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handoutMasters/handoutMaster1.xml" ContentType="application/vnd.openxmlformats-officedocument.presentationml.handoutMaster+xml"/>
  <Override PartName="/ppt/media/image27.webp" ContentType="image/webp"/>
  <Override PartName="/ppt/media/image84.webp" ContentType="image/webp"/>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Override1.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3"/>
    <p:sldMasterId id="2147483665" r:id="rId4"/>
    <p:sldMasterId id="2147483668" r:id="rId5"/>
    <p:sldMasterId id="2147483672" r:id="rId6"/>
  </p:sldMasterIdLst>
  <p:notesMasterIdLst>
    <p:notesMasterId r:id="rId8"/>
  </p:notesMasterIdLst>
  <p:handoutMasterIdLst>
    <p:handoutMasterId r:id="rId74"/>
  </p:handoutMasterIdLst>
  <p:sldIdLst>
    <p:sldId id="256" r:id="rId7"/>
    <p:sldId id="258" r:id="rId9"/>
    <p:sldId id="257" r:id="rId10"/>
    <p:sldId id="325" r:id="rId11"/>
    <p:sldId id="326" r:id="rId12"/>
    <p:sldId id="462" r:id="rId13"/>
    <p:sldId id="448" r:id="rId14"/>
    <p:sldId id="453" r:id="rId15"/>
    <p:sldId id="464" r:id="rId16"/>
    <p:sldId id="465" r:id="rId17"/>
    <p:sldId id="463" r:id="rId18"/>
    <p:sldId id="466" r:id="rId19"/>
    <p:sldId id="548" r:id="rId20"/>
    <p:sldId id="549" r:id="rId21"/>
    <p:sldId id="571" r:id="rId22"/>
    <p:sldId id="442" r:id="rId23"/>
    <p:sldId id="481" r:id="rId24"/>
    <p:sldId id="482" r:id="rId25"/>
    <p:sldId id="483" r:id="rId26"/>
    <p:sldId id="340" r:id="rId27"/>
    <p:sldId id="572" r:id="rId28"/>
    <p:sldId id="573" r:id="rId29"/>
    <p:sldId id="574" r:id="rId30"/>
    <p:sldId id="575" r:id="rId31"/>
    <p:sldId id="576" r:id="rId32"/>
    <p:sldId id="577" r:id="rId33"/>
    <p:sldId id="578" r:id="rId34"/>
    <p:sldId id="443" r:id="rId35"/>
    <p:sldId id="565" r:id="rId36"/>
    <p:sldId id="566" r:id="rId37"/>
    <p:sldId id="567" r:id="rId38"/>
    <p:sldId id="385" r:id="rId39"/>
    <p:sldId id="389" r:id="rId40"/>
    <p:sldId id="395" r:id="rId41"/>
    <p:sldId id="452" r:id="rId42"/>
    <p:sldId id="476" r:id="rId43"/>
    <p:sldId id="398" r:id="rId44"/>
    <p:sldId id="394" r:id="rId45"/>
    <p:sldId id="455" r:id="rId46"/>
    <p:sldId id="399" r:id="rId47"/>
    <p:sldId id="401" r:id="rId48"/>
    <p:sldId id="456" r:id="rId49"/>
    <p:sldId id="410" r:id="rId50"/>
    <p:sldId id="583" r:id="rId51"/>
    <p:sldId id="580" r:id="rId52"/>
    <p:sldId id="581" r:id="rId53"/>
    <p:sldId id="579" r:id="rId54"/>
    <p:sldId id="557" r:id="rId55"/>
    <p:sldId id="558" r:id="rId56"/>
    <p:sldId id="560" r:id="rId57"/>
    <p:sldId id="582" r:id="rId58"/>
    <p:sldId id="559" r:id="rId59"/>
    <p:sldId id="417" r:id="rId60"/>
    <p:sldId id="569" r:id="rId61"/>
    <p:sldId id="570" r:id="rId62"/>
    <p:sldId id="544" r:id="rId63"/>
    <p:sldId id="491" r:id="rId64"/>
    <p:sldId id="487" r:id="rId65"/>
    <p:sldId id="445" r:id="rId66"/>
    <p:sldId id="423" r:id="rId67"/>
    <p:sldId id="449" r:id="rId68"/>
    <p:sldId id="438" r:id="rId69"/>
    <p:sldId id="439" r:id="rId70"/>
    <p:sldId id="461" r:id="rId71"/>
    <p:sldId id="440" r:id="rId72"/>
    <p:sldId id="538" r:id="rId73"/>
  </p:sldIdLst>
  <p:sldSz cx="12192000" cy="6858000"/>
  <p:notesSz cx="6858000" cy="9144000"/>
  <p:custDataLst>
    <p:tags r:id="rId7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T" initials="A" lastIdx="1" clrIdx="0"/>
  <p:cmAuthor id="2" name="WPS" initials="W" lastIdx="0" clrIdx="1"/>
  <p:cmAuthor id="3" name="作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4D96"/>
    <a:srgbClr val="000000"/>
    <a:srgbClr val="36A63D"/>
    <a:srgbClr val="EBF5ED"/>
    <a:srgbClr val="BAE5FF"/>
    <a:srgbClr val="D6E9F5"/>
    <a:srgbClr val="87A6CA"/>
    <a:srgbClr val="00375F"/>
    <a:srgbClr val="3491CA"/>
    <a:srgbClr val="1B9A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8" autoAdjust="0"/>
    <p:restoredTop sz="83861" autoAdjust="0"/>
  </p:normalViewPr>
  <p:slideViewPr>
    <p:cSldViewPr snapToGrid="0" showGuides="1">
      <p:cViewPr varScale="1">
        <p:scale>
          <a:sx n="96" d="100"/>
          <a:sy n="96" d="100"/>
        </p:scale>
        <p:origin x="954" y="84"/>
      </p:cViewPr>
      <p:guideLst>
        <p:guide orient="horz" pos="2160"/>
        <p:guide pos="3845"/>
      </p:guideLst>
    </p:cSldViewPr>
  </p:slideViewPr>
  <p:notesTextViewPr>
    <p:cViewPr>
      <p:scale>
        <a:sx n="1" d="1"/>
        <a:sy n="1" d="1"/>
      </p:scale>
      <p:origin x="0" y="0"/>
    </p:cViewPr>
  </p:notesTextViewPr>
  <p:sorterViewPr>
    <p:cViewPr>
      <p:scale>
        <a:sx n="139" d="100"/>
        <a:sy n="139" d="100"/>
      </p:scale>
      <p:origin x="0" y="5155"/>
    </p:cViewPr>
  </p:sorterViewPr>
  <p:notesViewPr>
    <p:cSldViewPr snapToGrid="0">
      <p:cViewPr varScale="1">
        <p:scale>
          <a:sx n="66" d="100"/>
          <a:sy n="66" d="100"/>
        </p:scale>
        <p:origin x="-3187" y="-72"/>
      </p:cViewPr>
      <p:guideLst>
        <p:guide orient="horz" pos="2880"/>
        <p:guide pos="2163"/>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notesMaster" Target="notesMasters/notesMaster1.xml"/><Relationship Id="rId79" Type="http://schemas.openxmlformats.org/officeDocument/2006/relationships/tags" Target="tags/tag44.xml"/><Relationship Id="rId78" Type="http://schemas.openxmlformats.org/officeDocument/2006/relationships/commentAuthors" Target="commentAuthors.xml"/><Relationship Id="rId77" Type="http://schemas.openxmlformats.org/officeDocument/2006/relationships/tableStyles" Target="tableStyles.xml"/><Relationship Id="rId76" Type="http://schemas.openxmlformats.org/officeDocument/2006/relationships/viewProps" Target="viewProps.xml"/><Relationship Id="rId75" Type="http://schemas.openxmlformats.org/officeDocument/2006/relationships/presProps" Target="presProps.xml"/><Relationship Id="rId74" Type="http://schemas.openxmlformats.org/officeDocument/2006/relationships/handoutMaster" Target="handoutMasters/handoutMaster1.xml"/><Relationship Id="rId73" Type="http://schemas.openxmlformats.org/officeDocument/2006/relationships/slide" Target="slides/slide66.xml"/><Relationship Id="rId72" Type="http://schemas.openxmlformats.org/officeDocument/2006/relationships/slide" Target="slides/slide65.xml"/><Relationship Id="rId71" Type="http://schemas.openxmlformats.org/officeDocument/2006/relationships/slide" Target="slides/slide64.xml"/><Relationship Id="rId70" Type="http://schemas.openxmlformats.org/officeDocument/2006/relationships/slide" Target="slides/slide63.xml"/><Relationship Id="rId7" Type="http://schemas.openxmlformats.org/officeDocument/2006/relationships/slide" Target="slides/slide1.xml"/><Relationship Id="rId69" Type="http://schemas.openxmlformats.org/officeDocument/2006/relationships/slide" Target="slides/slide62.xml"/><Relationship Id="rId68" Type="http://schemas.openxmlformats.org/officeDocument/2006/relationships/slide" Target="slides/slide61.xml"/><Relationship Id="rId67" Type="http://schemas.openxmlformats.org/officeDocument/2006/relationships/slide" Target="slides/slide60.xml"/><Relationship Id="rId66" Type="http://schemas.openxmlformats.org/officeDocument/2006/relationships/slide" Target="slides/slide59.xml"/><Relationship Id="rId65" Type="http://schemas.openxmlformats.org/officeDocument/2006/relationships/slide" Target="slides/slide58.xml"/><Relationship Id="rId64" Type="http://schemas.openxmlformats.org/officeDocument/2006/relationships/slide" Target="slides/slide57.xml"/><Relationship Id="rId63" Type="http://schemas.openxmlformats.org/officeDocument/2006/relationships/slide" Target="slides/slide56.xml"/><Relationship Id="rId62" Type="http://schemas.openxmlformats.org/officeDocument/2006/relationships/slide" Target="slides/slide55.xml"/><Relationship Id="rId61" Type="http://schemas.openxmlformats.org/officeDocument/2006/relationships/slide" Target="slides/slide54.xml"/><Relationship Id="rId60" Type="http://schemas.openxmlformats.org/officeDocument/2006/relationships/slide" Target="slides/slide53.xml"/><Relationship Id="rId6" Type="http://schemas.openxmlformats.org/officeDocument/2006/relationships/slideMaster" Target="slideMasters/slideMaster5.xml"/><Relationship Id="rId59" Type="http://schemas.openxmlformats.org/officeDocument/2006/relationships/slide" Target="slides/slide52.xml"/><Relationship Id="rId58" Type="http://schemas.openxmlformats.org/officeDocument/2006/relationships/slide" Target="slides/slide51.xml"/><Relationship Id="rId57" Type="http://schemas.openxmlformats.org/officeDocument/2006/relationships/slide" Target="slides/slide50.xml"/><Relationship Id="rId56" Type="http://schemas.openxmlformats.org/officeDocument/2006/relationships/slide" Target="slides/slide49.xml"/><Relationship Id="rId55" Type="http://schemas.openxmlformats.org/officeDocument/2006/relationships/slide" Target="slides/slide48.xml"/><Relationship Id="rId54" Type="http://schemas.openxmlformats.org/officeDocument/2006/relationships/slide" Target="slides/slide47.xml"/><Relationship Id="rId53" Type="http://schemas.openxmlformats.org/officeDocument/2006/relationships/slide" Target="slides/slide46.xml"/><Relationship Id="rId52" Type="http://schemas.openxmlformats.org/officeDocument/2006/relationships/slide" Target="slides/slide45.xml"/><Relationship Id="rId51" Type="http://schemas.openxmlformats.org/officeDocument/2006/relationships/slide" Target="slides/slide44.xml"/><Relationship Id="rId50" Type="http://schemas.openxmlformats.org/officeDocument/2006/relationships/slide" Target="slides/slide43.xml"/><Relationship Id="rId5" Type="http://schemas.openxmlformats.org/officeDocument/2006/relationships/slideMaster" Target="slideMasters/slideMaster4.xml"/><Relationship Id="rId49" Type="http://schemas.openxmlformats.org/officeDocument/2006/relationships/slide" Target="slides/slide42.xml"/><Relationship Id="rId48" Type="http://schemas.openxmlformats.org/officeDocument/2006/relationships/slide" Target="slides/slide41.xml"/><Relationship Id="rId47" Type="http://schemas.openxmlformats.org/officeDocument/2006/relationships/slide" Target="slides/slide40.xml"/><Relationship Id="rId46" Type="http://schemas.openxmlformats.org/officeDocument/2006/relationships/slide" Target="slides/slide39.xml"/><Relationship Id="rId45" Type="http://schemas.openxmlformats.org/officeDocument/2006/relationships/slide" Target="slides/slide38.xml"/><Relationship Id="rId44" Type="http://schemas.openxmlformats.org/officeDocument/2006/relationships/slide" Target="slides/slide37.xml"/><Relationship Id="rId43" Type="http://schemas.openxmlformats.org/officeDocument/2006/relationships/slide" Target="slides/slide36.xml"/><Relationship Id="rId42" Type="http://schemas.openxmlformats.org/officeDocument/2006/relationships/slide" Target="slides/slide35.xml"/><Relationship Id="rId41" Type="http://schemas.openxmlformats.org/officeDocument/2006/relationships/slide" Target="slides/slide34.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9-18T15:40:03.699" idx="1">
    <p:pos x="10" y="10"/>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FC1BF9A-365A-4DEA-BB06-D899CEDA81A7}"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07062EF-6A28-4F67-A34F-C069E2DB5E63}"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209957-232C-4C23-BD71-3CF7C12B4AA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D8AB2E-B972-4F63-8917-8AA4D44F908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DD8AB2E-B972-4F63-8917-8AA4D44F9082}"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DD8AB2E-B972-4F63-8917-8AA4D44F9082}"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7D8E374D-6E28-41D4-B529-E46F9BB59559}"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mtClean="0"/>
              <a:t>常压低氧氮气除虫</a:t>
            </a:r>
            <a:endParaRPr lang="zh-CN" altLang="en-US"/>
          </a:p>
        </p:txBody>
      </p:sp>
      <p:sp>
        <p:nvSpPr>
          <p:cNvPr id="4" name="灯片编号占位符 3"/>
          <p:cNvSpPr>
            <a:spLocks noGrp="1"/>
          </p:cNvSpPr>
          <p:nvPr>
            <p:ph type="sldNum" sz="quarter" idx="10"/>
          </p:nvPr>
        </p:nvSpPr>
        <p:spPr/>
        <p:txBody>
          <a:bodyPr/>
          <a:lstStyle/>
          <a:p>
            <a:fld id="{1DD8AB2E-B972-4F63-8917-8AA4D44F9082}"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目前，馆藏汉文古籍及民国文献共计四万两千余册，其中明清古籍一万余册，善本</a:t>
            </a:r>
            <a:r>
              <a:rPr lang="en-US" altLang="zh-CN" dirty="0"/>
              <a:t>1400</a:t>
            </a:r>
            <a:r>
              <a:rPr lang="zh-CN" altLang="en-US" dirty="0"/>
              <a:t>余册。其中，两部古籍入选《国家珍贵古籍名录》，四部古籍入选《广西自治区珍贵古籍名录》，另有新影印古籍文献两万多册。</a:t>
            </a:r>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2024</a:t>
            </a:r>
            <a:r>
              <a:rPr lang="zh-CN" altLang="en-US" dirty="0"/>
              <a:t>年</a:t>
            </a:r>
            <a:r>
              <a:rPr lang="en-US" altLang="zh-CN" dirty="0"/>
              <a:t>6</a:t>
            </a:r>
            <a:r>
              <a:rPr lang="zh-CN" altLang="en-US" dirty="0"/>
              <a:t>月，在</a:t>
            </a:r>
            <a:r>
              <a:rPr lang="zh-CN" altLang="en-US" dirty="0">
                <a:sym typeface="+mn-ea"/>
              </a:rPr>
              <a:t>广西少数民族古籍保护研究中心、广西民族语文研究中心、广西教育出版社</a:t>
            </a:r>
            <a:r>
              <a:rPr lang="zh-CN" altLang="en-US" dirty="0"/>
              <a:t>的支持下，我校图书馆建成了全国高校首个</a:t>
            </a:r>
            <a:r>
              <a:rPr lang="en-US" altLang="zh-CN" dirty="0"/>
              <a:t>“</a:t>
            </a:r>
            <a:r>
              <a:rPr lang="zh-CN" altLang="en-US" dirty="0"/>
              <a:t>典映中华</a:t>
            </a:r>
            <a:r>
              <a:rPr lang="en-US" altLang="zh-CN" dirty="0"/>
              <a:t>”——</a:t>
            </a:r>
            <a:r>
              <a:rPr lang="zh-CN" altLang="en-US" dirty="0"/>
              <a:t>中国少数民族古籍整理出版成果展阅区。首期建设汇聚了全国十一个省</a:t>
            </a:r>
            <a:r>
              <a:rPr lang="en-US" altLang="zh-CN" dirty="0"/>
              <a:t>/</a:t>
            </a:r>
            <a:r>
              <a:rPr lang="zh-CN" altLang="en-US" dirty="0"/>
              <a:t>区</a:t>
            </a:r>
            <a:r>
              <a:rPr lang="en-US" altLang="zh-CN" dirty="0"/>
              <a:t>20</a:t>
            </a:r>
            <a:r>
              <a:rPr lang="zh-CN" altLang="en-US" dirty="0"/>
              <a:t>多个民族的古籍整理出版图书两千多册，初步形成了汉文古籍与民族古籍文献兼备的格局。</a:t>
            </a:r>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D8E374D-6E28-41D4-B529-E46F9BB59559}"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D8AB2E-B972-4F63-8917-8AA4D44F9082}"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dirty="0" smtClean="0"/>
              <a:t>2021</a:t>
            </a:r>
            <a:r>
              <a:rPr lang="zh-CN" altLang="en-US" dirty="0" smtClean="0"/>
              <a:t>年，图书馆全面开放</a:t>
            </a:r>
            <a:r>
              <a:rPr lang="en-US" altLang="zh-CN" dirty="0" smtClean="0"/>
              <a:t>256</a:t>
            </a:r>
            <a:r>
              <a:rPr lang="zh-CN" altLang="en-US" dirty="0" smtClean="0"/>
              <a:t>天，每周开放</a:t>
            </a:r>
            <a:r>
              <a:rPr lang="en-US" altLang="zh-CN" dirty="0" smtClean="0"/>
              <a:t>101.5</a:t>
            </a:r>
            <a:r>
              <a:rPr lang="zh-CN" altLang="en-US" dirty="0" smtClean="0"/>
              <a:t>小时，远超教育部规定的</a:t>
            </a:r>
            <a:r>
              <a:rPr lang="en-US" altLang="zh-CN" dirty="0" smtClean="0"/>
              <a:t>90</a:t>
            </a:r>
            <a:r>
              <a:rPr lang="zh-CN" altLang="en-US" dirty="0" smtClean="0"/>
              <a:t>小时。</a:t>
            </a:r>
            <a:endParaRPr lang="zh-CN" altLang="en-US" dirty="0"/>
          </a:p>
        </p:txBody>
      </p:sp>
      <p:sp>
        <p:nvSpPr>
          <p:cNvPr id="4" name="灯片编号占位符 3"/>
          <p:cNvSpPr>
            <a:spLocks noGrp="1"/>
          </p:cNvSpPr>
          <p:nvPr>
            <p:ph type="sldNum" sz="quarter" idx="10"/>
          </p:nvPr>
        </p:nvSpPr>
        <p:spPr/>
        <p:txBody>
          <a:bodyPr/>
          <a:lstStyle/>
          <a:p>
            <a:pPr defTabSz="914400">
              <a:defRPr/>
            </a:pPr>
            <a:fld id="{7D8E374D-6E28-41D4-B529-E46F9BB59559}"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914400">
              <a:defRPr/>
            </a:pPr>
            <a:fld id="{7D8E374D-6E28-41D4-B529-E46F9BB59559}"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914400">
              <a:defRPr/>
            </a:pPr>
            <a:fld id="{7D8E374D-6E28-41D4-B529-E46F9BB59559}"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D8E374D-6E28-41D4-B529-E46F9BB59559}"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D8AB2E-B972-4F63-8917-8AA4D44F9082}"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914400">
              <a:defRPr/>
            </a:pPr>
            <a:fld id="{7D8E374D-6E28-41D4-B529-E46F9BB59559}"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7D8E374D-6E28-41D4-B529-E46F9BB59559}"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7D8E374D-6E28-41D4-B529-E46F9BB59559}"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914400">
              <a:defRPr/>
            </a:pPr>
            <a:fld id="{7D8E374D-6E28-41D4-B529-E46F9BB59559}"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7D8E374D-6E28-41D4-B529-E46F9BB59559}"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914400">
              <a:defRPr/>
            </a:pPr>
            <a:fld id="{7D8E374D-6E28-41D4-B529-E46F9BB59559}"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7D8E374D-6E28-41D4-B529-E46F9BB59559}"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7D8E374D-6E28-41D4-B529-E46F9BB59559}"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7D8E374D-6E28-41D4-B529-E46F9BB59559}"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D8AB2E-B972-4F63-8917-8AA4D44F9082}"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7D8E374D-6E28-41D4-B529-E46F9BB59559}"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7D8E374D-6E28-41D4-B529-E46F9BB59559}"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914400">
              <a:defRPr/>
            </a:pPr>
            <a:fld id="{7D8E374D-6E28-41D4-B529-E46F9BB59559}"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914400">
              <a:defRPr/>
            </a:pPr>
            <a:fld id="{7D8E374D-6E28-41D4-B529-E46F9BB59559}"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D8AB2E-B972-4F63-8917-8AA4D44F9082}"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914400">
              <a:defRPr/>
            </a:pPr>
            <a:fld id="{7D8E374D-6E28-41D4-B529-E46F9BB59559}"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914400">
              <a:defRPr/>
            </a:pPr>
            <a:fld id="{7D8E374D-6E28-41D4-B529-E46F9BB59559}"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DD8AB2E-B972-4F63-8917-8AA4D44F9082}"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DD8AB2E-B972-4F63-8917-8AA4D44F9082}"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DD8AB2E-B972-4F63-8917-8AA4D44F9082}"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7D8E374D-6E28-41D4-B529-E46F9BB59559}"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914400">
              <a:defRPr/>
            </a:pPr>
            <a:fld id="{7D8E374D-6E28-41D4-B529-E46F9BB59559}"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7D8E374D-6E28-41D4-B529-E46F9BB59559}"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7D8E374D-6E28-41D4-B529-E46F9BB59559}"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7D8E374D-6E28-41D4-B529-E46F9BB59559}"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7D8E374D-6E28-41D4-B529-E46F9BB59559}"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7D8E374D-6E28-41D4-B529-E46F9BB59559}"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DD8AB2E-B972-4F63-8917-8AA4D44F9082}"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7D8E374D-6E28-41D4-B529-E46F9BB59559}"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DD8AB2E-B972-4F63-8917-8AA4D44F9082}"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dirty="0" smtClean="0"/>
              <a:t>500w</a:t>
            </a:r>
            <a:r>
              <a:rPr lang="zh-CN" altLang="en-US" dirty="0" smtClean="0"/>
              <a:t>，图工委</a:t>
            </a:r>
            <a:endParaRPr lang="zh-CN" altLang="en-US" dirty="0"/>
          </a:p>
        </p:txBody>
      </p:sp>
      <p:sp>
        <p:nvSpPr>
          <p:cNvPr id="4" name="灯片编号占位符 3"/>
          <p:cNvSpPr>
            <a:spLocks noGrp="1"/>
          </p:cNvSpPr>
          <p:nvPr>
            <p:ph type="sldNum" sz="quarter" idx="10"/>
          </p:nvPr>
        </p:nvSpPr>
        <p:spPr/>
        <p:txBody>
          <a:bodyPr/>
          <a:lstStyle/>
          <a:p>
            <a:pPr defTabSz="914400">
              <a:defRPr/>
            </a:pPr>
            <a:fld id="{7D8E374D-6E28-41D4-B529-E46F9BB59559}"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7D8E374D-6E28-41D4-B529-E46F9BB59559}"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7D8E374D-6E28-41D4-B529-E46F9BB59559}"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Tree>
  </p:cSld>
  <p:clrMapOvr>
    <a:masterClrMapping/>
  </p:clrMapOvr>
  <p:transition spd="slow" advClick="0" advTm="3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8CF4B5A-CB9A-4228-A70B-3EA759C27B6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A128B76-70F9-41B9-BB2F-5B3D843077B8}"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8CF4B5A-CB9A-4228-A70B-3EA759C27B6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A128B76-70F9-41B9-BB2F-5B3D843077B8}"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0"/>
            <a:ext cx="4011084"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8CF4B5A-CB9A-4228-A70B-3EA759C27B6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A128B76-70F9-41B9-BB2F-5B3D843077B8}"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8CF4B5A-CB9A-4228-A70B-3EA759C27B6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A128B76-70F9-41B9-BB2F-5B3D843077B8}"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8CF4B5A-CB9A-4228-A70B-3EA759C27B6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A128B76-70F9-41B9-BB2F-5B3D843077B8}"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5600" y="274649"/>
            <a:ext cx="36576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12800" y="274649"/>
            <a:ext cx="107696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8CF4B5A-CB9A-4228-A70B-3EA759C27B6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A128B76-70F9-41B9-BB2F-5B3D843077B8}"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Tree>
  </p:cSld>
  <p:clrMapOvr>
    <a:masterClrMapping/>
  </p:clrMapOvr>
  <p:transition spd="slow" advClick="0" advTm="3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341445" y="209934"/>
            <a:ext cx="10850563" cy="663575"/>
          </a:xfrm>
          <a:prstGeom prst="rect">
            <a:avLst/>
          </a:prstGeom>
        </p:spPr>
        <p:txBody>
          <a:bodyPr anchor="b"/>
          <a:lstStyle>
            <a:lvl1pPr>
              <a:defRPr sz="2400"/>
            </a:lvl1pPr>
          </a:lstStyle>
          <a:p>
            <a:r>
              <a:rPr lang="zh-CN" altLang="en-US"/>
              <a:t>单击此处编辑母版标题样式</a:t>
            </a:r>
            <a:endParaRPr lang="zh-CN" altLang="en-US"/>
          </a:p>
        </p:txBody>
      </p:sp>
      <p:sp>
        <p:nvSpPr>
          <p:cNvPr id="3" name="book-and-cd_43679"/>
          <p:cNvSpPr>
            <a:spLocks noChangeAspect="1"/>
          </p:cNvSpPr>
          <p:nvPr userDrawn="1"/>
        </p:nvSpPr>
        <p:spPr bwMode="auto">
          <a:xfrm>
            <a:off x="520686" y="414668"/>
            <a:ext cx="609685" cy="488288"/>
          </a:xfrm>
          <a:custGeom>
            <a:avLst/>
            <a:gdLst>
              <a:gd name="connsiteX0" fmla="*/ 452113 w 560604"/>
              <a:gd name="connsiteY0" fmla="*/ 77314 h 448980"/>
              <a:gd name="connsiteX1" fmla="*/ 417185 w 560604"/>
              <a:gd name="connsiteY1" fmla="*/ 112165 h 448980"/>
              <a:gd name="connsiteX2" fmla="*/ 452113 w 560604"/>
              <a:gd name="connsiteY2" fmla="*/ 145726 h 448980"/>
              <a:gd name="connsiteX3" fmla="*/ 485747 w 560604"/>
              <a:gd name="connsiteY3" fmla="*/ 112165 h 448980"/>
              <a:gd name="connsiteX4" fmla="*/ 452113 w 560604"/>
              <a:gd name="connsiteY4" fmla="*/ 77314 h 448980"/>
              <a:gd name="connsiteX5" fmla="*/ 118850 w 560604"/>
              <a:gd name="connsiteY5" fmla="*/ 64516 h 448980"/>
              <a:gd name="connsiteX6" fmla="*/ 40048 w 560604"/>
              <a:gd name="connsiteY6" fmla="*/ 77417 h 448980"/>
              <a:gd name="connsiteX7" fmla="*/ 40048 w 560604"/>
              <a:gd name="connsiteY7" fmla="*/ 392214 h 448980"/>
              <a:gd name="connsiteX8" fmla="*/ 107224 w 560604"/>
              <a:gd name="connsiteY8" fmla="*/ 380602 h 448980"/>
              <a:gd name="connsiteX9" fmla="*/ 255786 w 560604"/>
              <a:gd name="connsiteY9" fmla="*/ 412856 h 448980"/>
              <a:gd name="connsiteX10" fmla="*/ 255786 w 560604"/>
              <a:gd name="connsiteY10" fmla="*/ 277390 h 448980"/>
              <a:gd name="connsiteX11" fmla="*/ 246743 w 560604"/>
              <a:gd name="connsiteY11" fmla="*/ 287711 h 448980"/>
              <a:gd name="connsiteX12" fmla="*/ 246743 w 560604"/>
              <a:gd name="connsiteY12" fmla="*/ 109671 h 448980"/>
              <a:gd name="connsiteX13" fmla="*/ 118850 w 560604"/>
              <a:gd name="connsiteY13" fmla="*/ 64516 h 448980"/>
              <a:gd name="connsiteX14" fmla="*/ 452113 w 560604"/>
              <a:gd name="connsiteY14" fmla="*/ 64406 h 448980"/>
              <a:gd name="connsiteX15" fmla="*/ 498683 w 560604"/>
              <a:gd name="connsiteY15" fmla="*/ 112165 h 448980"/>
              <a:gd name="connsiteX16" fmla="*/ 452113 w 560604"/>
              <a:gd name="connsiteY16" fmla="*/ 158634 h 448980"/>
              <a:gd name="connsiteX17" fmla="*/ 404248 w 560604"/>
              <a:gd name="connsiteY17" fmla="*/ 112165 h 448980"/>
              <a:gd name="connsiteX18" fmla="*/ 452113 w 560604"/>
              <a:gd name="connsiteY18" fmla="*/ 64406 h 448980"/>
              <a:gd name="connsiteX19" fmla="*/ 452058 w 560604"/>
              <a:gd name="connsiteY19" fmla="*/ 59344 h 448980"/>
              <a:gd name="connsiteX20" fmla="*/ 399076 w 560604"/>
              <a:gd name="connsiteY20" fmla="*/ 112237 h 448980"/>
              <a:gd name="connsiteX21" fmla="*/ 452058 w 560604"/>
              <a:gd name="connsiteY21" fmla="*/ 163840 h 448980"/>
              <a:gd name="connsiteX22" fmla="*/ 505039 w 560604"/>
              <a:gd name="connsiteY22" fmla="*/ 112237 h 448980"/>
              <a:gd name="connsiteX23" fmla="*/ 452058 w 560604"/>
              <a:gd name="connsiteY23" fmla="*/ 59344 h 448980"/>
              <a:gd name="connsiteX24" fmla="*/ 118850 w 560604"/>
              <a:gd name="connsiteY24" fmla="*/ 50324 h 448980"/>
              <a:gd name="connsiteX25" fmla="*/ 257078 w 560604"/>
              <a:gd name="connsiteY25" fmla="*/ 99350 h 448980"/>
              <a:gd name="connsiteX26" fmla="*/ 334589 w 560604"/>
              <a:gd name="connsiteY26" fmla="*/ 58065 h 448980"/>
              <a:gd name="connsiteX27" fmla="*/ 329422 w 560604"/>
              <a:gd name="connsiteY27" fmla="*/ 76127 h 448980"/>
              <a:gd name="connsiteX28" fmla="*/ 268705 w 560604"/>
              <a:gd name="connsiteY28" fmla="*/ 109671 h 448980"/>
              <a:gd name="connsiteX29" fmla="*/ 268705 w 560604"/>
              <a:gd name="connsiteY29" fmla="*/ 287711 h 448980"/>
              <a:gd name="connsiteX30" fmla="*/ 259662 w 560604"/>
              <a:gd name="connsiteY30" fmla="*/ 277390 h 448980"/>
              <a:gd name="connsiteX31" fmla="*/ 259662 w 560604"/>
              <a:gd name="connsiteY31" fmla="*/ 412856 h 448980"/>
              <a:gd name="connsiteX32" fmla="*/ 405641 w 560604"/>
              <a:gd name="connsiteY32" fmla="*/ 380602 h 448980"/>
              <a:gd name="connsiteX33" fmla="*/ 475400 w 560604"/>
              <a:gd name="connsiteY33" fmla="*/ 392214 h 448980"/>
              <a:gd name="connsiteX34" fmla="*/ 475400 w 560604"/>
              <a:gd name="connsiteY34" fmla="*/ 233525 h 448980"/>
              <a:gd name="connsiteX35" fmla="*/ 510280 w 560604"/>
              <a:gd name="connsiteY35" fmla="*/ 221914 h 448980"/>
              <a:gd name="connsiteX36" fmla="*/ 510280 w 560604"/>
              <a:gd name="connsiteY36" fmla="*/ 437369 h 448980"/>
              <a:gd name="connsiteX37" fmla="*/ 290666 w 560604"/>
              <a:gd name="connsiteY37" fmla="*/ 437369 h 448980"/>
              <a:gd name="connsiteX38" fmla="*/ 258370 w 560604"/>
              <a:gd name="connsiteY38" fmla="*/ 448980 h 448980"/>
              <a:gd name="connsiteX39" fmla="*/ 226074 w 560604"/>
              <a:gd name="connsiteY39" fmla="*/ 437369 h 448980"/>
              <a:gd name="connsiteX40" fmla="*/ 0 w 560604"/>
              <a:gd name="connsiteY40" fmla="*/ 437369 h 448980"/>
              <a:gd name="connsiteX41" fmla="*/ 0 w 560604"/>
              <a:gd name="connsiteY41" fmla="*/ 113541 h 448980"/>
              <a:gd name="connsiteX42" fmla="*/ 24545 w 560604"/>
              <a:gd name="connsiteY42" fmla="*/ 96769 h 448980"/>
              <a:gd name="connsiteX43" fmla="*/ 24545 w 560604"/>
              <a:gd name="connsiteY43" fmla="*/ 67096 h 448980"/>
              <a:gd name="connsiteX44" fmla="*/ 29713 w 560604"/>
              <a:gd name="connsiteY44" fmla="*/ 65806 h 448980"/>
              <a:gd name="connsiteX45" fmla="*/ 118850 w 560604"/>
              <a:gd name="connsiteY45" fmla="*/ 50324 h 448980"/>
              <a:gd name="connsiteX46" fmla="*/ 449473 w 560604"/>
              <a:gd name="connsiteY46" fmla="*/ 0 h 448980"/>
              <a:gd name="connsiteX47" fmla="*/ 560604 w 560604"/>
              <a:gd name="connsiteY47" fmla="*/ 109657 h 448980"/>
              <a:gd name="connsiteX48" fmla="*/ 449473 w 560604"/>
              <a:gd name="connsiteY48" fmla="*/ 219313 h 448980"/>
              <a:gd name="connsiteX49" fmla="*/ 339634 w 560604"/>
              <a:gd name="connsiteY49" fmla="*/ 109657 h 448980"/>
              <a:gd name="connsiteX50" fmla="*/ 449473 w 560604"/>
              <a:gd name="connsiteY50" fmla="*/ 0 h 4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60604" h="448980">
                <a:moveTo>
                  <a:pt x="452113" y="77314"/>
                </a:moveTo>
                <a:cubicBezTo>
                  <a:pt x="432708" y="77314"/>
                  <a:pt x="417185" y="92804"/>
                  <a:pt x="417185" y="112165"/>
                </a:cubicBezTo>
                <a:cubicBezTo>
                  <a:pt x="417185" y="130237"/>
                  <a:pt x="432708" y="145726"/>
                  <a:pt x="452113" y="145726"/>
                </a:cubicBezTo>
                <a:cubicBezTo>
                  <a:pt x="471517" y="145726"/>
                  <a:pt x="485747" y="130237"/>
                  <a:pt x="485747" y="112165"/>
                </a:cubicBezTo>
                <a:cubicBezTo>
                  <a:pt x="485747" y="92804"/>
                  <a:pt x="470223" y="77314"/>
                  <a:pt x="452113" y="77314"/>
                </a:cubicBezTo>
                <a:close/>
                <a:moveTo>
                  <a:pt x="118850" y="64516"/>
                </a:moveTo>
                <a:cubicBezTo>
                  <a:pt x="81387" y="64516"/>
                  <a:pt x="50382" y="73547"/>
                  <a:pt x="40048" y="77417"/>
                </a:cubicBezTo>
                <a:lnTo>
                  <a:pt x="40048" y="392214"/>
                </a:lnTo>
                <a:cubicBezTo>
                  <a:pt x="58133" y="384473"/>
                  <a:pt x="81387" y="380602"/>
                  <a:pt x="107224" y="380602"/>
                </a:cubicBezTo>
                <a:cubicBezTo>
                  <a:pt x="171816" y="380602"/>
                  <a:pt x="236408" y="405115"/>
                  <a:pt x="255786" y="412856"/>
                </a:cubicBezTo>
                <a:lnTo>
                  <a:pt x="255786" y="277390"/>
                </a:lnTo>
                <a:lnTo>
                  <a:pt x="246743" y="287711"/>
                </a:lnTo>
                <a:lnTo>
                  <a:pt x="246743" y="109671"/>
                </a:lnTo>
                <a:cubicBezTo>
                  <a:pt x="211863" y="79997"/>
                  <a:pt x="169232" y="64516"/>
                  <a:pt x="118850" y="64516"/>
                </a:cubicBezTo>
                <a:close/>
                <a:moveTo>
                  <a:pt x="452113" y="64406"/>
                </a:moveTo>
                <a:cubicBezTo>
                  <a:pt x="477985" y="64406"/>
                  <a:pt x="498683" y="86350"/>
                  <a:pt x="498683" y="112165"/>
                </a:cubicBezTo>
                <a:cubicBezTo>
                  <a:pt x="498683" y="137981"/>
                  <a:pt x="477985" y="158634"/>
                  <a:pt x="452113" y="158634"/>
                </a:cubicBezTo>
                <a:cubicBezTo>
                  <a:pt x="426240" y="158634"/>
                  <a:pt x="404248" y="137981"/>
                  <a:pt x="404248" y="112165"/>
                </a:cubicBezTo>
                <a:cubicBezTo>
                  <a:pt x="404248" y="86350"/>
                  <a:pt x="426240" y="64406"/>
                  <a:pt x="452113" y="64406"/>
                </a:cubicBezTo>
                <a:close/>
                <a:moveTo>
                  <a:pt x="452058" y="59344"/>
                </a:moveTo>
                <a:cubicBezTo>
                  <a:pt x="422336" y="59344"/>
                  <a:pt x="399076" y="82565"/>
                  <a:pt x="399076" y="112237"/>
                </a:cubicBezTo>
                <a:cubicBezTo>
                  <a:pt x="399076" y="140618"/>
                  <a:pt x="422336" y="163840"/>
                  <a:pt x="452058" y="163840"/>
                </a:cubicBezTo>
                <a:cubicBezTo>
                  <a:pt x="480486" y="163840"/>
                  <a:pt x="505039" y="140618"/>
                  <a:pt x="505039" y="112237"/>
                </a:cubicBezTo>
                <a:cubicBezTo>
                  <a:pt x="505039" y="82565"/>
                  <a:pt x="480486" y="59344"/>
                  <a:pt x="452058" y="59344"/>
                </a:cubicBezTo>
                <a:close/>
                <a:moveTo>
                  <a:pt x="118850" y="50324"/>
                </a:moveTo>
                <a:cubicBezTo>
                  <a:pt x="173108" y="50324"/>
                  <a:pt x="219614" y="67096"/>
                  <a:pt x="257078" y="99350"/>
                </a:cubicBezTo>
                <a:cubicBezTo>
                  <a:pt x="280331" y="79997"/>
                  <a:pt x="306168" y="65806"/>
                  <a:pt x="334589" y="58065"/>
                </a:cubicBezTo>
                <a:cubicBezTo>
                  <a:pt x="332005" y="64516"/>
                  <a:pt x="330713" y="69676"/>
                  <a:pt x="329422" y="76127"/>
                </a:cubicBezTo>
                <a:cubicBezTo>
                  <a:pt x="307460" y="82578"/>
                  <a:pt x="286791" y="94189"/>
                  <a:pt x="268705" y="109671"/>
                </a:cubicBezTo>
                <a:lnTo>
                  <a:pt x="268705" y="287711"/>
                </a:lnTo>
                <a:lnTo>
                  <a:pt x="259662" y="277390"/>
                </a:lnTo>
                <a:lnTo>
                  <a:pt x="259662" y="412856"/>
                </a:lnTo>
                <a:cubicBezTo>
                  <a:pt x="279039" y="405115"/>
                  <a:pt x="339756" y="380602"/>
                  <a:pt x="405641" y="380602"/>
                </a:cubicBezTo>
                <a:cubicBezTo>
                  <a:pt x="431478" y="380602"/>
                  <a:pt x="454731" y="384473"/>
                  <a:pt x="475400" y="392214"/>
                </a:cubicBezTo>
                <a:lnTo>
                  <a:pt x="475400" y="233525"/>
                </a:lnTo>
                <a:cubicBezTo>
                  <a:pt x="488319" y="230945"/>
                  <a:pt x="499945" y="227074"/>
                  <a:pt x="510280" y="221914"/>
                </a:cubicBezTo>
                <a:lnTo>
                  <a:pt x="510280" y="437369"/>
                </a:lnTo>
                <a:lnTo>
                  <a:pt x="290666" y="437369"/>
                </a:lnTo>
                <a:cubicBezTo>
                  <a:pt x="282915" y="445110"/>
                  <a:pt x="271288" y="448980"/>
                  <a:pt x="258370" y="448980"/>
                </a:cubicBezTo>
                <a:cubicBezTo>
                  <a:pt x="245451" y="448980"/>
                  <a:pt x="233825" y="445110"/>
                  <a:pt x="226074" y="437369"/>
                </a:cubicBezTo>
                <a:lnTo>
                  <a:pt x="0" y="437369"/>
                </a:lnTo>
                <a:lnTo>
                  <a:pt x="0" y="113541"/>
                </a:lnTo>
                <a:cubicBezTo>
                  <a:pt x="0" y="105800"/>
                  <a:pt x="9043" y="100640"/>
                  <a:pt x="24545" y="96769"/>
                </a:cubicBezTo>
                <a:lnTo>
                  <a:pt x="24545" y="67096"/>
                </a:lnTo>
                <a:lnTo>
                  <a:pt x="29713" y="65806"/>
                </a:lnTo>
                <a:cubicBezTo>
                  <a:pt x="31005" y="64516"/>
                  <a:pt x="68468" y="50324"/>
                  <a:pt x="118850" y="50324"/>
                </a:cubicBezTo>
                <a:close/>
                <a:moveTo>
                  <a:pt x="449473" y="0"/>
                </a:moveTo>
                <a:cubicBezTo>
                  <a:pt x="510208" y="0"/>
                  <a:pt x="560604" y="49023"/>
                  <a:pt x="560604" y="109657"/>
                </a:cubicBezTo>
                <a:cubicBezTo>
                  <a:pt x="560604" y="170290"/>
                  <a:pt x="510208" y="219313"/>
                  <a:pt x="449473" y="219313"/>
                </a:cubicBezTo>
                <a:cubicBezTo>
                  <a:pt x="388739" y="219313"/>
                  <a:pt x="339634" y="170290"/>
                  <a:pt x="339634" y="109657"/>
                </a:cubicBezTo>
                <a:cubicBezTo>
                  <a:pt x="339634" y="49023"/>
                  <a:pt x="388739" y="0"/>
                  <a:pt x="449473" y="0"/>
                </a:cubicBezTo>
                <a:close/>
              </a:path>
            </a:pathLst>
          </a:custGeom>
          <a:solidFill>
            <a:srgbClr val="1A3172"/>
          </a:solidFill>
          <a:ln>
            <a:noFill/>
          </a:ln>
        </p:spPr>
      </p:sp>
    </p:spTree>
  </p:cSld>
  <p:clrMapOvr>
    <a:masterClrMapping/>
  </p:clrMapOvr>
  <p:transition spd="slow" advClick="0" advTm="3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Tree>
  </p:cSld>
  <p:clrMapOvr>
    <a:masterClrMapping/>
  </p:clrMapOvr>
  <p:transition spd="slow" advClick="0" advTm="3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341445" y="209934"/>
            <a:ext cx="10850563" cy="663575"/>
          </a:xfrm>
          <a:prstGeom prst="rect">
            <a:avLst/>
          </a:prstGeom>
        </p:spPr>
        <p:txBody>
          <a:bodyPr anchor="b"/>
          <a:lstStyle>
            <a:lvl1pPr>
              <a:defRPr sz="2400"/>
            </a:lvl1pPr>
          </a:lstStyle>
          <a:p>
            <a:r>
              <a:rPr lang="zh-CN" altLang="en-US"/>
              <a:t>单击此处编辑母版标题样式</a:t>
            </a:r>
            <a:endParaRPr lang="zh-CN" altLang="en-US"/>
          </a:p>
        </p:txBody>
      </p:sp>
      <p:sp>
        <p:nvSpPr>
          <p:cNvPr id="3" name="book-and-cd_43679"/>
          <p:cNvSpPr>
            <a:spLocks noChangeAspect="1"/>
          </p:cNvSpPr>
          <p:nvPr userDrawn="1"/>
        </p:nvSpPr>
        <p:spPr bwMode="auto">
          <a:xfrm>
            <a:off x="520686" y="414668"/>
            <a:ext cx="609685" cy="488288"/>
          </a:xfrm>
          <a:custGeom>
            <a:avLst/>
            <a:gdLst>
              <a:gd name="connsiteX0" fmla="*/ 452113 w 560604"/>
              <a:gd name="connsiteY0" fmla="*/ 77314 h 448980"/>
              <a:gd name="connsiteX1" fmla="*/ 417185 w 560604"/>
              <a:gd name="connsiteY1" fmla="*/ 112165 h 448980"/>
              <a:gd name="connsiteX2" fmla="*/ 452113 w 560604"/>
              <a:gd name="connsiteY2" fmla="*/ 145726 h 448980"/>
              <a:gd name="connsiteX3" fmla="*/ 485747 w 560604"/>
              <a:gd name="connsiteY3" fmla="*/ 112165 h 448980"/>
              <a:gd name="connsiteX4" fmla="*/ 452113 w 560604"/>
              <a:gd name="connsiteY4" fmla="*/ 77314 h 448980"/>
              <a:gd name="connsiteX5" fmla="*/ 118850 w 560604"/>
              <a:gd name="connsiteY5" fmla="*/ 64516 h 448980"/>
              <a:gd name="connsiteX6" fmla="*/ 40048 w 560604"/>
              <a:gd name="connsiteY6" fmla="*/ 77417 h 448980"/>
              <a:gd name="connsiteX7" fmla="*/ 40048 w 560604"/>
              <a:gd name="connsiteY7" fmla="*/ 392214 h 448980"/>
              <a:gd name="connsiteX8" fmla="*/ 107224 w 560604"/>
              <a:gd name="connsiteY8" fmla="*/ 380602 h 448980"/>
              <a:gd name="connsiteX9" fmla="*/ 255786 w 560604"/>
              <a:gd name="connsiteY9" fmla="*/ 412856 h 448980"/>
              <a:gd name="connsiteX10" fmla="*/ 255786 w 560604"/>
              <a:gd name="connsiteY10" fmla="*/ 277390 h 448980"/>
              <a:gd name="connsiteX11" fmla="*/ 246743 w 560604"/>
              <a:gd name="connsiteY11" fmla="*/ 287711 h 448980"/>
              <a:gd name="connsiteX12" fmla="*/ 246743 w 560604"/>
              <a:gd name="connsiteY12" fmla="*/ 109671 h 448980"/>
              <a:gd name="connsiteX13" fmla="*/ 118850 w 560604"/>
              <a:gd name="connsiteY13" fmla="*/ 64516 h 448980"/>
              <a:gd name="connsiteX14" fmla="*/ 452113 w 560604"/>
              <a:gd name="connsiteY14" fmla="*/ 64406 h 448980"/>
              <a:gd name="connsiteX15" fmla="*/ 498683 w 560604"/>
              <a:gd name="connsiteY15" fmla="*/ 112165 h 448980"/>
              <a:gd name="connsiteX16" fmla="*/ 452113 w 560604"/>
              <a:gd name="connsiteY16" fmla="*/ 158634 h 448980"/>
              <a:gd name="connsiteX17" fmla="*/ 404248 w 560604"/>
              <a:gd name="connsiteY17" fmla="*/ 112165 h 448980"/>
              <a:gd name="connsiteX18" fmla="*/ 452113 w 560604"/>
              <a:gd name="connsiteY18" fmla="*/ 64406 h 448980"/>
              <a:gd name="connsiteX19" fmla="*/ 452058 w 560604"/>
              <a:gd name="connsiteY19" fmla="*/ 59344 h 448980"/>
              <a:gd name="connsiteX20" fmla="*/ 399076 w 560604"/>
              <a:gd name="connsiteY20" fmla="*/ 112237 h 448980"/>
              <a:gd name="connsiteX21" fmla="*/ 452058 w 560604"/>
              <a:gd name="connsiteY21" fmla="*/ 163840 h 448980"/>
              <a:gd name="connsiteX22" fmla="*/ 505039 w 560604"/>
              <a:gd name="connsiteY22" fmla="*/ 112237 h 448980"/>
              <a:gd name="connsiteX23" fmla="*/ 452058 w 560604"/>
              <a:gd name="connsiteY23" fmla="*/ 59344 h 448980"/>
              <a:gd name="connsiteX24" fmla="*/ 118850 w 560604"/>
              <a:gd name="connsiteY24" fmla="*/ 50324 h 448980"/>
              <a:gd name="connsiteX25" fmla="*/ 257078 w 560604"/>
              <a:gd name="connsiteY25" fmla="*/ 99350 h 448980"/>
              <a:gd name="connsiteX26" fmla="*/ 334589 w 560604"/>
              <a:gd name="connsiteY26" fmla="*/ 58065 h 448980"/>
              <a:gd name="connsiteX27" fmla="*/ 329422 w 560604"/>
              <a:gd name="connsiteY27" fmla="*/ 76127 h 448980"/>
              <a:gd name="connsiteX28" fmla="*/ 268705 w 560604"/>
              <a:gd name="connsiteY28" fmla="*/ 109671 h 448980"/>
              <a:gd name="connsiteX29" fmla="*/ 268705 w 560604"/>
              <a:gd name="connsiteY29" fmla="*/ 287711 h 448980"/>
              <a:gd name="connsiteX30" fmla="*/ 259662 w 560604"/>
              <a:gd name="connsiteY30" fmla="*/ 277390 h 448980"/>
              <a:gd name="connsiteX31" fmla="*/ 259662 w 560604"/>
              <a:gd name="connsiteY31" fmla="*/ 412856 h 448980"/>
              <a:gd name="connsiteX32" fmla="*/ 405641 w 560604"/>
              <a:gd name="connsiteY32" fmla="*/ 380602 h 448980"/>
              <a:gd name="connsiteX33" fmla="*/ 475400 w 560604"/>
              <a:gd name="connsiteY33" fmla="*/ 392214 h 448980"/>
              <a:gd name="connsiteX34" fmla="*/ 475400 w 560604"/>
              <a:gd name="connsiteY34" fmla="*/ 233525 h 448980"/>
              <a:gd name="connsiteX35" fmla="*/ 510280 w 560604"/>
              <a:gd name="connsiteY35" fmla="*/ 221914 h 448980"/>
              <a:gd name="connsiteX36" fmla="*/ 510280 w 560604"/>
              <a:gd name="connsiteY36" fmla="*/ 437369 h 448980"/>
              <a:gd name="connsiteX37" fmla="*/ 290666 w 560604"/>
              <a:gd name="connsiteY37" fmla="*/ 437369 h 448980"/>
              <a:gd name="connsiteX38" fmla="*/ 258370 w 560604"/>
              <a:gd name="connsiteY38" fmla="*/ 448980 h 448980"/>
              <a:gd name="connsiteX39" fmla="*/ 226074 w 560604"/>
              <a:gd name="connsiteY39" fmla="*/ 437369 h 448980"/>
              <a:gd name="connsiteX40" fmla="*/ 0 w 560604"/>
              <a:gd name="connsiteY40" fmla="*/ 437369 h 448980"/>
              <a:gd name="connsiteX41" fmla="*/ 0 w 560604"/>
              <a:gd name="connsiteY41" fmla="*/ 113541 h 448980"/>
              <a:gd name="connsiteX42" fmla="*/ 24545 w 560604"/>
              <a:gd name="connsiteY42" fmla="*/ 96769 h 448980"/>
              <a:gd name="connsiteX43" fmla="*/ 24545 w 560604"/>
              <a:gd name="connsiteY43" fmla="*/ 67096 h 448980"/>
              <a:gd name="connsiteX44" fmla="*/ 29713 w 560604"/>
              <a:gd name="connsiteY44" fmla="*/ 65806 h 448980"/>
              <a:gd name="connsiteX45" fmla="*/ 118850 w 560604"/>
              <a:gd name="connsiteY45" fmla="*/ 50324 h 448980"/>
              <a:gd name="connsiteX46" fmla="*/ 449473 w 560604"/>
              <a:gd name="connsiteY46" fmla="*/ 0 h 448980"/>
              <a:gd name="connsiteX47" fmla="*/ 560604 w 560604"/>
              <a:gd name="connsiteY47" fmla="*/ 109657 h 448980"/>
              <a:gd name="connsiteX48" fmla="*/ 449473 w 560604"/>
              <a:gd name="connsiteY48" fmla="*/ 219313 h 448980"/>
              <a:gd name="connsiteX49" fmla="*/ 339634 w 560604"/>
              <a:gd name="connsiteY49" fmla="*/ 109657 h 448980"/>
              <a:gd name="connsiteX50" fmla="*/ 449473 w 560604"/>
              <a:gd name="connsiteY50" fmla="*/ 0 h 4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60604" h="448980">
                <a:moveTo>
                  <a:pt x="452113" y="77314"/>
                </a:moveTo>
                <a:cubicBezTo>
                  <a:pt x="432708" y="77314"/>
                  <a:pt x="417185" y="92804"/>
                  <a:pt x="417185" y="112165"/>
                </a:cubicBezTo>
                <a:cubicBezTo>
                  <a:pt x="417185" y="130237"/>
                  <a:pt x="432708" y="145726"/>
                  <a:pt x="452113" y="145726"/>
                </a:cubicBezTo>
                <a:cubicBezTo>
                  <a:pt x="471517" y="145726"/>
                  <a:pt x="485747" y="130237"/>
                  <a:pt x="485747" y="112165"/>
                </a:cubicBezTo>
                <a:cubicBezTo>
                  <a:pt x="485747" y="92804"/>
                  <a:pt x="470223" y="77314"/>
                  <a:pt x="452113" y="77314"/>
                </a:cubicBezTo>
                <a:close/>
                <a:moveTo>
                  <a:pt x="118850" y="64516"/>
                </a:moveTo>
                <a:cubicBezTo>
                  <a:pt x="81387" y="64516"/>
                  <a:pt x="50382" y="73547"/>
                  <a:pt x="40048" y="77417"/>
                </a:cubicBezTo>
                <a:lnTo>
                  <a:pt x="40048" y="392214"/>
                </a:lnTo>
                <a:cubicBezTo>
                  <a:pt x="58133" y="384473"/>
                  <a:pt x="81387" y="380602"/>
                  <a:pt x="107224" y="380602"/>
                </a:cubicBezTo>
                <a:cubicBezTo>
                  <a:pt x="171816" y="380602"/>
                  <a:pt x="236408" y="405115"/>
                  <a:pt x="255786" y="412856"/>
                </a:cubicBezTo>
                <a:lnTo>
                  <a:pt x="255786" y="277390"/>
                </a:lnTo>
                <a:lnTo>
                  <a:pt x="246743" y="287711"/>
                </a:lnTo>
                <a:lnTo>
                  <a:pt x="246743" y="109671"/>
                </a:lnTo>
                <a:cubicBezTo>
                  <a:pt x="211863" y="79997"/>
                  <a:pt x="169232" y="64516"/>
                  <a:pt x="118850" y="64516"/>
                </a:cubicBezTo>
                <a:close/>
                <a:moveTo>
                  <a:pt x="452113" y="64406"/>
                </a:moveTo>
                <a:cubicBezTo>
                  <a:pt x="477985" y="64406"/>
                  <a:pt x="498683" y="86350"/>
                  <a:pt x="498683" y="112165"/>
                </a:cubicBezTo>
                <a:cubicBezTo>
                  <a:pt x="498683" y="137981"/>
                  <a:pt x="477985" y="158634"/>
                  <a:pt x="452113" y="158634"/>
                </a:cubicBezTo>
                <a:cubicBezTo>
                  <a:pt x="426240" y="158634"/>
                  <a:pt x="404248" y="137981"/>
                  <a:pt x="404248" y="112165"/>
                </a:cubicBezTo>
                <a:cubicBezTo>
                  <a:pt x="404248" y="86350"/>
                  <a:pt x="426240" y="64406"/>
                  <a:pt x="452113" y="64406"/>
                </a:cubicBezTo>
                <a:close/>
                <a:moveTo>
                  <a:pt x="452058" y="59344"/>
                </a:moveTo>
                <a:cubicBezTo>
                  <a:pt x="422336" y="59344"/>
                  <a:pt x="399076" y="82565"/>
                  <a:pt x="399076" y="112237"/>
                </a:cubicBezTo>
                <a:cubicBezTo>
                  <a:pt x="399076" y="140618"/>
                  <a:pt x="422336" y="163840"/>
                  <a:pt x="452058" y="163840"/>
                </a:cubicBezTo>
                <a:cubicBezTo>
                  <a:pt x="480486" y="163840"/>
                  <a:pt x="505039" y="140618"/>
                  <a:pt x="505039" y="112237"/>
                </a:cubicBezTo>
                <a:cubicBezTo>
                  <a:pt x="505039" y="82565"/>
                  <a:pt x="480486" y="59344"/>
                  <a:pt x="452058" y="59344"/>
                </a:cubicBezTo>
                <a:close/>
                <a:moveTo>
                  <a:pt x="118850" y="50324"/>
                </a:moveTo>
                <a:cubicBezTo>
                  <a:pt x="173108" y="50324"/>
                  <a:pt x="219614" y="67096"/>
                  <a:pt x="257078" y="99350"/>
                </a:cubicBezTo>
                <a:cubicBezTo>
                  <a:pt x="280331" y="79997"/>
                  <a:pt x="306168" y="65806"/>
                  <a:pt x="334589" y="58065"/>
                </a:cubicBezTo>
                <a:cubicBezTo>
                  <a:pt x="332005" y="64516"/>
                  <a:pt x="330713" y="69676"/>
                  <a:pt x="329422" y="76127"/>
                </a:cubicBezTo>
                <a:cubicBezTo>
                  <a:pt x="307460" y="82578"/>
                  <a:pt x="286791" y="94189"/>
                  <a:pt x="268705" y="109671"/>
                </a:cubicBezTo>
                <a:lnTo>
                  <a:pt x="268705" y="287711"/>
                </a:lnTo>
                <a:lnTo>
                  <a:pt x="259662" y="277390"/>
                </a:lnTo>
                <a:lnTo>
                  <a:pt x="259662" y="412856"/>
                </a:lnTo>
                <a:cubicBezTo>
                  <a:pt x="279039" y="405115"/>
                  <a:pt x="339756" y="380602"/>
                  <a:pt x="405641" y="380602"/>
                </a:cubicBezTo>
                <a:cubicBezTo>
                  <a:pt x="431478" y="380602"/>
                  <a:pt x="454731" y="384473"/>
                  <a:pt x="475400" y="392214"/>
                </a:cubicBezTo>
                <a:lnTo>
                  <a:pt x="475400" y="233525"/>
                </a:lnTo>
                <a:cubicBezTo>
                  <a:pt x="488319" y="230945"/>
                  <a:pt x="499945" y="227074"/>
                  <a:pt x="510280" y="221914"/>
                </a:cubicBezTo>
                <a:lnTo>
                  <a:pt x="510280" y="437369"/>
                </a:lnTo>
                <a:lnTo>
                  <a:pt x="290666" y="437369"/>
                </a:lnTo>
                <a:cubicBezTo>
                  <a:pt x="282915" y="445110"/>
                  <a:pt x="271288" y="448980"/>
                  <a:pt x="258370" y="448980"/>
                </a:cubicBezTo>
                <a:cubicBezTo>
                  <a:pt x="245451" y="448980"/>
                  <a:pt x="233825" y="445110"/>
                  <a:pt x="226074" y="437369"/>
                </a:cubicBezTo>
                <a:lnTo>
                  <a:pt x="0" y="437369"/>
                </a:lnTo>
                <a:lnTo>
                  <a:pt x="0" y="113541"/>
                </a:lnTo>
                <a:cubicBezTo>
                  <a:pt x="0" y="105800"/>
                  <a:pt x="9043" y="100640"/>
                  <a:pt x="24545" y="96769"/>
                </a:cubicBezTo>
                <a:lnTo>
                  <a:pt x="24545" y="67096"/>
                </a:lnTo>
                <a:lnTo>
                  <a:pt x="29713" y="65806"/>
                </a:lnTo>
                <a:cubicBezTo>
                  <a:pt x="31005" y="64516"/>
                  <a:pt x="68468" y="50324"/>
                  <a:pt x="118850" y="50324"/>
                </a:cubicBezTo>
                <a:close/>
                <a:moveTo>
                  <a:pt x="449473" y="0"/>
                </a:moveTo>
                <a:cubicBezTo>
                  <a:pt x="510208" y="0"/>
                  <a:pt x="560604" y="49023"/>
                  <a:pt x="560604" y="109657"/>
                </a:cubicBezTo>
                <a:cubicBezTo>
                  <a:pt x="560604" y="170290"/>
                  <a:pt x="510208" y="219313"/>
                  <a:pt x="449473" y="219313"/>
                </a:cubicBezTo>
                <a:cubicBezTo>
                  <a:pt x="388739" y="219313"/>
                  <a:pt x="339634" y="170290"/>
                  <a:pt x="339634" y="109657"/>
                </a:cubicBezTo>
                <a:cubicBezTo>
                  <a:pt x="339634" y="49023"/>
                  <a:pt x="388739" y="0"/>
                  <a:pt x="449473" y="0"/>
                </a:cubicBezTo>
                <a:close/>
              </a:path>
            </a:pathLst>
          </a:custGeom>
          <a:solidFill>
            <a:srgbClr val="1A3172"/>
          </a:solidFill>
          <a:ln>
            <a:noFill/>
          </a:ln>
        </p:spPr>
      </p:sp>
    </p:spTree>
  </p:cSld>
  <p:clrMapOvr>
    <a:masterClrMapping/>
  </p:clrMapOvr>
  <p:transition spd="slow" advClick="0" advTm="3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341445" y="209934"/>
            <a:ext cx="10850563" cy="663575"/>
          </a:xfrm>
          <a:prstGeom prst="rect">
            <a:avLst/>
          </a:prstGeom>
        </p:spPr>
        <p:txBody>
          <a:bodyPr anchor="b"/>
          <a:lstStyle>
            <a:lvl1pPr>
              <a:defRPr sz="2400"/>
            </a:lvl1pPr>
          </a:lstStyle>
          <a:p>
            <a:r>
              <a:rPr lang="zh-CN" altLang="en-US"/>
              <a:t>单击此处编辑母版标题样式</a:t>
            </a:r>
            <a:endParaRPr lang="zh-CN" altLang="en-US"/>
          </a:p>
        </p:txBody>
      </p:sp>
      <p:sp>
        <p:nvSpPr>
          <p:cNvPr id="3" name="book-and-cd_43679"/>
          <p:cNvSpPr>
            <a:spLocks noChangeAspect="1"/>
          </p:cNvSpPr>
          <p:nvPr userDrawn="1"/>
        </p:nvSpPr>
        <p:spPr bwMode="auto">
          <a:xfrm>
            <a:off x="520686" y="414668"/>
            <a:ext cx="609685" cy="488288"/>
          </a:xfrm>
          <a:custGeom>
            <a:avLst/>
            <a:gdLst>
              <a:gd name="connsiteX0" fmla="*/ 452113 w 560604"/>
              <a:gd name="connsiteY0" fmla="*/ 77314 h 448980"/>
              <a:gd name="connsiteX1" fmla="*/ 417185 w 560604"/>
              <a:gd name="connsiteY1" fmla="*/ 112165 h 448980"/>
              <a:gd name="connsiteX2" fmla="*/ 452113 w 560604"/>
              <a:gd name="connsiteY2" fmla="*/ 145726 h 448980"/>
              <a:gd name="connsiteX3" fmla="*/ 485747 w 560604"/>
              <a:gd name="connsiteY3" fmla="*/ 112165 h 448980"/>
              <a:gd name="connsiteX4" fmla="*/ 452113 w 560604"/>
              <a:gd name="connsiteY4" fmla="*/ 77314 h 448980"/>
              <a:gd name="connsiteX5" fmla="*/ 118850 w 560604"/>
              <a:gd name="connsiteY5" fmla="*/ 64516 h 448980"/>
              <a:gd name="connsiteX6" fmla="*/ 40048 w 560604"/>
              <a:gd name="connsiteY6" fmla="*/ 77417 h 448980"/>
              <a:gd name="connsiteX7" fmla="*/ 40048 w 560604"/>
              <a:gd name="connsiteY7" fmla="*/ 392214 h 448980"/>
              <a:gd name="connsiteX8" fmla="*/ 107224 w 560604"/>
              <a:gd name="connsiteY8" fmla="*/ 380602 h 448980"/>
              <a:gd name="connsiteX9" fmla="*/ 255786 w 560604"/>
              <a:gd name="connsiteY9" fmla="*/ 412856 h 448980"/>
              <a:gd name="connsiteX10" fmla="*/ 255786 w 560604"/>
              <a:gd name="connsiteY10" fmla="*/ 277390 h 448980"/>
              <a:gd name="connsiteX11" fmla="*/ 246743 w 560604"/>
              <a:gd name="connsiteY11" fmla="*/ 287711 h 448980"/>
              <a:gd name="connsiteX12" fmla="*/ 246743 w 560604"/>
              <a:gd name="connsiteY12" fmla="*/ 109671 h 448980"/>
              <a:gd name="connsiteX13" fmla="*/ 118850 w 560604"/>
              <a:gd name="connsiteY13" fmla="*/ 64516 h 448980"/>
              <a:gd name="connsiteX14" fmla="*/ 452113 w 560604"/>
              <a:gd name="connsiteY14" fmla="*/ 64406 h 448980"/>
              <a:gd name="connsiteX15" fmla="*/ 498683 w 560604"/>
              <a:gd name="connsiteY15" fmla="*/ 112165 h 448980"/>
              <a:gd name="connsiteX16" fmla="*/ 452113 w 560604"/>
              <a:gd name="connsiteY16" fmla="*/ 158634 h 448980"/>
              <a:gd name="connsiteX17" fmla="*/ 404248 w 560604"/>
              <a:gd name="connsiteY17" fmla="*/ 112165 h 448980"/>
              <a:gd name="connsiteX18" fmla="*/ 452113 w 560604"/>
              <a:gd name="connsiteY18" fmla="*/ 64406 h 448980"/>
              <a:gd name="connsiteX19" fmla="*/ 452058 w 560604"/>
              <a:gd name="connsiteY19" fmla="*/ 59344 h 448980"/>
              <a:gd name="connsiteX20" fmla="*/ 399076 w 560604"/>
              <a:gd name="connsiteY20" fmla="*/ 112237 h 448980"/>
              <a:gd name="connsiteX21" fmla="*/ 452058 w 560604"/>
              <a:gd name="connsiteY21" fmla="*/ 163840 h 448980"/>
              <a:gd name="connsiteX22" fmla="*/ 505039 w 560604"/>
              <a:gd name="connsiteY22" fmla="*/ 112237 h 448980"/>
              <a:gd name="connsiteX23" fmla="*/ 452058 w 560604"/>
              <a:gd name="connsiteY23" fmla="*/ 59344 h 448980"/>
              <a:gd name="connsiteX24" fmla="*/ 118850 w 560604"/>
              <a:gd name="connsiteY24" fmla="*/ 50324 h 448980"/>
              <a:gd name="connsiteX25" fmla="*/ 257078 w 560604"/>
              <a:gd name="connsiteY25" fmla="*/ 99350 h 448980"/>
              <a:gd name="connsiteX26" fmla="*/ 334589 w 560604"/>
              <a:gd name="connsiteY26" fmla="*/ 58065 h 448980"/>
              <a:gd name="connsiteX27" fmla="*/ 329422 w 560604"/>
              <a:gd name="connsiteY27" fmla="*/ 76127 h 448980"/>
              <a:gd name="connsiteX28" fmla="*/ 268705 w 560604"/>
              <a:gd name="connsiteY28" fmla="*/ 109671 h 448980"/>
              <a:gd name="connsiteX29" fmla="*/ 268705 w 560604"/>
              <a:gd name="connsiteY29" fmla="*/ 287711 h 448980"/>
              <a:gd name="connsiteX30" fmla="*/ 259662 w 560604"/>
              <a:gd name="connsiteY30" fmla="*/ 277390 h 448980"/>
              <a:gd name="connsiteX31" fmla="*/ 259662 w 560604"/>
              <a:gd name="connsiteY31" fmla="*/ 412856 h 448980"/>
              <a:gd name="connsiteX32" fmla="*/ 405641 w 560604"/>
              <a:gd name="connsiteY32" fmla="*/ 380602 h 448980"/>
              <a:gd name="connsiteX33" fmla="*/ 475400 w 560604"/>
              <a:gd name="connsiteY33" fmla="*/ 392214 h 448980"/>
              <a:gd name="connsiteX34" fmla="*/ 475400 w 560604"/>
              <a:gd name="connsiteY34" fmla="*/ 233525 h 448980"/>
              <a:gd name="connsiteX35" fmla="*/ 510280 w 560604"/>
              <a:gd name="connsiteY35" fmla="*/ 221914 h 448980"/>
              <a:gd name="connsiteX36" fmla="*/ 510280 w 560604"/>
              <a:gd name="connsiteY36" fmla="*/ 437369 h 448980"/>
              <a:gd name="connsiteX37" fmla="*/ 290666 w 560604"/>
              <a:gd name="connsiteY37" fmla="*/ 437369 h 448980"/>
              <a:gd name="connsiteX38" fmla="*/ 258370 w 560604"/>
              <a:gd name="connsiteY38" fmla="*/ 448980 h 448980"/>
              <a:gd name="connsiteX39" fmla="*/ 226074 w 560604"/>
              <a:gd name="connsiteY39" fmla="*/ 437369 h 448980"/>
              <a:gd name="connsiteX40" fmla="*/ 0 w 560604"/>
              <a:gd name="connsiteY40" fmla="*/ 437369 h 448980"/>
              <a:gd name="connsiteX41" fmla="*/ 0 w 560604"/>
              <a:gd name="connsiteY41" fmla="*/ 113541 h 448980"/>
              <a:gd name="connsiteX42" fmla="*/ 24545 w 560604"/>
              <a:gd name="connsiteY42" fmla="*/ 96769 h 448980"/>
              <a:gd name="connsiteX43" fmla="*/ 24545 w 560604"/>
              <a:gd name="connsiteY43" fmla="*/ 67096 h 448980"/>
              <a:gd name="connsiteX44" fmla="*/ 29713 w 560604"/>
              <a:gd name="connsiteY44" fmla="*/ 65806 h 448980"/>
              <a:gd name="connsiteX45" fmla="*/ 118850 w 560604"/>
              <a:gd name="connsiteY45" fmla="*/ 50324 h 448980"/>
              <a:gd name="connsiteX46" fmla="*/ 449473 w 560604"/>
              <a:gd name="connsiteY46" fmla="*/ 0 h 448980"/>
              <a:gd name="connsiteX47" fmla="*/ 560604 w 560604"/>
              <a:gd name="connsiteY47" fmla="*/ 109657 h 448980"/>
              <a:gd name="connsiteX48" fmla="*/ 449473 w 560604"/>
              <a:gd name="connsiteY48" fmla="*/ 219313 h 448980"/>
              <a:gd name="connsiteX49" fmla="*/ 339634 w 560604"/>
              <a:gd name="connsiteY49" fmla="*/ 109657 h 448980"/>
              <a:gd name="connsiteX50" fmla="*/ 449473 w 560604"/>
              <a:gd name="connsiteY50" fmla="*/ 0 h 4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60604" h="448980">
                <a:moveTo>
                  <a:pt x="452113" y="77314"/>
                </a:moveTo>
                <a:cubicBezTo>
                  <a:pt x="432708" y="77314"/>
                  <a:pt x="417185" y="92804"/>
                  <a:pt x="417185" y="112165"/>
                </a:cubicBezTo>
                <a:cubicBezTo>
                  <a:pt x="417185" y="130237"/>
                  <a:pt x="432708" y="145726"/>
                  <a:pt x="452113" y="145726"/>
                </a:cubicBezTo>
                <a:cubicBezTo>
                  <a:pt x="471517" y="145726"/>
                  <a:pt x="485747" y="130237"/>
                  <a:pt x="485747" y="112165"/>
                </a:cubicBezTo>
                <a:cubicBezTo>
                  <a:pt x="485747" y="92804"/>
                  <a:pt x="470223" y="77314"/>
                  <a:pt x="452113" y="77314"/>
                </a:cubicBezTo>
                <a:close/>
                <a:moveTo>
                  <a:pt x="118850" y="64516"/>
                </a:moveTo>
                <a:cubicBezTo>
                  <a:pt x="81387" y="64516"/>
                  <a:pt x="50382" y="73547"/>
                  <a:pt x="40048" y="77417"/>
                </a:cubicBezTo>
                <a:lnTo>
                  <a:pt x="40048" y="392214"/>
                </a:lnTo>
                <a:cubicBezTo>
                  <a:pt x="58133" y="384473"/>
                  <a:pt x="81387" y="380602"/>
                  <a:pt x="107224" y="380602"/>
                </a:cubicBezTo>
                <a:cubicBezTo>
                  <a:pt x="171816" y="380602"/>
                  <a:pt x="236408" y="405115"/>
                  <a:pt x="255786" y="412856"/>
                </a:cubicBezTo>
                <a:lnTo>
                  <a:pt x="255786" y="277390"/>
                </a:lnTo>
                <a:lnTo>
                  <a:pt x="246743" y="287711"/>
                </a:lnTo>
                <a:lnTo>
                  <a:pt x="246743" y="109671"/>
                </a:lnTo>
                <a:cubicBezTo>
                  <a:pt x="211863" y="79997"/>
                  <a:pt x="169232" y="64516"/>
                  <a:pt x="118850" y="64516"/>
                </a:cubicBezTo>
                <a:close/>
                <a:moveTo>
                  <a:pt x="452113" y="64406"/>
                </a:moveTo>
                <a:cubicBezTo>
                  <a:pt x="477985" y="64406"/>
                  <a:pt x="498683" y="86350"/>
                  <a:pt x="498683" y="112165"/>
                </a:cubicBezTo>
                <a:cubicBezTo>
                  <a:pt x="498683" y="137981"/>
                  <a:pt x="477985" y="158634"/>
                  <a:pt x="452113" y="158634"/>
                </a:cubicBezTo>
                <a:cubicBezTo>
                  <a:pt x="426240" y="158634"/>
                  <a:pt x="404248" y="137981"/>
                  <a:pt x="404248" y="112165"/>
                </a:cubicBezTo>
                <a:cubicBezTo>
                  <a:pt x="404248" y="86350"/>
                  <a:pt x="426240" y="64406"/>
                  <a:pt x="452113" y="64406"/>
                </a:cubicBezTo>
                <a:close/>
                <a:moveTo>
                  <a:pt x="452058" y="59344"/>
                </a:moveTo>
                <a:cubicBezTo>
                  <a:pt x="422336" y="59344"/>
                  <a:pt x="399076" y="82565"/>
                  <a:pt x="399076" y="112237"/>
                </a:cubicBezTo>
                <a:cubicBezTo>
                  <a:pt x="399076" y="140618"/>
                  <a:pt x="422336" y="163840"/>
                  <a:pt x="452058" y="163840"/>
                </a:cubicBezTo>
                <a:cubicBezTo>
                  <a:pt x="480486" y="163840"/>
                  <a:pt x="505039" y="140618"/>
                  <a:pt x="505039" y="112237"/>
                </a:cubicBezTo>
                <a:cubicBezTo>
                  <a:pt x="505039" y="82565"/>
                  <a:pt x="480486" y="59344"/>
                  <a:pt x="452058" y="59344"/>
                </a:cubicBezTo>
                <a:close/>
                <a:moveTo>
                  <a:pt x="118850" y="50324"/>
                </a:moveTo>
                <a:cubicBezTo>
                  <a:pt x="173108" y="50324"/>
                  <a:pt x="219614" y="67096"/>
                  <a:pt x="257078" y="99350"/>
                </a:cubicBezTo>
                <a:cubicBezTo>
                  <a:pt x="280331" y="79997"/>
                  <a:pt x="306168" y="65806"/>
                  <a:pt x="334589" y="58065"/>
                </a:cubicBezTo>
                <a:cubicBezTo>
                  <a:pt x="332005" y="64516"/>
                  <a:pt x="330713" y="69676"/>
                  <a:pt x="329422" y="76127"/>
                </a:cubicBezTo>
                <a:cubicBezTo>
                  <a:pt x="307460" y="82578"/>
                  <a:pt x="286791" y="94189"/>
                  <a:pt x="268705" y="109671"/>
                </a:cubicBezTo>
                <a:lnTo>
                  <a:pt x="268705" y="287711"/>
                </a:lnTo>
                <a:lnTo>
                  <a:pt x="259662" y="277390"/>
                </a:lnTo>
                <a:lnTo>
                  <a:pt x="259662" y="412856"/>
                </a:lnTo>
                <a:cubicBezTo>
                  <a:pt x="279039" y="405115"/>
                  <a:pt x="339756" y="380602"/>
                  <a:pt x="405641" y="380602"/>
                </a:cubicBezTo>
                <a:cubicBezTo>
                  <a:pt x="431478" y="380602"/>
                  <a:pt x="454731" y="384473"/>
                  <a:pt x="475400" y="392214"/>
                </a:cubicBezTo>
                <a:lnTo>
                  <a:pt x="475400" y="233525"/>
                </a:lnTo>
                <a:cubicBezTo>
                  <a:pt x="488319" y="230945"/>
                  <a:pt x="499945" y="227074"/>
                  <a:pt x="510280" y="221914"/>
                </a:cubicBezTo>
                <a:lnTo>
                  <a:pt x="510280" y="437369"/>
                </a:lnTo>
                <a:lnTo>
                  <a:pt x="290666" y="437369"/>
                </a:lnTo>
                <a:cubicBezTo>
                  <a:pt x="282915" y="445110"/>
                  <a:pt x="271288" y="448980"/>
                  <a:pt x="258370" y="448980"/>
                </a:cubicBezTo>
                <a:cubicBezTo>
                  <a:pt x="245451" y="448980"/>
                  <a:pt x="233825" y="445110"/>
                  <a:pt x="226074" y="437369"/>
                </a:cubicBezTo>
                <a:lnTo>
                  <a:pt x="0" y="437369"/>
                </a:lnTo>
                <a:lnTo>
                  <a:pt x="0" y="113541"/>
                </a:lnTo>
                <a:cubicBezTo>
                  <a:pt x="0" y="105800"/>
                  <a:pt x="9043" y="100640"/>
                  <a:pt x="24545" y="96769"/>
                </a:cubicBezTo>
                <a:lnTo>
                  <a:pt x="24545" y="67096"/>
                </a:lnTo>
                <a:lnTo>
                  <a:pt x="29713" y="65806"/>
                </a:lnTo>
                <a:cubicBezTo>
                  <a:pt x="31005" y="64516"/>
                  <a:pt x="68468" y="50324"/>
                  <a:pt x="118850" y="50324"/>
                </a:cubicBezTo>
                <a:close/>
                <a:moveTo>
                  <a:pt x="449473" y="0"/>
                </a:moveTo>
                <a:cubicBezTo>
                  <a:pt x="510208" y="0"/>
                  <a:pt x="560604" y="49023"/>
                  <a:pt x="560604" y="109657"/>
                </a:cubicBezTo>
                <a:cubicBezTo>
                  <a:pt x="560604" y="170290"/>
                  <a:pt x="510208" y="219313"/>
                  <a:pt x="449473" y="219313"/>
                </a:cubicBezTo>
                <a:cubicBezTo>
                  <a:pt x="388739" y="219313"/>
                  <a:pt x="339634" y="170290"/>
                  <a:pt x="339634" y="109657"/>
                </a:cubicBezTo>
                <a:cubicBezTo>
                  <a:pt x="339634" y="49023"/>
                  <a:pt x="388739" y="0"/>
                  <a:pt x="449473" y="0"/>
                </a:cubicBezTo>
                <a:close/>
              </a:path>
            </a:pathLst>
          </a:custGeom>
          <a:solidFill>
            <a:srgbClr val="1A3172"/>
          </a:solidFill>
          <a:ln>
            <a:noFill/>
          </a:ln>
        </p:spPr>
      </p:sp>
    </p:spTree>
  </p:cSld>
  <p:clrMapOvr>
    <a:masterClrMapping/>
  </p:clrMapOvr>
  <p:transition spd="slow" advClick="0" advTm="300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3" y="6356404"/>
            <a:ext cx="2743200" cy="365125"/>
          </a:xfrm>
          <a:prstGeom prst="rect">
            <a:avLst/>
          </a:prstGeom>
        </p:spPr>
        <p:txBody>
          <a:bodyPr/>
          <a:lstStyle/>
          <a:p>
            <a:fld id="{62276F4B-A296-492A-8FB9-C78E7B25B44D}"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3" name="页脚占位符 2"/>
          <p:cNvSpPr>
            <a:spLocks noGrp="1"/>
          </p:cNvSpPr>
          <p:nvPr>
            <p:ph type="ftr" sz="quarter" idx="11"/>
          </p:nvPr>
        </p:nvSpPr>
        <p:spPr>
          <a:xfrm>
            <a:off x="4038601" y="6356404"/>
            <a:ext cx="4114800" cy="365125"/>
          </a:xfrm>
          <a:prstGeom prst="rect">
            <a:avLst/>
          </a:prstGeom>
        </p:spPr>
        <p:txBody>
          <a:bodyPr/>
          <a:lstStyle/>
          <a:p>
            <a:endParaRPr lang="zh-CN" altLang="en-US">
              <a:solidFill>
                <a:srgbClr val="000000">
                  <a:tint val="75000"/>
                </a:srgbClr>
              </a:solidFill>
            </a:endParaRPr>
          </a:p>
        </p:txBody>
      </p:sp>
      <p:sp>
        <p:nvSpPr>
          <p:cNvPr id="4" name="灯片编号占位符 3"/>
          <p:cNvSpPr>
            <a:spLocks noGrp="1"/>
          </p:cNvSpPr>
          <p:nvPr>
            <p:ph type="sldNum" sz="quarter" idx="12"/>
          </p:nvPr>
        </p:nvSpPr>
        <p:spPr>
          <a:xfrm>
            <a:off x="8610600" y="6356404"/>
            <a:ext cx="2743200" cy="365125"/>
          </a:xfrm>
          <a:prstGeom prst="rect">
            <a:avLst/>
          </a:prstGeom>
        </p:spPr>
        <p:txBody>
          <a:bodyPr/>
          <a:lstStyle/>
          <a:p>
            <a:fld id="{5588236D-BA36-4C90-BC5E-4C81E9977708}"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transition spd="slow" advClick="0" advTm="300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Tree>
  </p:cSld>
  <p:clrMapOvr>
    <a:masterClrMapping/>
  </p:clrMapOvr>
  <p:transition spd="slow" advClick="0" advTm="300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341445" y="209934"/>
            <a:ext cx="10850563" cy="663575"/>
          </a:xfrm>
          <a:prstGeom prst="rect">
            <a:avLst/>
          </a:prstGeom>
        </p:spPr>
        <p:txBody>
          <a:bodyPr anchor="b"/>
          <a:lstStyle>
            <a:lvl1pPr>
              <a:defRPr sz="2400"/>
            </a:lvl1pPr>
          </a:lstStyle>
          <a:p>
            <a:r>
              <a:rPr lang="zh-CN" altLang="en-US"/>
              <a:t>单击此处编辑母版标题样式</a:t>
            </a:r>
            <a:endParaRPr lang="zh-CN" altLang="en-US"/>
          </a:p>
        </p:txBody>
      </p:sp>
      <p:sp>
        <p:nvSpPr>
          <p:cNvPr id="3" name="book-and-cd_43679"/>
          <p:cNvSpPr>
            <a:spLocks noChangeAspect="1"/>
          </p:cNvSpPr>
          <p:nvPr userDrawn="1"/>
        </p:nvSpPr>
        <p:spPr bwMode="auto">
          <a:xfrm>
            <a:off x="520686" y="414668"/>
            <a:ext cx="609685" cy="488288"/>
          </a:xfrm>
          <a:custGeom>
            <a:avLst/>
            <a:gdLst>
              <a:gd name="connsiteX0" fmla="*/ 452113 w 560604"/>
              <a:gd name="connsiteY0" fmla="*/ 77314 h 448980"/>
              <a:gd name="connsiteX1" fmla="*/ 417185 w 560604"/>
              <a:gd name="connsiteY1" fmla="*/ 112165 h 448980"/>
              <a:gd name="connsiteX2" fmla="*/ 452113 w 560604"/>
              <a:gd name="connsiteY2" fmla="*/ 145726 h 448980"/>
              <a:gd name="connsiteX3" fmla="*/ 485747 w 560604"/>
              <a:gd name="connsiteY3" fmla="*/ 112165 h 448980"/>
              <a:gd name="connsiteX4" fmla="*/ 452113 w 560604"/>
              <a:gd name="connsiteY4" fmla="*/ 77314 h 448980"/>
              <a:gd name="connsiteX5" fmla="*/ 118850 w 560604"/>
              <a:gd name="connsiteY5" fmla="*/ 64516 h 448980"/>
              <a:gd name="connsiteX6" fmla="*/ 40048 w 560604"/>
              <a:gd name="connsiteY6" fmla="*/ 77417 h 448980"/>
              <a:gd name="connsiteX7" fmla="*/ 40048 w 560604"/>
              <a:gd name="connsiteY7" fmla="*/ 392214 h 448980"/>
              <a:gd name="connsiteX8" fmla="*/ 107224 w 560604"/>
              <a:gd name="connsiteY8" fmla="*/ 380602 h 448980"/>
              <a:gd name="connsiteX9" fmla="*/ 255786 w 560604"/>
              <a:gd name="connsiteY9" fmla="*/ 412856 h 448980"/>
              <a:gd name="connsiteX10" fmla="*/ 255786 w 560604"/>
              <a:gd name="connsiteY10" fmla="*/ 277390 h 448980"/>
              <a:gd name="connsiteX11" fmla="*/ 246743 w 560604"/>
              <a:gd name="connsiteY11" fmla="*/ 287711 h 448980"/>
              <a:gd name="connsiteX12" fmla="*/ 246743 w 560604"/>
              <a:gd name="connsiteY12" fmla="*/ 109671 h 448980"/>
              <a:gd name="connsiteX13" fmla="*/ 118850 w 560604"/>
              <a:gd name="connsiteY13" fmla="*/ 64516 h 448980"/>
              <a:gd name="connsiteX14" fmla="*/ 452113 w 560604"/>
              <a:gd name="connsiteY14" fmla="*/ 64406 h 448980"/>
              <a:gd name="connsiteX15" fmla="*/ 498683 w 560604"/>
              <a:gd name="connsiteY15" fmla="*/ 112165 h 448980"/>
              <a:gd name="connsiteX16" fmla="*/ 452113 w 560604"/>
              <a:gd name="connsiteY16" fmla="*/ 158634 h 448980"/>
              <a:gd name="connsiteX17" fmla="*/ 404248 w 560604"/>
              <a:gd name="connsiteY17" fmla="*/ 112165 h 448980"/>
              <a:gd name="connsiteX18" fmla="*/ 452113 w 560604"/>
              <a:gd name="connsiteY18" fmla="*/ 64406 h 448980"/>
              <a:gd name="connsiteX19" fmla="*/ 452058 w 560604"/>
              <a:gd name="connsiteY19" fmla="*/ 59344 h 448980"/>
              <a:gd name="connsiteX20" fmla="*/ 399076 w 560604"/>
              <a:gd name="connsiteY20" fmla="*/ 112237 h 448980"/>
              <a:gd name="connsiteX21" fmla="*/ 452058 w 560604"/>
              <a:gd name="connsiteY21" fmla="*/ 163840 h 448980"/>
              <a:gd name="connsiteX22" fmla="*/ 505039 w 560604"/>
              <a:gd name="connsiteY22" fmla="*/ 112237 h 448980"/>
              <a:gd name="connsiteX23" fmla="*/ 452058 w 560604"/>
              <a:gd name="connsiteY23" fmla="*/ 59344 h 448980"/>
              <a:gd name="connsiteX24" fmla="*/ 118850 w 560604"/>
              <a:gd name="connsiteY24" fmla="*/ 50324 h 448980"/>
              <a:gd name="connsiteX25" fmla="*/ 257078 w 560604"/>
              <a:gd name="connsiteY25" fmla="*/ 99350 h 448980"/>
              <a:gd name="connsiteX26" fmla="*/ 334589 w 560604"/>
              <a:gd name="connsiteY26" fmla="*/ 58065 h 448980"/>
              <a:gd name="connsiteX27" fmla="*/ 329422 w 560604"/>
              <a:gd name="connsiteY27" fmla="*/ 76127 h 448980"/>
              <a:gd name="connsiteX28" fmla="*/ 268705 w 560604"/>
              <a:gd name="connsiteY28" fmla="*/ 109671 h 448980"/>
              <a:gd name="connsiteX29" fmla="*/ 268705 w 560604"/>
              <a:gd name="connsiteY29" fmla="*/ 287711 h 448980"/>
              <a:gd name="connsiteX30" fmla="*/ 259662 w 560604"/>
              <a:gd name="connsiteY30" fmla="*/ 277390 h 448980"/>
              <a:gd name="connsiteX31" fmla="*/ 259662 w 560604"/>
              <a:gd name="connsiteY31" fmla="*/ 412856 h 448980"/>
              <a:gd name="connsiteX32" fmla="*/ 405641 w 560604"/>
              <a:gd name="connsiteY32" fmla="*/ 380602 h 448980"/>
              <a:gd name="connsiteX33" fmla="*/ 475400 w 560604"/>
              <a:gd name="connsiteY33" fmla="*/ 392214 h 448980"/>
              <a:gd name="connsiteX34" fmla="*/ 475400 w 560604"/>
              <a:gd name="connsiteY34" fmla="*/ 233525 h 448980"/>
              <a:gd name="connsiteX35" fmla="*/ 510280 w 560604"/>
              <a:gd name="connsiteY35" fmla="*/ 221914 h 448980"/>
              <a:gd name="connsiteX36" fmla="*/ 510280 w 560604"/>
              <a:gd name="connsiteY36" fmla="*/ 437369 h 448980"/>
              <a:gd name="connsiteX37" fmla="*/ 290666 w 560604"/>
              <a:gd name="connsiteY37" fmla="*/ 437369 h 448980"/>
              <a:gd name="connsiteX38" fmla="*/ 258370 w 560604"/>
              <a:gd name="connsiteY38" fmla="*/ 448980 h 448980"/>
              <a:gd name="connsiteX39" fmla="*/ 226074 w 560604"/>
              <a:gd name="connsiteY39" fmla="*/ 437369 h 448980"/>
              <a:gd name="connsiteX40" fmla="*/ 0 w 560604"/>
              <a:gd name="connsiteY40" fmla="*/ 437369 h 448980"/>
              <a:gd name="connsiteX41" fmla="*/ 0 w 560604"/>
              <a:gd name="connsiteY41" fmla="*/ 113541 h 448980"/>
              <a:gd name="connsiteX42" fmla="*/ 24545 w 560604"/>
              <a:gd name="connsiteY42" fmla="*/ 96769 h 448980"/>
              <a:gd name="connsiteX43" fmla="*/ 24545 w 560604"/>
              <a:gd name="connsiteY43" fmla="*/ 67096 h 448980"/>
              <a:gd name="connsiteX44" fmla="*/ 29713 w 560604"/>
              <a:gd name="connsiteY44" fmla="*/ 65806 h 448980"/>
              <a:gd name="connsiteX45" fmla="*/ 118850 w 560604"/>
              <a:gd name="connsiteY45" fmla="*/ 50324 h 448980"/>
              <a:gd name="connsiteX46" fmla="*/ 449473 w 560604"/>
              <a:gd name="connsiteY46" fmla="*/ 0 h 448980"/>
              <a:gd name="connsiteX47" fmla="*/ 560604 w 560604"/>
              <a:gd name="connsiteY47" fmla="*/ 109657 h 448980"/>
              <a:gd name="connsiteX48" fmla="*/ 449473 w 560604"/>
              <a:gd name="connsiteY48" fmla="*/ 219313 h 448980"/>
              <a:gd name="connsiteX49" fmla="*/ 339634 w 560604"/>
              <a:gd name="connsiteY49" fmla="*/ 109657 h 448980"/>
              <a:gd name="connsiteX50" fmla="*/ 449473 w 560604"/>
              <a:gd name="connsiteY50" fmla="*/ 0 h 4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60604" h="448980">
                <a:moveTo>
                  <a:pt x="452113" y="77314"/>
                </a:moveTo>
                <a:cubicBezTo>
                  <a:pt x="432708" y="77314"/>
                  <a:pt x="417185" y="92804"/>
                  <a:pt x="417185" y="112165"/>
                </a:cubicBezTo>
                <a:cubicBezTo>
                  <a:pt x="417185" y="130237"/>
                  <a:pt x="432708" y="145726"/>
                  <a:pt x="452113" y="145726"/>
                </a:cubicBezTo>
                <a:cubicBezTo>
                  <a:pt x="471517" y="145726"/>
                  <a:pt x="485747" y="130237"/>
                  <a:pt x="485747" y="112165"/>
                </a:cubicBezTo>
                <a:cubicBezTo>
                  <a:pt x="485747" y="92804"/>
                  <a:pt x="470223" y="77314"/>
                  <a:pt x="452113" y="77314"/>
                </a:cubicBezTo>
                <a:close/>
                <a:moveTo>
                  <a:pt x="118850" y="64516"/>
                </a:moveTo>
                <a:cubicBezTo>
                  <a:pt x="81387" y="64516"/>
                  <a:pt x="50382" y="73547"/>
                  <a:pt x="40048" y="77417"/>
                </a:cubicBezTo>
                <a:lnTo>
                  <a:pt x="40048" y="392214"/>
                </a:lnTo>
                <a:cubicBezTo>
                  <a:pt x="58133" y="384473"/>
                  <a:pt x="81387" y="380602"/>
                  <a:pt x="107224" y="380602"/>
                </a:cubicBezTo>
                <a:cubicBezTo>
                  <a:pt x="171816" y="380602"/>
                  <a:pt x="236408" y="405115"/>
                  <a:pt x="255786" y="412856"/>
                </a:cubicBezTo>
                <a:lnTo>
                  <a:pt x="255786" y="277390"/>
                </a:lnTo>
                <a:lnTo>
                  <a:pt x="246743" y="287711"/>
                </a:lnTo>
                <a:lnTo>
                  <a:pt x="246743" y="109671"/>
                </a:lnTo>
                <a:cubicBezTo>
                  <a:pt x="211863" y="79997"/>
                  <a:pt x="169232" y="64516"/>
                  <a:pt x="118850" y="64516"/>
                </a:cubicBezTo>
                <a:close/>
                <a:moveTo>
                  <a:pt x="452113" y="64406"/>
                </a:moveTo>
                <a:cubicBezTo>
                  <a:pt x="477985" y="64406"/>
                  <a:pt x="498683" y="86350"/>
                  <a:pt x="498683" y="112165"/>
                </a:cubicBezTo>
                <a:cubicBezTo>
                  <a:pt x="498683" y="137981"/>
                  <a:pt x="477985" y="158634"/>
                  <a:pt x="452113" y="158634"/>
                </a:cubicBezTo>
                <a:cubicBezTo>
                  <a:pt x="426240" y="158634"/>
                  <a:pt x="404248" y="137981"/>
                  <a:pt x="404248" y="112165"/>
                </a:cubicBezTo>
                <a:cubicBezTo>
                  <a:pt x="404248" y="86350"/>
                  <a:pt x="426240" y="64406"/>
                  <a:pt x="452113" y="64406"/>
                </a:cubicBezTo>
                <a:close/>
                <a:moveTo>
                  <a:pt x="452058" y="59344"/>
                </a:moveTo>
                <a:cubicBezTo>
                  <a:pt x="422336" y="59344"/>
                  <a:pt x="399076" y="82565"/>
                  <a:pt x="399076" y="112237"/>
                </a:cubicBezTo>
                <a:cubicBezTo>
                  <a:pt x="399076" y="140618"/>
                  <a:pt x="422336" y="163840"/>
                  <a:pt x="452058" y="163840"/>
                </a:cubicBezTo>
                <a:cubicBezTo>
                  <a:pt x="480486" y="163840"/>
                  <a:pt x="505039" y="140618"/>
                  <a:pt x="505039" y="112237"/>
                </a:cubicBezTo>
                <a:cubicBezTo>
                  <a:pt x="505039" y="82565"/>
                  <a:pt x="480486" y="59344"/>
                  <a:pt x="452058" y="59344"/>
                </a:cubicBezTo>
                <a:close/>
                <a:moveTo>
                  <a:pt x="118850" y="50324"/>
                </a:moveTo>
                <a:cubicBezTo>
                  <a:pt x="173108" y="50324"/>
                  <a:pt x="219614" y="67096"/>
                  <a:pt x="257078" y="99350"/>
                </a:cubicBezTo>
                <a:cubicBezTo>
                  <a:pt x="280331" y="79997"/>
                  <a:pt x="306168" y="65806"/>
                  <a:pt x="334589" y="58065"/>
                </a:cubicBezTo>
                <a:cubicBezTo>
                  <a:pt x="332005" y="64516"/>
                  <a:pt x="330713" y="69676"/>
                  <a:pt x="329422" y="76127"/>
                </a:cubicBezTo>
                <a:cubicBezTo>
                  <a:pt x="307460" y="82578"/>
                  <a:pt x="286791" y="94189"/>
                  <a:pt x="268705" y="109671"/>
                </a:cubicBezTo>
                <a:lnTo>
                  <a:pt x="268705" y="287711"/>
                </a:lnTo>
                <a:lnTo>
                  <a:pt x="259662" y="277390"/>
                </a:lnTo>
                <a:lnTo>
                  <a:pt x="259662" y="412856"/>
                </a:lnTo>
                <a:cubicBezTo>
                  <a:pt x="279039" y="405115"/>
                  <a:pt x="339756" y="380602"/>
                  <a:pt x="405641" y="380602"/>
                </a:cubicBezTo>
                <a:cubicBezTo>
                  <a:pt x="431478" y="380602"/>
                  <a:pt x="454731" y="384473"/>
                  <a:pt x="475400" y="392214"/>
                </a:cubicBezTo>
                <a:lnTo>
                  <a:pt x="475400" y="233525"/>
                </a:lnTo>
                <a:cubicBezTo>
                  <a:pt x="488319" y="230945"/>
                  <a:pt x="499945" y="227074"/>
                  <a:pt x="510280" y="221914"/>
                </a:cubicBezTo>
                <a:lnTo>
                  <a:pt x="510280" y="437369"/>
                </a:lnTo>
                <a:lnTo>
                  <a:pt x="290666" y="437369"/>
                </a:lnTo>
                <a:cubicBezTo>
                  <a:pt x="282915" y="445110"/>
                  <a:pt x="271288" y="448980"/>
                  <a:pt x="258370" y="448980"/>
                </a:cubicBezTo>
                <a:cubicBezTo>
                  <a:pt x="245451" y="448980"/>
                  <a:pt x="233825" y="445110"/>
                  <a:pt x="226074" y="437369"/>
                </a:cubicBezTo>
                <a:lnTo>
                  <a:pt x="0" y="437369"/>
                </a:lnTo>
                <a:lnTo>
                  <a:pt x="0" y="113541"/>
                </a:lnTo>
                <a:cubicBezTo>
                  <a:pt x="0" y="105800"/>
                  <a:pt x="9043" y="100640"/>
                  <a:pt x="24545" y="96769"/>
                </a:cubicBezTo>
                <a:lnTo>
                  <a:pt x="24545" y="67096"/>
                </a:lnTo>
                <a:lnTo>
                  <a:pt x="29713" y="65806"/>
                </a:lnTo>
                <a:cubicBezTo>
                  <a:pt x="31005" y="64516"/>
                  <a:pt x="68468" y="50324"/>
                  <a:pt x="118850" y="50324"/>
                </a:cubicBezTo>
                <a:close/>
                <a:moveTo>
                  <a:pt x="449473" y="0"/>
                </a:moveTo>
                <a:cubicBezTo>
                  <a:pt x="510208" y="0"/>
                  <a:pt x="560604" y="49023"/>
                  <a:pt x="560604" y="109657"/>
                </a:cubicBezTo>
                <a:cubicBezTo>
                  <a:pt x="560604" y="170290"/>
                  <a:pt x="510208" y="219313"/>
                  <a:pt x="449473" y="219313"/>
                </a:cubicBezTo>
                <a:cubicBezTo>
                  <a:pt x="388739" y="219313"/>
                  <a:pt x="339634" y="170290"/>
                  <a:pt x="339634" y="109657"/>
                </a:cubicBezTo>
                <a:cubicBezTo>
                  <a:pt x="339634" y="49023"/>
                  <a:pt x="388739" y="0"/>
                  <a:pt x="449473" y="0"/>
                </a:cubicBezTo>
                <a:close/>
              </a:path>
            </a:pathLst>
          </a:custGeom>
          <a:solidFill>
            <a:srgbClr val="1A3172"/>
          </a:solidFill>
          <a:ln>
            <a:noFill/>
          </a:ln>
        </p:spPr>
      </p:sp>
    </p:spTree>
  </p:cSld>
  <p:clrMapOvr>
    <a:masterClrMapping/>
  </p:clrMapOvr>
  <p:transition spd="slow" advClick="0" advTm="300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3" y="6356404"/>
            <a:ext cx="2743200" cy="365125"/>
          </a:xfrm>
          <a:prstGeom prst="rect">
            <a:avLst/>
          </a:prstGeom>
        </p:spPr>
        <p:txBody>
          <a:bodyPr/>
          <a:lstStyle/>
          <a:p>
            <a:fld id="{62276F4B-A296-492A-8FB9-C78E7B25B44D}"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3" name="页脚占位符 2"/>
          <p:cNvSpPr>
            <a:spLocks noGrp="1"/>
          </p:cNvSpPr>
          <p:nvPr>
            <p:ph type="ftr" sz="quarter" idx="11"/>
          </p:nvPr>
        </p:nvSpPr>
        <p:spPr>
          <a:xfrm>
            <a:off x="4038601" y="6356404"/>
            <a:ext cx="4114800" cy="365125"/>
          </a:xfrm>
          <a:prstGeom prst="rect">
            <a:avLst/>
          </a:prstGeom>
        </p:spPr>
        <p:txBody>
          <a:bodyPr/>
          <a:lstStyle/>
          <a:p>
            <a:endParaRPr lang="zh-CN" altLang="en-US">
              <a:solidFill>
                <a:srgbClr val="000000">
                  <a:tint val="75000"/>
                </a:srgbClr>
              </a:solidFill>
            </a:endParaRPr>
          </a:p>
        </p:txBody>
      </p:sp>
      <p:sp>
        <p:nvSpPr>
          <p:cNvPr id="4" name="灯片编号占位符 3"/>
          <p:cNvSpPr>
            <a:spLocks noGrp="1"/>
          </p:cNvSpPr>
          <p:nvPr>
            <p:ph type="sldNum" sz="quarter" idx="12"/>
          </p:nvPr>
        </p:nvSpPr>
        <p:spPr>
          <a:xfrm>
            <a:off x="8610600" y="6356404"/>
            <a:ext cx="2743200" cy="365125"/>
          </a:xfrm>
          <a:prstGeom prst="rect">
            <a:avLst/>
          </a:prstGeom>
        </p:spPr>
        <p:txBody>
          <a:bodyPr/>
          <a:lstStyle/>
          <a:p>
            <a:fld id="{5588236D-BA36-4C90-BC5E-4C81E9977708}"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transition spd="slow" advClick="0" advTm="3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3" y="6356404"/>
            <a:ext cx="2743200" cy="365125"/>
          </a:xfrm>
          <a:prstGeom prst="rect">
            <a:avLst/>
          </a:prstGeom>
        </p:spPr>
        <p:txBody>
          <a:bodyPr/>
          <a:lstStyle/>
          <a:p>
            <a:fld id="{62276F4B-A296-492A-8FB9-C78E7B25B44D}"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3" name="页脚占位符 2"/>
          <p:cNvSpPr>
            <a:spLocks noGrp="1"/>
          </p:cNvSpPr>
          <p:nvPr>
            <p:ph type="ftr" sz="quarter" idx="11"/>
          </p:nvPr>
        </p:nvSpPr>
        <p:spPr>
          <a:xfrm>
            <a:off x="4038601" y="6356404"/>
            <a:ext cx="4114800" cy="365125"/>
          </a:xfrm>
          <a:prstGeom prst="rect">
            <a:avLst/>
          </a:prstGeom>
        </p:spPr>
        <p:txBody>
          <a:bodyPr/>
          <a:lstStyle/>
          <a:p>
            <a:endParaRPr lang="zh-CN" altLang="en-US">
              <a:solidFill>
                <a:srgbClr val="000000">
                  <a:tint val="75000"/>
                </a:srgbClr>
              </a:solidFill>
            </a:endParaRPr>
          </a:p>
        </p:txBody>
      </p:sp>
      <p:sp>
        <p:nvSpPr>
          <p:cNvPr id="4" name="灯片编号占位符 3"/>
          <p:cNvSpPr>
            <a:spLocks noGrp="1"/>
          </p:cNvSpPr>
          <p:nvPr>
            <p:ph type="sldNum" sz="quarter" idx="12"/>
          </p:nvPr>
        </p:nvSpPr>
        <p:spPr>
          <a:xfrm>
            <a:off x="8610600" y="6356404"/>
            <a:ext cx="2743200" cy="365125"/>
          </a:xfrm>
          <a:prstGeom prst="rect">
            <a:avLst/>
          </a:prstGeom>
        </p:spPr>
        <p:txBody>
          <a:bodyPr/>
          <a:lstStyle/>
          <a:p>
            <a:fld id="{5588236D-BA36-4C90-BC5E-4C81E9977708}"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transition spd="slow" advClick="0" advTm="3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95960" y="360000"/>
            <a:ext cx="10800000" cy="720000"/>
          </a:xfrm>
        </p:spPr>
        <p:txBody>
          <a:bodyPr vert="horz" wrap="square" lIns="0" tIns="0" rIns="0" bIns="0" rtlCol="0" anchor="b">
            <a:normAutofit/>
          </a:bodyPr>
          <a:lstStyle>
            <a:lvl1pPr>
              <a:defRPr lang="zh-CN" altLang="en-US" dirty="0">
                <a:latin typeface="+mj-ea"/>
                <a:ea typeface="+mj-ea"/>
              </a:defRPr>
            </a:lvl1pPr>
          </a:lstStyle>
          <a:p>
            <a:pPr lvl="0"/>
            <a:r>
              <a:rPr lang="zh-CN" altLang="en-US" dirty="0"/>
              <a:t>单击此处编辑母版标题样式</a:t>
            </a:r>
            <a:endParaRPr lang="zh-CN" altLang="en-US" dirty="0"/>
          </a:p>
        </p:txBody>
      </p:sp>
      <p:sp>
        <p:nvSpPr>
          <p:cNvPr id="3" name="内容占位符 2"/>
          <p:cNvSpPr>
            <a:spLocks noGrp="1"/>
          </p:cNvSpPr>
          <p:nvPr>
            <p:ph sz="half" idx="1"/>
            <p:custDataLst>
              <p:tags r:id="rId3"/>
            </p:custDataLst>
          </p:nvPr>
        </p:nvSpPr>
        <p:spPr>
          <a:xfrm>
            <a:off x="69596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a:spLocks noGrp="1"/>
          </p:cNvSpPr>
          <p:nvPr>
            <p:ph sz="half" idx="2"/>
            <p:custDataLst>
              <p:tags r:id="rId4"/>
            </p:custDataLst>
          </p:nvPr>
        </p:nvSpPr>
        <p:spPr>
          <a:xfrm>
            <a:off x="617220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a:spLocks noGrp="1"/>
          </p:cNvSpPr>
          <p:nvPr>
            <p:ph type="dt" sz="half" idx="10"/>
            <p:custDataLst>
              <p:tags r:id="rId5"/>
            </p:custDataLst>
          </p:nvPr>
        </p:nvSpPr>
        <p:spPr>
          <a:xfrm>
            <a:off x="695960" y="6356350"/>
            <a:ext cx="2743200" cy="365125"/>
          </a:xfrm>
        </p:spPr>
        <p:txBody>
          <a:bodyPr wrap="square">
            <a:normAutofit/>
          </a:body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custDataLst>
              <p:tags r:id="rId7"/>
            </p:custDataLst>
          </p:nvPr>
        </p:nvSpPr>
        <p:spPr>
          <a:xfrm>
            <a:off x="8753983" y="6356350"/>
            <a:ext cx="2743200" cy="365125"/>
          </a:xfrm>
        </p:spPr>
        <p:txBody>
          <a:bodyPr wrap="square">
            <a:normAutofit/>
          </a:bodyPr>
          <a:lstStyle/>
          <a:p>
            <a:fld id="{BE5F26B5-172A-4DC2-B0B7-181CFC56B87C}" type="slidenum">
              <a:rPr lang="zh-CN" altLang="en-US" smtClean="0"/>
            </a:fld>
            <a:endParaRPr lang="zh-CN" altLang="en-US"/>
          </a:p>
        </p:txBody>
      </p:sp>
    </p:spTree>
  </p:cSld>
  <p:clrMapOvr>
    <a:masterClrMapping/>
  </p:clrMapOvr>
  <p:transition spd="slow" advClick="0" advTm="3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36"/>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8CF4B5A-CB9A-4228-A70B-3EA759C27B6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A128B76-70F9-41B9-BB2F-5B3D843077B8}"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8CF4B5A-CB9A-4228-A70B-3EA759C27B6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A128B76-70F9-41B9-BB2F-5B3D843077B8}"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11"/>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8CF4B5A-CB9A-4228-A70B-3EA759C27B6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A128B76-70F9-41B9-BB2F-5B3D843077B8}"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58CF4B5A-CB9A-4228-A70B-3EA759C27B6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A128B76-70F9-41B9-BB2F-5B3D843077B8}"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58CF4B5A-CB9A-4228-A70B-3EA759C27B6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A128B76-70F9-41B9-BB2F-5B3D843077B8}"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slideLayout" Target="../slideLayouts/slideLayout12.xml"/><Relationship Id="rId7" Type="http://schemas.openxmlformats.org/officeDocument/2006/relationships/slideLayout" Target="../slideLayouts/slideLayout11.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3" Type="http://schemas.openxmlformats.org/officeDocument/2006/relationships/slideLayout" Target="../slideLayouts/slideLayout7.xml"/><Relationship Id="rId2" Type="http://schemas.openxmlformats.org/officeDocument/2006/relationships/slideLayout" Target="../slideLayouts/slideLayout6.xml"/><Relationship Id="rId12" Type="http://schemas.openxmlformats.org/officeDocument/2006/relationships/theme" Target="../theme/theme2.xml"/><Relationship Id="rId11" Type="http://schemas.openxmlformats.org/officeDocument/2006/relationships/slideLayout" Target="../slideLayouts/slideLayout15.xml"/><Relationship Id="rId10" Type="http://schemas.openxmlformats.org/officeDocument/2006/relationships/slideLayout" Target="../slideLayouts/slideLayout14.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4" Type="http://schemas.openxmlformats.org/officeDocument/2006/relationships/theme" Target="../theme/theme4.xml"/><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4" Type="http://schemas.openxmlformats.org/officeDocument/2006/relationships/theme" Target="../theme/theme5.xml"/><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spd="slow" advClick="0" advTm="3000">
    <p:fade/>
  </p:transition>
  <p:hf sldNum="0"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609600" y="635635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F4B5A-CB9A-4228-A70B-3EA759C27B65}" type="datetimeFigureOut">
              <a:rPr lang="zh-CN" altLang="en-US" smtClean="0"/>
            </a:fld>
            <a:endParaRPr lang="zh-CN" altLang="en-US"/>
          </a:p>
        </p:txBody>
      </p:sp>
      <p:sp>
        <p:nvSpPr>
          <p:cNvPr id="5" name="页脚占位符 4"/>
          <p:cNvSpPr>
            <a:spLocks noGrp="1"/>
          </p:cNvSpPr>
          <p:nvPr>
            <p:ph type="ftr" sz="quarter" idx="3"/>
          </p:nvPr>
        </p:nvSpPr>
        <p:spPr>
          <a:xfrm>
            <a:off x="4165600" y="635635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28B76-70F9-41B9-BB2F-5B3D843077B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6" r:id="rId1"/>
    <p:sldLayoutId id="2147483667" r:id="rId2"/>
  </p:sldLayoutIdLst>
  <p:transition spd="slow" advClick="0" advTm="3000">
    <p:fade/>
  </p:transition>
  <p:hf sldNum="0"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transition spd="slow" advClick="0" advTm="3000">
    <p:fade/>
  </p:transition>
  <p:hf sldNum="0"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ransition spd="slow" advClick="0" advTm="3000">
    <p:fade/>
  </p:transition>
  <p:hf sldNum="0"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3.xml"/><Relationship Id="rId3" Type="http://schemas.openxmlformats.org/officeDocument/2006/relationships/image" Target="../media/image3.png"/><Relationship Id="rId2" Type="http://schemas.microsoft.com/office/2007/relationships/hdphoto" Target="../media/image2.wdp"/><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image" Target="../media/image24.jpeg"/><Relationship Id="rId1" Type="http://schemas.openxmlformats.org/officeDocument/2006/relationships/image" Target="../media/image23.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image" Target="../media/image26.png"/><Relationship Id="rId1" Type="http://schemas.openxmlformats.org/officeDocument/2006/relationships/image" Target="../media/image25.png"/></Relationships>
</file>

<file path=ppt/slides/_rels/slide13.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image" Target="../media/image27.webp"/><Relationship Id="rId7" Type="http://schemas.openxmlformats.org/officeDocument/2006/relationships/tags" Target="../tags/tag33.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1" Type="http://schemas.openxmlformats.org/officeDocument/2006/relationships/notesSlide" Target="../notesSlides/notesSlide13.xml"/><Relationship Id="rId10" Type="http://schemas.openxmlformats.org/officeDocument/2006/relationships/slideLayout" Target="../slideLayouts/slideLayout2.xml"/><Relationship Id="rId1" Type="http://schemas.openxmlformats.org/officeDocument/2006/relationships/tags" Target="../tags/tag27.xml"/></Relationships>
</file>

<file path=ppt/slides/_rels/slide14.xml.rels><?xml version="1.0" encoding="UTF-8" standalone="yes"?>
<Relationships xmlns="http://schemas.openxmlformats.org/package/2006/relationships"><Relationship Id="rId9" Type="http://schemas.openxmlformats.org/officeDocument/2006/relationships/tags" Target="../tags/tag41.xml"/><Relationship Id="rId8" Type="http://schemas.openxmlformats.org/officeDocument/2006/relationships/tags" Target="../tags/tag40.xml"/><Relationship Id="rId7" Type="http://schemas.openxmlformats.org/officeDocument/2006/relationships/image" Target="../media/image29.png"/><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image" Target="../media/image28.jpeg"/><Relationship Id="rId2" Type="http://schemas.openxmlformats.org/officeDocument/2006/relationships/tags" Target="../tags/tag36.xml"/><Relationship Id="rId12" Type="http://schemas.openxmlformats.org/officeDocument/2006/relationships/notesSlide" Target="../notesSlides/notesSlide14.xml"/><Relationship Id="rId11" Type="http://schemas.openxmlformats.org/officeDocument/2006/relationships/slideLayout" Target="../slideLayouts/slideLayout2.xml"/><Relationship Id="rId10" Type="http://schemas.openxmlformats.org/officeDocument/2006/relationships/tags" Target="../tags/tag42.xml"/><Relationship Id="rId1" Type="http://schemas.openxmlformats.org/officeDocument/2006/relationships/tags" Target="../tags/tag3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2.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tags" Target="../tags/tag13.xml"/><Relationship Id="rId7" Type="http://schemas.openxmlformats.org/officeDocument/2006/relationships/tags" Target="../tags/tag12.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6" Type="http://schemas.openxmlformats.org/officeDocument/2006/relationships/notesSlide" Target="../notesSlides/notesSlide2.xml"/><Relationship Id="rId25" Type="http://schemas.openxmlformats.org/officeDocument/2006/relationships/slideLayout" Target="../slideLayouts/slideLayout16.xml"/><Relationship Id="rId24" Type="http://schemas.openxmlformats.org/officeDocument/2006/relationships/image" Target="../media/image7.png"/><Relationship Id="rId23" Type="http://schemas.openxmlformats.org/officeDocument/2006/relationships/tags" Target="../tags/tag26.xml"/><Relationship Id="rId22" Type="http://schemas.openxmlformats.org/officeDocument/2006/relationships/tags" Target="../tags/tag25.xml"/><Relationship Id="rId21" Type="http://schemas.openxmlformats.org/officeDocument/2006/relationships/tags" Target="../tags/tag24.xml"/><Relationship Id="rId20" Type="http://schemas.openxmlformats.org/officeDocument/2006/relationships/tags" Target="../tags/tag23.xml"/><Relationship Id="rId2" Type="http://schemas.openxmlformats.org/officeDocument/2006/relationships/tags" Target="../tags/tag7.xml"/><Relationship Id="rId19" Type="http://schemas.openxmlformats.org/officeDocument/2006/relationships/tags" Target="../tags/tag22.xml"/><Relationship Id="rId18" Type="http://schemas.microsoft.com/office/2007/relationships/hdphoto" Target="../media/image6.wdp"/><Relationship Id="rId17" Type="http://schemas.openxmlformats.org/officeDocument/2006/relationships/image" Target="../media/image5.png"/><Relationship Id="rId16" Type="http://schemas.openxmlformats.org/officeDocument/2006/relationships/tags" Target="../tags/tag21.xml"/><Relationship Id="rId15" Type="http://schemas.openxmlformats.org/officeDocument/2006/relationships/tags" Target="../tags/tag20.xml"/><Relationship Id="rId14" Type="http://schemas.openxmlformats.org/officeDocument/2006/relationships/tags" Target="../tags/tag19.xml"/><Relationship Id="rId13" Type="http://schemas.openxmlformats.org/officeDocument/2006/relationships/tags" Target="../tags/tag18.xml"/><Relationship Id="rId12" Type="http://schemas.openxmlformats.org/officeDocument/2006/relationships/tags" Target="../tags/tag17.xml"/><Relationship Id="rId11" Type="http://schemas.openxmlformats.org/officeDocument/2006/relationships/tags" Target="../tags/tag16.xml"/><Relationship Id="rId10" Type="http://schemas.openxmlformats.org/officeDocument/2006/relationships/tags" Target="../tags/tag15.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2.xml"/><Relationship Id="rId3" Type="http://schemas.openxmlformats.org/officeDocument/2006/relationships/themeOverride" Target="../theme/themeOverride4.xml"/><Relationship Id="rId2" Type="http://schemas.openxmlformats.org/officeDocument/2006/relationships/image" Target="../media/image33.png"/><Relationship Id="rId1" Type="http://schemas.openxmlformats.org/officeDocument/2006/relationships/tags" Target="../tags/tag43.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openxmlformats.org/officeDocument/2006/relationships/themeOverride" Target="../theme/themeOverride5.xml"/><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6.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image" Target="../media/image9.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3.xml"/><Relationship Id="rId3" Type="http://schemas.openxmlformats.org/officeDocument/2006/relationships/image" Target="../media/image9.png"/><Relationship Id="rId2" Type="http://schemas.microsoft.com/office/2007/relationships/hdphoto" Target="../media/image2.wdp"/><Relationship Id="rId1"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9.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2.xml"/><Relationship Id="rId2" Type="http://schemas.openxmlformats.org/officeDocument/2006/relationships/themeOverride" Target="../theme/themeOverride6.xml"/><Relationship Id="rId1" Type="http://schemas.openxmlformats.org/officeDocument/2006/relationships/hyperlink" Target="https://nic.gxmzu.edu.cn/szhxy/szhxysyzn.htm" TargetMode="External"/></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2.xml"/><Relationship Id="rId2" Type="http://schemas.openxmlformats.org/officeDocument/2006/relationships/themeOverride" Target="../theme/themeOverride7.xml"/><Relationship Id="rId1" Type="http://schemas.openxmlformats.org/officeDocument/2006/relationships/image" Target="../media/image50.pn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2.xml"/><Relationship Id="rId3" Type="http://schemas.openxmlformats.org/officeDocument/2006/relationships/themeOverride" Target="../theme/themeOverride8.xml"/><Relationship Id="rId2" Type="http://schemas.openxmlformats.org/officeDocument/2006/relationships/image" Target="../media/image52.png"/><Relationship Id="rId1" Type="http://schemas.openxmlformats.org/officeDocument/2006/relationships/image" Target="../media/image51.pn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2.xml"/><Relationship Id="rId2" Type="http://schemas.openxmlformats.org/officeDocument/2006/relationships/image" Target="../media/image54.png"/><Relationship Id="rId1"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6.png"/><Relationship Id="rId1" Type="http://schemas.openxmlformats.org/officeDocument/2006/relationships/image" Target="../media/image55.jpeg"/></Relationships>
</file>

<file path=ppt/slides/_rels/slide37.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2.xml"/><Relationship Id="rId3" Type="http://schemas.openxmlformats.org/officeDocument/2006/relationships/themeOverride" Target="../theme/themeOverride9.xml"/><Relationship Id="rId2" Type="http://schemas.openxmlformats.org/officeDocument/2006/relationships/image" Target="../media/image58.png"/><Relationship Id="rId1" Type="http://schemas.openxmlformats.org/officeDocument/2006/relationships/image" Target="../media/image57.pn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2.xml"/><Relationship Id="rId2" Type="http://schemas.openxmlformats.org/officeDocument/2006/relationships/themeOverride" Target="../theme/themeOverride10.xml"/><Relationship Id="rId1" Type="http://schemas.openxmlformats.org/officeDocument/2006/relationships/image" Target="../media/image59.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2.xml"/><Relationship Id="rId2" Type="http://schemas.openxmlformats.org/officeDocument/2006/relationships/themeOverride" Target="../theme/themeOverride11.xml"/><Relationship Id="rId1" Type="http://schemas.openxmlformats.org/officeDocument/2006/relationships/image" Target="../media/image61.jpeg"/></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2.xml"/><Relationship Id="rId2" Type="http://schemas.openxmlformats.org/officeDocument/2006/relationships/themeOverride" Target="../theme/themeOverride12.xml"/><Relationship Id="rId1"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image" Target="../media/image63.png"/></Relationships>
</file>

<file path=ppt/slides/_rels/slide43.xml.rels><?xml version="1.0" encoding="UTF-8" standalone="yes"?>
<Relationships xmlns="http://schemas.openxmlformats.org/package/2006/relationships"><Relationship Id="rId5" Type="http://schemas.openxmlformats.org/officeDocument/2006/relationships/comments" Target="../comments/comment1.xml"/><Relationship Id="rId4" Type="http://schemas.openxmlformats.org/officeDocument/2006/relationships/notesSlide" Target="../notesSlides/notesSlide31.xml"/><Relationship Id="rId3" Type="http://schemas.openxmlformats.org/officeDocument/2006/relationships/slideLayout" Target="../slideLayouts/slideLayout2.xml"/><Relationship Id="rId2" Type="http://schemas.openxmlformats.org/officeDocument/2006/relationships/themeOverride" Target="../theme/themeOverride13.xml"/><Relationship Id="rId1" Type="http://schemas.openxmlformats.org/officeDocument/2006/relationships/image" Target="../media/image64.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5.png"/></Relationships>
</file>

<file path=ppt/slides/_rels/slide45.xml.rels><?xml version="1.0" encoding="UTF-8" standalone="yes"?>
<Relationships xmlns="http://schemas.openxmlformats.org/package/2006/relationships"><Relationship Id="rId6" Type="http://schemas.openxmlformats.org/officeDocument/2006/relationships/notesSlide" Target="../notesSlides/notesSlide32.xml"/><Relationship Id="rId5" Type="http://schemas.openxmlformats.org/officeDocument/2006/relationships/slideLayout" Target="../slideLayouts/slideLayout2.xml"/><Relationship Id="rId4" Type="http://schemas.openxmlformats.org/officeDocument/2006/relationships/themeOverride" Target="../theme/themeOverride14.xml"/><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6.png"/></Relationships>
</file>

<file path=ppt/slides/_rels/slide46.xml.rels><?xml version="1.0" encoding="UTF-8" standalone="yes"?>
<Relationships xmlns="http://schemas.openxmlformats.org/package/2006/relationships"><Relationship Id="rId5" Type="http://schemas.openxmlformats.org/officeDocument/2006/relationships/notesSlide" Target="../notesSlides/notesSlide33.xml"/><Relationship Id="rId4" Type="http://schemas.openxmlformats.org/officeDocument/2006/relationships/slideLayout" Target="../slideLayouts/slideLayout2.xml"/><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hemeOverride" Target="../theme/themeOverride15.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3.png"/><Relationship Id="rId1" Type="http://schemas.openxmlformats.org/officeDocument/2006/relationships/image" Target="../media/image72.pn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2.xml"/><Relationship Id="rId5" Type="http://schemas.openxmlformats.org/officeDocument/2006/relationships/themeOverride" Target="../theme/themeOverride2.xml"/><Relationship Id="rId4" Type="http://schemas.openxmlformats.org/officeDocument/2006/relationships/image" Target="../media/image13.jpe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4.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5.png"/></Relationships>
</file>

<file path=ppt/slides/_rels/slide5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image" Target="../media/image76.png"/></Relationships>
</file>

<file path=ppt/slides/_rels/slide53.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2.xml"/><Relationship Id="rId2" Type="http://schemas.openxmlformats.org/officeDocument/2006/relationships/themeOverride" Target="../theme/themeOverride16.xml"/><Relationship Id="rId1" Type="http://schemas.openxmlformats.org/officeDocument/2006/relationships/image" Target="../media/image82.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4.webp"/><Relationship Id="rId1" Type="http://schemas.openxmlformats.org/officeDocument/2006/relationships/image" Target="../media/image83.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5.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6.png"/></Relationships>
</file>

<file path=ppt/slides/_rels/slide57.xml.rels><?xml version="1.0" encoding="UTF-8" standalone="yes"?>
<Relationships xmlns="http://schemas.openxmlformats.org/package/2006/relationships"><Relationship Id="rId6" Type="http://schemas.openxmlformats.org/officeDocument/2006/relationships/notesSlide" Target="../notesSlides/notesSlide37.xml"/><Relationship Id="rId5" Type="http://schemas.openxmlformats.org/officeDocument/2006/relationships/slideLayout" Target="../slideLayouts/slideLayout2.xml"/><Relationship Id="rId4" Type="http://schemas.openxmlformats.org/officeDocument/2006/relationships/image" Target="../media/image90.png"/><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image" Target="../media/image87.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image" Target="../media/image91.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jpeg"/></Relationships>
</file>

<file path=ppt/slides/_rels/slide60.xml.rels><?xml version="1.0" encoding="UTF-8" standalone="yes"?>
<Relationships xmlns="http://schemas.openxmlformats.org/package/2006/relationships"><Relationship Id="rId9" Type="http://schemas.openxmlformats.org/officeDocument/2006/relationships/notesSlide" Target="../notesSlides/notesSlide40.xml"/><Relationship Id="rId8" Type="http://schemas.openxmlformats.org/officeDocument/2006/relationships/slideLayout" Target="../slideLayouts/slideLayout2.xml"/><Relationship Id="rId7" Type="http://schemas.openxmlformats.org/officeDocument/2006/relationships/themeOverride" Target="../theme/themeOverride1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jpeg"/><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image" Target="../media/image92.png"/></Relationships>
</file>

<file path=ppt/slides/_rels/slide61.xml.rels><?xml version="1.0" encoding="UTF-8" standalone="yes"?>
<Relationships xmlns="http://schemas.openxmlformats.org/package/2006/relationships"><Relationship Id="rId7" Type="http://schemas.openxmlformats.org/officeDocument/2006/relationships/notesSlide" Target="../notesSlides/notesSlide41.xml"/><Relationship Id="rId6" Type="http://schemas.openxmlformats.org/officeDocument/2006/relationships/slideLayout" Target="../slideLayouts/slideLayout22.xml"/><Relationship Id="rId5" Type="http://schemas.openxmlformats.org/officeDocument/2006/relationships/themeOverride" Target="../theme/themeOverride18.xml"/><Relationship Id="rId4" Type="http://schemas.openxmlformats.org/officeDocument/2006/relationships/image" Target="../media/image101.jpeg"/><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s>
</file>

<file path=ppt/slides/_rels/slide62.xml.rels><?xml version="1.0" encoding="UTF-8" standalone="yes"?>
<Relationships xmlns="http://schemas.openxmlformats.org/package/2006/relationships"><Relationship Id="rId7" Type="http://schemas.openxmlformats.org/officeDocument/2006/relationships/notesSlide" Target="../notesSlides/notesSlide42.xml"/><Relationship Id="rId6" Type="http://schemas.openxmlformats.org/officeDocument/2006/relationships/slideLayout" Target="../slideLayouts/slideLayout2.xml"/><Relationship Id="rId5" Type="http://schemas.openxmlformats.org/officeDocument/2006/relationships/themeOverride" Target="../theme/themeOverride19.xml"/><Relationship Id="rId4" Type="http://schemas.openxmlformats.org/officeDocument/2006/relationships/image" Target="../media/image105.png"/><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image" Target="../media/image102.jpeg"/></Relationships>
</file>

<file path=ppt/slides/_rels/slide63.xml.rels><?xml version="1.0" encoding="UTF-8" standalone="yes"?>
<Relationships xmlns="http://schemas.openxmlformats.org/package/2006/relationships"><Relationship Id="rId5" Type="http://schemas.openxmlformats.org/officeDocument/2006/relationships/notesSlide" Target="../notesSlides/notesSlide43.xml"/><Relationship Id="rId4" Type="http://schemas.openxmlformats.org/officeDocument/2006/relationships/slideLayout" Target="../slideLayouts/slideLayout2.xml"/><Relationship Id="rId3" Type="http://schemas.openxmlformats.org/officeDocument/2006/relationships/themeOverride" Target="../theme/themeOverride20.xml"/><Relationship Id="rId2" Type="http://schemas.openxmlformats.org/officeDocument/2006/relationships/image" Target="../media/image107.jpeg"/><Relationship Id="rId1" Type="http://schemas.openxmlformats.org/officeDocument/2006/relationships/image" Target="../media/image106.png"/></Relationships>
</file>

<file path=ppt/slides/_rels/slide64.xml.rels><?xml version="1.0" encoding="UTF-8" standalone="yes"?>
<Relationships xmlns="http://schemas.openxmlformats.org/package/2006/relationships"><Relationship Id="rId6" Type="http://schemas.openxmlformats.org/officeDocument/2006/relationships/notesSlide" Target="../notesSlides/notesSlide44.xml"/><Relationship Id="rId5" Type="http://schemas.openxmlformats.org/officeDocument/2006/relationships/slideLayout" Target="../slideLayouts/slideLayout2.xml"/><Relationship Id="rId4" Type="http://schemas.openxmlformats.org/officeDocument/2006/relationships/themeOverride" Target="../theme/themeOverride21.xml"/><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image" Target="../media/image108.png"/></Relationships>
</file>

<file path=ppt/slides/_rels/slide65.xml.rels><?xml version="1.0" encoding="UTF-8" standalone="yes"?>
<Relationships xmlns="http://schemas.openxmlformats.org/package/2006/relationships"><Relationship Id="rId5" Type="http://schemas.openxmlformats.org/officeDocument/2006/relationships/notesSlide" Target="../notesSlides/notesSlide45.xml"/><Relationship Id="rId4" Type="http://schemas.openxmlformats.org/officeDocument/2006/relationships/slideLayout" Target="../slideLayouts/slideLayout2.xml"/><Relationship Id="rId3" Type="http://schemas.openxmlformats.org/officeDocument/2006/relationships/themeOverride" Target="../theme/themeOverride22.xml"/><Relationship Id="rId2" Type="http://schemas.openxmlformats.org/officeDocument/2006/relationships/image" Target="../media/image112.png"/><Relationship Id="rId1" Type="http://schemas.openxmlformats.org/officeDocument/2006/relationships/image" Target="../media/image111.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xml"/><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9.xml"/><Relationship Id="rId2" Type="http://schemas.openxmlformats.org/officeDocument/2006/relationships/themeOverride" Target="../theme/themeOverride3.xml"/><Relationship Id="rId1"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50000">
              <a:schemeClr val="accent2"/>
            </a:gs>
          </a:gsLst>
          <a:lin ang="10800000" scaled="0"/>
        </a:gradFill>
        <a:effectLst/>
      </p:bgPr>
    </p:bg>
    <p:spTree>
      <p:nvGrpSpPr>
        <p:cNvPr id="1" name=""/>
        <p:cNvGrpSpPr/>
        <p:nvPr/>
      </p:nvGrpSpPr>
      <p:grpSpPr>
        <a:xfrm>
          <a:off x="0" y="0"/>
          <a:ext cx="0" cy="0"/>
          <a:chOff x="0" y="0"/>
          <a:chExt cx="0" cy="0"/>
        </a:xfrm>
      </p:grpSpPr>
      <p:pic>
        <p:nvPicPr>
          <p:cNvPr id="27" name="Picture 2"/>
          <p:cNvPicPr>
            <a:picLocks noChangeAspect="1" noChangeArrowheads="1"/>
          </p:cNvPicPr>
          <p:nvPr/>
        </p:nvPicPr>
        <p:blipFill>
          <a:blip r:embed="rId1">
            <a:extLst>
              <a:ext uri="{BEBA8EAE-BF5A-486C-A8C5-ECC9F3942E4B}">
                <a14:imgProps xmlns:a14="http://schemas.microsoft.com/office/drawing/2010/main">
                  <a14:imgLayer r:embed="rId2">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050637" y="1248630"/>
            <a:ext cx="7864821" cy="3651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4645" y="94521"/>
            <a:ext cx="4096139" cy="856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7" name="文本框 146"/>
          <p:cNvSpPr txBox="1"/>
          <p:nvPr/>
        </p:nvSpPr>
        <p:spPr>
          <a:xfrm>
            <a:off x="1767978" y="5470948"/>
            <a:ext cx="9306422" cy="923330"/>
          </a:xfrm>
          <a:prstGeom prst="rect">
            <a:avLst/>
          </a:prstGeom>
          <a:noFill/>
        </p:spPr>
        <p:txBody>
          <a:bodyPr wrap="square" rtlCol="0">
            <a:spAutoFit/>
          </a:bodyPr>
          <a:lstStyle/>
          <a:p>
            <a:r>
              <a:rPr lang="zh-CN" altLang="en-US" sz="5400" b="1" dirty="0" smtClean="0">
                <a:solidFill>
                  <a:schemeClr val="bg1"/>
                </a:solidFill>
                <a:latin typeface="汉仪大宋简" panose="02010609000101010101" pitchFamily="49" charset="-122"/>
                <a:ea typeface="汉仪大宋简" panose="02010609000101010101" pitchFamily="49" charset="-122"/>
              </a:rPr>
              <a:t>图书馆</a:t>
            </a:r>
            <a:r>
              <a:rPr lang="zh-CN" altLang="en-US" sz="5400" b="1" dirty="0" smtClean="0">
                <a:solidFill>
                  <a:schemeClr val="bg1"/>
                </a:solidFill>
                <a:latin typeface="汉仪大宋简" panose="02010609000101010101" pitchFamily="49" charset="-122"/>
                <a:ea typeface="汉仪大宋简" panose="02010609000101010101" pitchFamily="49" charset="-122"/>
              </a:rPr>
              <a:t>馆藏与服务</a:t>
            </a:r>
            <a:r>
              <a:rPr lang="zh-CN" altLang="en-US" sz="5400" b="1" dirty="0" smtClean="0">
                <a:solidFill>
                  <a:schemeClr val="bg1"/>
                </a:solidFill>
                <a:latin typeface="汉仪大宋简" panose="02010609000101010101" pitchFamily="49" charset="-122"/>
                <a:ea typeface="汉仪大宋简" panose="02010609000101010101" pitchFamily="49" charset="-122"/>
              </a:rPr>
              <a:t>利用指南</a:t>
            </a:r>
            <a:endParaRPr lang="zh-CN" altLang="en-US" sz="5400" b="1" dirty="0">
              <a:solidFill>
                <a:schemeClr val="bg1"/>
              </a:solidFill>
              <a:latin typeface="汉仪大宋简" panose="02010609000101010101" pitchFamily="49" charset="-122"/>
              <a:ea typeface="汉仪大宋简" panose="02010609000101010101" pitchFamily="49" charset="-122"/>
            </a:endParaRPr>
          </a:p>
        </p:txBody>
      </p:sp>
    </p:spTree>
  </p:cSld>
  <p:clrMapOvr>
    <a:masterClrMapping/>
  </p:clrMapOvr>
  <p:transition spd="slow" advClick="0" advTm="300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074"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466851" y="1196871"/>
            <a:ext cx="3308350" cy="2181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8823" y="812801"/>
            <a:ext cx="4927934" cy="256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1653" y="3790233"/>
            <a:ext cx="4425103" cy="252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表格 2"/>
          <p:cNvGraphicFramePr>
            <a:graphicFrameLocks noGrp="1"/>
          </p:cNvGraphicFramePr>
          <p:nvPr/>
        </p:nvGraphicFramePr>
        <p:xfrm>
          <a:off x="201295" y="3790233"/>
          <a:ext cx="6978438" cy="1563027"/>
        </p:xfrm>
        <a:graphic>
          <a:graphicData uri="http://schemas.openxmlformats.org/drawingml/2006/table">
            <a:tbl>
              <a:tblPr firstRow="1" firstCol="1" bandRow="1">
                <a:tableStyleId>{5C22544A-7EE6-4342-B048-85BDC9FD1C3A}</a:tableStyleId>
              </a:tblPr>
              <a:tblGrid>
                <a:gridCol w="706852"/>
                <a:gridCol w="818001"/>
                <a:gridCol w="812190"/>
                <a:gridCol w="916062"/>
                <a:gridCol w="909548"/>
                <a:gridCol w="910263"/>
                <a:gridCol w="1203755"/>
                <a:gridCol w="701767"/>
              </a:tblGrid>
              <a:tr h="778510">
                <a:tc>
                  <a:txBody>
                    <a:bodyPr/>
                    <a:lstStyle/>
                    <a:p>
                      <a:pPr algn="ctr">
                        <a:spcAft>
                          <a:spcPts val="0"/>
                        </a:spcAft>
                      </a:pPr>
                      <a:r>
                        <a:rPr lang="zh-CN" sz="1200" kern="100" dirty="0">
                          <a:effectLst/>
                        </a:rPr>
                        <a:t>泰语</a:t>
                      </a:r>
                      <a:endParaRPr lang="zh-CN" sz="1050" kern="100" dirty="0">
                        <a:effectLst/>
                        <a:latin typeface="Times New Roman" panose="02020603050405020304"/>
                        <a:ea typeface="宋体" panose="02010600030101010101" pitchFamily="2" charset="-122"/>
                      </a:endParaRPr>
                    </a:p>
                  </a:txBody>
                  <a:tcPr marL="68580" marR="68580" marT="0" marB="0" anchor="ctr"/>
                </a:tc>
                <a:tc>
                  <a:txBody>
                    <a:bodyPr/>
                    <a:lstStyle/>
                    <a:p>
                      <a:pPr algn="ctr">
                        <a:spcAft>
                          <a:spcPts val="0"/>
                        </a:spcAft>
                      </a:pPr>
                      <a:r>
                        <a:rPr lang="zh-CN" sz="1200" kern="100">
                          <a:effectLst/>
                        </a:rPr>
                        <a:t>越南语</a:t>
                      </a:r>
                      <a:endParaRPr lang="zh-CN" sz="1050" kern="100">
                        <a:effectLst/>
                        <a:latin typeface="Times New Roman" panose="02020603050405020304"/>
                        <a:ea typeface="宋体" panose="02010600030101010101" pitchFamily="2" charset="-122"/>
                      </a:endParaRPr>
                    </a:p>
                  </a:txBody>
                  <a:tcPr marL="68580" marR="68580" marT="0" marB="0" anchor="ctr"/>
                </a:tc>
                <a:tc>
                  <a:txBody>
                    <a:bodyPr/>
                    <a:lstStyle/>
                    <a:p>
                      <a:pPr algn="ctr">
                        <a:spcAft>
                          <a:spcPts val="0"/>
                        </a:spcAft>
                      </a:pPr>
                      <a:r>
                        <a:rPr lang="zh-CN" sz="1200" kern="100">
                          <a:effectLst/>
                        </a:rPr>
                        <a:t>老挝语</a:t>
                      </a:r>
                      <a:endParaRPr lang="zh-CN" sz="1050" kern="100">
                        <a:effectLst/>
                        <a:latin typeface="Times New Roman" panose="02020603050405020304"/>
                        <a:ea typeface="宋体" panose="02010600030101010101" pitchFamily="2" charset="-122"/>
                      </a:endParaRPr>
                    </a:p>
                  </a:txBody>
                  <a:tcPr marL="68580" marR="68580" marT="0" marB="0" anchor="ctr"/>
                </a:tc>
                <a:tc>
                  <a:txBody>
                    <a:bodyPr/>
                    <a:lstStyle/>
                    <a:p>
                      <a:pPr algn="ctr">
                        <a:spcAft>
                          <a:spcPts val="0"/>
                        </a:spcAft>
                      </a:pPr>
                      <a:r>
                        <a:rPr lang="zh-CN" sz="1200" kern="100">
                          <a:effectLst/>
                        </a:rPr>
                        <a:t>缅甸语</a:t>
                      </a:r>
                      <a:endParaRPr lang="zh-CN" sz="1050" kern="100">
                        <a:effectLst/>
                        <a:latin typeface="Times New Roman" panose="02020603050405020304"/>
                        <a:ea typeface="宋体" panose="02010600030101010101" pitchFamily="2" charset="-122"/>
                      </a:endParaRPr>
                    </a:p>
                  </a:txBody>
                  <a:tcPr marL="68580" marR="68580" marT="0" marB="0" anchor="ctr"/>
                </a:tc>
                <a:tc>
                  <a:txBody>
                    <a:bodyPr/>
                    <a:lstStyle/>
                    <a:p>
                      <a:pPr algn="ctr">
                        <a:spcAft>
                          <a:spcPts val="0"/>
                        </a:spcAft>
                      </a:pPr>
                      <a:r>
                        <a:rPr lang="zh-CN" sz="1200" kern="100">
                          <a:effectLst/>
                        </a:rPr>
                        <a:t>柬埔寨语</a:t>
                      </a:r>
                      <a:endParaRPr lang="zh-CN" sz="1050" kern="100">
                        <a:effectLst/>
                        <a:latin typeface="Times New Roman" panose="02020603050405020304"/>
                        <a:ea typeface="宋体" panose="02010600030101010101" pitchFamily="2" charset="-122"/>
                      </a:endParaRPr>
                    </a:p>
                  </a:txBody>
                  <a:tcPr marL="68580" marR="68580" marT="0" marB="0" anchor="ctr"/>
                </a:tc>
                <a:tc>
                  <a:txBody>
                    <a:bodyPr/>
                    <a:lstStyle/>
                    <a:p>
                      <a:pPr algn="ctr">
                        <a:spcAft>
                          <a:spcPts val="0"/>
                        </a:spcAft>
                      </a:pPr>
                      <a:r>
                        <a:rPr lang="zh-CN" sz="1200" kern="100">
                          <a:effectLst/>
                        </a:rPr>
                        <a:t>印尼语</a:t>
                      </a:r>
                      <a:endParaRPr lang="zh-CN" sz="1050" kern="100">
                        <a:effectLst/>
                        <a:latin typeface="Times New Roman" panose="02020603050405020304"/>
                        <a:ea typeface="宋体" panose="02010600030101010101" pitchFamily="2" charset="-122"/>
                      </a:endParaRPr>
                    </a:p>
                  </a:txBody>
                  <a:tcPr marL="68580" marR="68580" marT="0" marB="0" anchor="ctr"/>
                </a:tc>
                <a:tc>
                  <a:txBody>
                    <a:bodyPr/>
                    <a:lstStyle/>
                    <a:p>
                      <a:pPr algn="ctr">
                        <a:spcAft>
                          <a:spcPts val="0"/>
                        </a:spcAft>
                      </a:pPr>
                      <a:r>
                        <a:rPr lang="zh-CN" sz="1200" kern="100">
                          <a:effectLst/>
                        </a:rPr>
                        <a:t>马来西亚语</a:t>
                      </a:r>
                      <a:endParaRPr lang="zh-CN" sz="1050" kern="100">
                        <a:effectLst/>
                        <a:latin typeface="Times New Roman" panose="02020603050405020304"/>
                        <a:ea typeface="宋体" panose="02010600030101010101" pitchFamily="2" charset="-122"/>
                      </a:endParaRPr>
                    </a:p>
                  </a:txBody>
                  <a:tcPr marL="68580" marR="68580" marT="0" marB="0" anchor="ctr"/>
                </a:tc>
                <a:tc>
                  <a:txBody>
                    <a:bodyPr/>
                    <a:lstStyle/>
                    <a:p>
                      <a:pPr algn="ctr">
                        <a:spcAft>
                          <a:spcPts val="0"/>
                        </a:spcAft>
                      </a:pPr>
                      <a:r>
                        <a:rPr lang="zh-CN" sz="1200" kern="100">
                          <a:effectLst/>
                        </a:rPr>
                        <a:t>合计</a:t>
                      </a:r>
                      <a:endParaRPr lang="zh-CN" sz="1050" kern="100">
                        <a:effectLst/>
                        <a:latin typeface="Times New Roman" panose="02020603050405020304"/>
                        <a:ea typeface="宋体" panose="02010600030101010101" pitchFamily="2" charset="-122"/>
                      </a:endParaRPr>
                    </a:p>
                  </a:txBody>
                  <a:tcPr marL="68580" marR="68580" marT="0" marB="0" anchor="ctr"/>
                </a:tc>
              </a:tr>
              <a:tr h="784517">
                <a:tc>
                  <a:txBody>
                    <a:bodyPr/>
                    <a:lstStyle/>
                    <a:p>
                      <a:pPr algn="ctr">
                        <a:spcAft>
                          <a:spcPts val="0"/>
                        </a:spcAft>
                      </a:pPr>
                      <a:r>
                        <a:rPr lang="en-US" sz="1200" kern="100">
                          <a:effectLst/>
                        </a:rPr>
                        <a:t>17248</a:t>
                      </a:r>
                      <a:endParaRPr lang="zh-CN" sz="1050" kern="100">
                        <a:effectLst/>
                        <a:latin typeface="Times New Roman" panose="02020603050405020304"/>
                        <a:ea typeface="宋体" panose="02010600030101010101" pitchFamily="2" charset="-122"/>
                      </a:endParaRPr>
                    </a:p>
                  </a:txBody>
                  <a:tcPr marL="68580" marR="68580" marT="0" marB="0" anchor="ctr"/>
                </a:tc>
                <a:tc>
                  <a:txBody>
                    <a:bodyPr/>
                    <a:lstStyle/>
                    <a:p>
                      <a:pPr algn="ctr">
                        <a:spcAft>
                          <a:spcPts val="0"/>
                        </a:spcAft>
                      </a:pPr>
                      <a:r>
                        <a:rPr lang="en-US" sz="1200" kern="100">
                          <a:effectLst/>
                        </a:rPr>
                        <a:t>12393</a:t>
                      </a:r>
                      <a:endParaRPr lang="zh-CN" sz="1050" kern="100">
                        <a:effectLst/>
                        <a:latin typeface="Times New Roman" panose="02020603050405020304"/>
                        <a:ea typeface="宋体" panose="02010600030101010101" pitchFamily="2" charset="-122"/>
                      </a:endParaRPr>
                    </a:p>
                  </a:txBody>
                  <a:tcPr marL="68580" marR="68580" marT="0" marB="0" anchor="ctr"/>
                </a:tc>
                <a:tc>
                  <a:txBody>
                    <a:bodyPr/>
                    <a:lstStyle/>
                    <a:p>
                      <a:pPr algn="ctr">
                        <a:spcAft>
                          <a:spcPts val="0"/>
                        </a:spcAft>
                      </a:pPr>
                      <a:r>
                        <a:rPr lang="en-US" sz="1200" kern="100">
                          <a:effectLst/>
                        </a:rPr>
                        <a:t>3605</a:t>
                      </a:r>
                      <a:endParaRPr lang="zh-CN" sz="1050" kern="100">
                        <a:effectLst/>
                        <a:latin typeface="Times New Roman" panose="02020603050405020304"/>
                        <a:ea typeface="宋体" panose="02010600030101010101" pitchFamily="2" charset="-122"/>
                      </a:endParaRPr>
                    </a:p>
                  </a:txBody>
                  <a:tcPr marL="68580" marR="68580" marT="0" marB="0" anchor="ctr"/>
                </a:tc>
                <a:tc>
                  <a:txBody>
                    <a:bodyPr/>
                    <a:lstStyle/>
                    <a:p>
                      <a:pPr algn="ctr">
                        <a:spcAft>
                          <a:spcPts val="0"/>
                        </a:spcAft>
                      </a:pPr>
                      <a:r>
                        <a:rPr lang="en-US" sz="1200" kern="100">
                          <a:effectLst/>
                        </a:rPr>
                        <a:t>11004</a:t>
                      </a:r>
                      <a:endParaRPr lang="zh-CN" sz="1050" kern="100">
                        <a:effectLst/>
                        <a:latin typeface="Times New Roman" panose="02020603050405020304"/>
                        <a:ea typeface="宋体" panose="02010600030101010101" pitchFamily="2" charset="-122"/>
                      </a:endParaRPr>
                    </a:p>
                  </a:txBody>
                  <a:tcPr marL="68580" marR="68580" marT="0" marB="0" anchor="ctr"/>
                </a:tc>
                <a:tc>
                  <a:txBody>
                    <a:bodyPr/>
                    <a:lstStyle/>
                    <a:p>
                      <a:pPr algn="ctr">
                        <a:spcAft>
                          <a:spcPts val="0"/>
                        </a:spcAft>
                      </a:pPr>
                      <a:r>
                        <a:rPr lang="en-US" sz="1200" kern="100" dirty="0">
                          <a:effectLst/>
                        </a:rPr>
                        <a:t>6298</a:t>
                      </a:r>
                      <a:endParaRPr lang="zh-CN" sz="1050" kern="100" dirty="0">
                        <a:effectLst/>
                        <a:latin typeface="Times New Roman" panose="02020603050405020304"/>
                        <a:ea typeface="宋体" panose="02010600030101010101" pitchFamily="2" charset="-122"/>
                      </a:endParaRPr>
                    </a:p>
                  </a:txBody>
                  <a:tcPr marL="68580" marR="68580" marT="0" marB="0" anchor="ctr"/>
                </a:tc>
                <a:tc>
                  <a:txBody>
                    <a:bodyPr/>
                    <a:lstStyle/>
                    <a:p>
                      <a:pPr algn="ctr">
                        <a:spcAft>
                          <a:spcPts val="0"/>
                        </a:spcAft>
                      </a:pPr>
                      <a:r>
                        <a:rPr lang="en-US" sz="1200" kern="100">
                          <a:effectLst/>
                        </a:rPr>
                        <a:t>5186</a:t>
                      </a:r>
                      <a:endParaRPr lang="zh-CN" sz="1050" kern="100">
                        <a:effectLst/>
                        <a:latin typeface="Times New Roman" panose="02020603050405020304"/>
                        <a:ea typeface="宋体" panose="02010600030101010101" pitchFamily="2" charset="-122"/>
                      </a:endParaRPr>
                    </a:p>
                  </a:txBody>
                  <a:tcPr marL="68580" marR="68580" marT="0" marB="0" anchor="ctr"/>
                </a:tc>
                <a:tc>
                  <a:txBody>
                    <a:bodyPr/>
                    <a:lstStyle/>
                    <a:p>
                      <a:pPr algn="ctr">
                        <a:spcAft>
                          <a:spcPts val="0"/>
                        </a:spcAft>
                      </a:pPr>
                      <a:r>
                        <a:rPr lang="en-US" sz="1200" kern="100">
                          <a:effectLst/>
                        </a:rPr>
                        <a:t>5177</a:t>
                      </a:r>
                      <a:endParaRPr lang="zh-CN" sz="1050" kern="100">
                        <a:effectLst/>
                        <a:latin typeface="Times New Roman" panose="02020603050405020304"/>
                        <a:ea typeface="宋体" panose="02010600030101010101" pitchFamily="2" charset="-122"/>
                      </a:endParaRPr>
                    </a:p>
                  </a:txBody>
                  <a:tcPr marL="68580" marR="68580" marT="0" marB="0" anchor="ctr"/>
                </a:tc>
                <a:tc>
                  <a:txBody>
                    <a:bodyPr/>
                    <a:lstStyle/>
                    <a:p>
                      <a:pPr algn="ctr">
                        <a:spcAft>
                          <a:spcPts val="0"/>
                        </a:spcAft>
                      </a:pPr>
                      <a:r>
                        <a:rPr lang="en-US" sz="1200" kern="100" dirty="0">
                          <a:effectLst/>
                        </a:rPr>
                        <a:t>60911</a:t>
                      </a:r>
                      <a:endParaRPr lang="zh-CN" sz="1050" kern="100" dirty="0">
                        <a:effectLst/>
                        <a:latin typeface="Times New Roman" panose="02020603050405020304"/>
                        <a:ea typeface="宋体" panose="02010600030101010101" pitchFamily="2" charset="-122"/>
                      </a:endParaRPr>
                    </a:p>
                  </a:txBody>
                  <a:tcPr marL="68580" marR="68580" marT="0" marB="0" anchor="ctr"/>
                </a:tc>
              </a:tr>
            </a:tbl>
          </a:graphicData>
        </a:graphic>
      </p:graphicFrame>
    </p:spTree>
  </p:cSld>
  <p:clrMapOvr>
    <a:masterClrMapping/>
  </p:clrMapOvr>
  <p:transition spd="slow" advClick="0" advTm="3000">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038314" y="646324"/>
            <a:ext cx="10450150" cy="1660525"/>
          </a:xfrm>
          <a:prstGeom prst="rect">
            <a:avLst/>
          </a:prstGeom>
          <a:noFill/>
          <a:ln>
            <a:noFill/>
          </a:ln>
        </p:spPr>
        <p:txBody>
          <a:bodyPr wrap="square" rtlCol="0">
            <a:spAutoFit/>
          </a:bodyPr>
          <a:lstStyle>
            <a:defPPr>
              <a:defRPr lang="zh-CN"/>
            </a:defPPr>
            <a:lvl1pPr lvl="0">
              <a:lnSpc>
                <a:spcPct val="150000"/>
              </a:lnSpc>
              <a:defRPr kumimoji="0" sz="2200" b="1" i="0" u="none" strike="noStrike" kern="0" cap="none" spc="0" normalizeH="0" baseline="0">
                <a:ln>
                  <a:noFill/>
                </a:ln>
                <a:effectLst/>
                <a:uLnTx/>
                <a:uFillTx/>
                <a:latin typeface="黑体" panose="02010609060101010101" charset="-122"/>
              </a:defRPr>
            </a:lvl1pPr>
          </a:lstStyle>
          <a:p>
            <a:r>
              <a:rPr lang="zh-CN" altLang="en-US" sz="2800" dirty="0" smtClean="0">
                <a:latin typeface="+mn-ea"/>
                <a:sym typeface="+mn-ea"/>
              </a:rPr>
              <a:t>相思</a:t>
            </a:r>
            <a:r>
              <a:rPr lang="zh-CN" altLang="en-US" sz="2800" dirty="0">
                <a:latin typeface="+mn-ea"/>
                <a:sym typeface="+mn-ea"/>
              </a:rPr>
              <a:t>湖</a:t>
            </a:r>
            <a:r>
              <a:rPr lang="zh-CN" altLang="en-US" sz="2800" dirty="0"/>
              <a:t>文献信息</a:t>
            </a:r>
            <a:r>
              <a:rPr lang="zh-CN" altLang="en-US" sz="2800"/>
              <a:t>中</a:t>
            </a:r>
            <a:r>
              <a:rPr lang="zh-CN" altLang="en-US" sz="2800" smtClean="0"/>
              <a:t>心</a:t>
            </a:r>
            <a:endParaRPr lang="en-US" altLang="zh-CN" sz="2800" smtClean="0">
              <a:latin typeface="+mn-ea"/>
            </a:endParaRPr>
          </a:p>
          <a:p>
            <a:r>
              <a:rPr lang="zh-CN" altLang="en-US" sz="2000" b="0" smtClean="0">
                <a:solidFill>
                  <a:srgbClr val="2F2F2F"/>
                </a:solidFill>
                <a:latin typeface="宋体" panose="02010600030101010101" pitchFamily="2" charset="-122"/>
                <a:ea typeface="宋体" panose="02010600030101010101" pitchFamily="2" charset="-122"/>
                <a:cs typeface="Arial Unicode MS" panose="020B0604020202020204" pitchFamily="34" charset="-122"/>
              </a:rPr>
              <a:t>   </a:t>
            </a:r>
            <a:r>
              <a:rPr lang="zh-CN" altLang="en-US" sz="2000" dirty="0" smtClean="0">
                <a:solidFill>
                  <a:prstClr val="black"/>
                </a:solidFill>
                <a:latin typeface="宋体" panose="02010600030101010101" pitchFamily="2" charset="-122"/>
                <a:ea typeface="宋体" panose="02010600030101010101" pitchFamily="2" charset="-122"/>
                <a:cs typeface="Arial Unicode MS" panose="020B0604020202020204" pitchFamily="34" charset="-122"/>
                <a:sym typeface="+mn-ea"/>
              </a:rPr>
              <a:t>主要收藏</a:t>
            </a:r>
            <a:r>
              <a:rPr lang="zh-CN" altLang="en-US" sz="2000" dirty="0" smtClean="0">
                <a:solidFill>
                  <a:prstClr val="black"/>
                </a:solidFill>
                <a:latin typeface="宋体" panose="02010600030101010101" pitchFamily="2" charset="-122"/>
                <a:ea typeface="宋体" panose="02010600030101010101" pitchFamily="2" charset="-122"/>
                <a:cs typeface="Arial Unicode MS" panose="020B0604020202020204" pitchFamily="34" charset="-122"/>
                <a:sym typeface="+mn-ea"/>
              </a:rPr>
              <a:t>在校师生著述、校友著述及其捐赠文献,特色电子资源</a:t>
            </a:r>
            <a:r>
              <a:rPr lang="zh-CN" altLang="en-US" sz="2000" dirty="0" smtClean="0">
                <a:solidFill>
                  <a:prstClr val="black"/>
                </a:solidFill>
                <a:latin typeface="宋体" panose="02010600030101010101" pitchFamily="2" charset="-122"/>
                <a:ea typeface="宋体" panose="02010600030101010101" pitchFamily="2" charset="-122"/>
                <a:cs typeface="Arial Unicode MS" panose="020B0604020202020204" pitchFamily="34" charset="-122"/>
                <a:sym typeface="+mn-ea"/>
              </a:rPr>
              <a:t>包括广西民族大学师及校友著述捐赠文献、广西民族大学博、硕士论文库、广西民族大学机构知识库</a:t>
            </a:r>
            <a:r>
              <a:rPr lang="zh-CN" altLang="en-US" sz="2000" dirty="0">
                <a:solidFill>
                  <a:srgbClr val="2F2F2F"/>
                </a:solidFill>
                <a:latin typeface="宋体" panose="02010600030101010101" pitchFamily="2" charset="-122"/>
                <a:ea typeface="宋体" panose="02010600030101010101" pitchFamily="2" charset="-122"/>
                <a:cs typeface="Arial Unicode MS" panose="020B0604020202020204" pitchFamily="34" charset="-122"/>
              </a:rPr>
              <a:t>等</a:t>
            </a:r>
            <a:r>
              <a:rPr lang="zh-CN" altLang="en-US" sz="2000" b="0" dirty="0">
                <a:solidFill>
                  <a:srgbClr val="2F2F2F"/>
                </a:solidFill>
                <a:latin typeface="宋体" panose="02010600030101010101" pitchFamily="2" charset="-122"/>
                <a:ea typeface="宋体" panose="02010600030101010101" pitchFamily="2" charset="-122"/>
                <a:cs typeface="Arial Unicode MS" panose="020B0604020202020204" pitchFamily="34" charset="-122"/>
              </a:rPr>
              <a:t>。</a:t>
            </a:r>
            <a:r>
              <a:rPr lang="zh-CN" altLang="en-US" sz="2000" dirty="0" smtClean="0">
                <a:solidFill>
                  <a:srgbClr val="2F2F2F"/>
                </a:solidFill>
                <a:latin typeface="宋体" panose="02010600030101010101" pitchFamily="2" charset="-122"/>
                <a:ea typeface="宋体" panose="02010600030101010101" pitchFamily="2" charset="-122"/>
                <a:cs typeface="Arial Unicode MS" panose="020B0604020202020204" pitchFamily="34" charset="-122"/>
              </a:rPr>
              <a:t>                                    </a:t>
            </a:r>
            <a:endParaRPr lang="zh-CN" altLang="en-US" sz="2000" dirty="0">
              <a:solidFill>
                <a:srgbClr val="2F2F2F"/>
              </a:solidFill>
              <a:latin typeface="宋体" panose="02010600030101010101" pitchFamily="2" charset="-122"/>
              <a:ea typeface="宋体" panose="02010600030101010101" pitchFamily="2" charset="-122"/>
              <a:cs typeface="Arial Unicode MS" panose="020B0604020202020204" pitchFamily="34" charset="-122"/>
            </a:endParaRPr>
          </a:p>
        </p:txBody>
      </p:sp>
      <p:pic>
        <p:nvPicPr>
          <p:cNvPr id="3" name="图片 2"/>
          <p:cNvPicPr>
            <a:picLocks noChangeAspect="1"/>
          </p:cNvPicPr>
          <p:nvPr/>
        </p:nvPicPr>
        <p:blipFill>
          <a:blip r:embed="rId1"/>
          <a:stretch>
            <a:fillRect/>
          </a:stretch>
        </p:blipFill>
        <p:spPr>
          <a:xfrm>
            <a:off x="6431280" y="3124200"/>
            <a:ext cx="4397375" cy="3292475"/>
          </a:xfrm>
          <a:prstGeom prst="rect">
            <a:avLst/>
          </a:prstGeom>
        </p:spPr>
      </p:pic>
      <p:pic>
        <p:nvPicPr>
          <p:cNvPr id="4" name="图片 3"/>
          <p:cNvPicPr/>
          <p:nvPr/>
        </p:nvPicPr>
        <p:blipFill>
          <a:blip r:embed="rId2"/>
          <a:stretch>
            <a:fillRect/>
          </a:stretch>
        </p:blipFill>
        <p:spPr>
          <a:xfrm>
            <a:off x="1038225" y="3124200"/>
            <a:ext cx="4718050" cy="3180080"/>
          </a:xfrm>
          <a:prstGeom prst="rect">
            <a:avLst/>
          </a:prstGeom>
        </p:spPr>
      </p:pic>
    </p:spTree>
  </p:cSld>
  <p:clrMapOvr>
    <a:masterClrMapping/>
  </p:clrMapOvr>
  <p:transition spd="slow" advClick="0" advTm="3000">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541260" y="3585845"/>
            <a:ext cx="4202430" cy="3136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1260" y="420370"/>
            <a:ext cx="420243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本框 2"/>
          <p:cNvSpPr txBox="1"/>
          <p:nvPr/>
        </p:nvSpPr>
        <p:spPr>
          <a:xfrm>
            <a:off x="581353" y="475637"/>
            <a:ext cx="6096000" cy="523240"/>
          </a:xfrm>
          <a:prstGeom prst="rect">
            <a:avLst/>
          </a:prstGeom>
          <a:noFill/>
        </p:spPr>
        <p:txBody>
          <a:bodyPr wrap="square" lIns="90000" tIns="46800" rIns="90000" bIns="46800" rtlCol="0" anchor="t" anchorCtr="0">
            <a:spAutoFit/>
          </a:bodyPr>
          <a:lstStyle/>
          <a:p>
            <a:pPr algn="ctr"/>
            <a:r>
              <a:rPr lang="zh-CN" altLang="en-US" sz="2800" b="1" kern="0" dirty="0">
                <a:latin typeface="+mn-ea"/>
                <a:sym typeface="+mn-ea"/>
              </a:rPr>
              <a:t>古籍与地方文献信息中心</a:t>
            </a:r>
            <a:endParaRPr lang="zh-CN" altLang="en-US" sz="2800" b="1" kern="0" dirty="0">
              <a:latin typeface="+mn-ea"/>
              <a:sym typeface="+mn-ea"/>
            </a:endParaRPr>
          </a:p>
        </p:txBody>
      </p:sp>
      <p:sp>
        <p:nvSpPr>
          <p:cNvPr id="4" name="文本框 3"/>
          <p:cNvSpPr txBox="1"/>
          <p:nvPr/>
        </p:nvSpPr>
        <p:spPr>
          <a:xfrm>
            <a:off x="751840" y="1872812"/>
            <a:ext cx="6096000" cy="3416300"/>
          </a:xfrm>
          <a:prstGeom prst="rect">
            <a:avLst/>
          </a:prstGeom>
          <a:noFill/>
        </p:spPr>
        <p:txBody>
          <a:bodyPr wrap="square" lIns="90000" tIns="46800" rIns="90000" bIns="46800" rtlCol="0" anchor="t" anchorCtr="0">
            <a:spAutoFit/>
          </a:bodyPr>
          <a:lstStyle/>
          <a:p>
            <a:pPr algn="l"/>
            <a:r>
              <a:rPr lang="en-US" altLang="zh-CN" dirty="0"/>
              <a:t>    </a:t>
            </a:r>
            <a:r>
              <a:rPr lang="zh-CN" altLang="en-US" dirty="0"/>
              <a:t>收藏明清古籍、民国线装书籍、古籍和历代方志的当代影印出版物，依经、史、子、集、类书排列，有《永乐大典》、《四库全书》、《四部备要》、《佩文韵府》、《册府元龟》等63669册。另有清末至民国时期平装书籍、报刊及当代影印本，以及少量港澳台书刊特藏文献。民族学、人类学、历史学等学科领域的中外文图书和文献资料，包括港澳台图书43352册。特别是广西地方志、广西各民族（尤其壮族、瑶族）等方面的文献资料收藏全面而丰富。自建特色数据库资源包括</a:t>
            </a:r>
            <a:r>
              <a:rPr lang="zh-CN" altLang="en-US" dirty="0">
                <a:sym typeface="+mn-ea"/>
              </a:rPr>
              <a:t>壮学文献信息库、壮侗语族语言文学数据库、广西作家库、广西世居民族视频库、</a:t>
            </a:r>
            <a:r>
              <a:rPr lang="zh-CN" altLang="en-US" dirty="0">
                <a:sym typeface="+mn-ea"/>
              </a:rPr>
              <a:t>壮学文献信息库、壮侗语族语言文学数据库、广西作家库、广西世居民族视频库等。    </a:t>
            </a:r>
            <a:endParaRPr lang="zh-CN" altLang="en-US" dirty="0"/>
          </a:p>
        </p:txBody>
      </p:sp>
    </p:spTree>
  </p:cSld>
  <p:clrMapOvr>
    <a:masterClrMapping/>
  </p:clrMapOvr>
  <p:transition spd="slow" advClick="0" advTm="300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10301605" y="4163098"/>
            <a:ext cx="1195070" cy="735965"/>
          </a:xfrm>
          <a:prstGeom prst="rect">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标题 3"/>
          <p:cNvSpPr>
            <a:spLocks noGrp="1"/>
          </p:cNvSpPr>
          <p:nvPr>
            <p:custDataLst>
              <p:tags r:id="rId2"/>
            </p:custDataLst>
          </p:nvPr>
        </p:nvSpPr>
        <p:spPr>
          <a:xfrm rot="10800000">
            <a:off x="10639743" y="4330738"/>
            <a:ext cx="531495" cy="400685"/>
          </a:xfrm>
          <a:custGeom>
            <a:avLst/>
            <a:gdLst/>
            <a:ahLst/>
            <a:cxnLst>
              <a:cxn ang="3">
                <a:pos x="hc" y="t"/>
              </a:cxn>
              <a:cxn ang="cd2">
                <a:pos x="l" y="vc"/>
              </a:cxn>
              <a:cxn ang="cd4">
                <a:pos x="hc" y="b"/>
              </a:cxn>
              <a:cxn ang="0">
                <a:pos x="r" y="vc"/>
              </a:cxn>
            </a:cxnLst>
            <a:rect l="l" t="t" r="r" b="b"/>
            <a:pathLst>
              <a:path w="1351" h="986">
                <a:moveTo>
                  <a:pt x="1262" y="0"/>
                </a:moveTo>
                <a:lnTo>
                  <a:pt x="1351" y="188"/>
                </a:lnTo>
                <a:cubicBezTo>
                  <a:pt x="1260" y="218"/>
                  <a:pt x="1195" y="260"/>
                  <a:pt x="1155" y="314"/>
                </a:cubicBezTo>
                <a:cubicBezTo>
                  <a:pt x="1116" y="369"/>
                  <a:pt x="1095" y="440"/>
                  <a:pt x="1093" y="530"/>
                </a:cubicBezTo>
                <a:lnTo>
                  <a:pt x="1314" y="530"/>
                </a:lnTo>
                <a:lnTo>
                  <a:pt x="1314" y="986"/>
                </a:lnTo>
                <a:lnTo>
                  <a:pt x="858" y="986"/>
                </a:lnTo>
                <a:lnTo>
                  <a:pt x="858" y="660"/>
                </a:lnTo>
                <a:cubicBezTo>
                  <a:pt x="858" y="528"/>
                  <a:pt x="870" y="424"/>
                  <a:pt x="893" y="348"/>
                </a:cubicBezTo>
                <a:cubicBezTo>
                  <a:pt x="916" y="272"/>
                  <a:pt x="959" y="203"/>
                  <a:pt x="1022" y="143"/>
                </a:cubicBezTo>
                <a:cubicBezTo>
                  <a:pt x="1084" y="82"/>
                  <a:pt x="1164" y="35"/>
                  <a:pt x="1262" y="0"/>
                </a:cubicBezTo>
                <a:close/>
                <a:moveTo>
                  <a:pt x="404" y="0"/>
                </a:moveTo>
                <a:lnTo>
                  <a:pt x="493" y="188"/>
                </a:lnTo>
                <a:cubicBezTo>
                  <a:pt x="402" y="218"/>
                  <a:pt x="337" y="260"/>
                  <a:pt x="297" y="314"/>
                </a:cubicBezTo>
                <a:cubicBezTo>
                  <a:pt x="258" y="369"/>
                  <a:pt x="237" y="440"/>
                  <a:pt x="235" y="530"/>
                </a:cubicBezTo>
                <a:lnTo>
                  <a:pt x="456" y="530"/>
                </a:lnTo>
                <a:lnTo>
                  <a:pt x="456" y="986"/>
                </a:lnTo>
                <a:lnTo>
                  <a:pt x="0" y="986"/>
                </a:lnTo>
                <a:lnTo>
                  <a:pt x="0" y="660"/>
                </a:lnTo>
                <a:cubicBezTo>
                  <a:pt x="0" y="528"/>
                  <a:pt x="12" y="424"/>
                  <a:pt x="35" y="348"/>
                </a:cubicBezTo>
                <a:cubicBezTo>
                  <a:pt x="58" y="272"/>
                  <a:pt x="101" y="203"/>
                  <a:pt x="164" y="143"/>
                </a:cubicBezTo>
                <a:cubicBezTo>
                  <a:pt x="226" y="82"/>
                  <a:pt x="306" y="35"/>
                  <a:pt x="404" y="0"/>
                </a:cubicBezTo>
                <a:close/>
              </a:path>
            </a:pathLst>
          </a:custGeom>
          <a:solidFill>
            <a:schemeClr val="lt1">
              <a:lumMod val="95000"/>
            </a:schemeClr>
          </a:solidFill>
          <a:effectLst/>
        </p:spPr>
        <p:txBody>
          <a:bodyPr vert="horz" wrap="square" lIns="90000" tIns="46800" rIns="90000" bIns="46800" rtlCol="0" anchor="ctr" anchorCtr="0">
            <a:no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endParaRPr lang="en-US" altLang="zh-CN" sz="16600">
              <a:solidFill>
                <a:schemeClr val="bg1">
                  <a:lumMod val="95000"/>
                </a:schemeClr>
              </a:solidFill>
              <a:sym typeface="+mn-ea"/>
            </a:endParaRPr>
          </a:p>
        </p:txBody>
      </p:sp>
      <p:sp>
        <p:nvSpPr>
          <p:cNvPr id="7" name="标题 6"/>
          <p:cNvSpPr>
            <a:spLocks noGrp="1"/>
          </p:cNvSpPr>
          <p:nvPr>
            <p:ph type="title"/>
            <p:custDataLst>
              <p:tags r:id="rId3"/>
            </p:custDataLst>
          </p:nvPr>
        </p:nvSpPr>
        <p:spPr/>
        <p:txBody>
          <a:bodyPr/>
          <a:lstStyle/>
          <a:p>
            <a:r>
              <a:rPr lang="zh-CN"/>
              <a:t>古籍资源建设概览</a:t>
            </a:r>
            <a:endParaRPr lang="zh-CN"/>
          </a:p>
        </p:txBody>
      </p:sp>
      <p:sp>
        <p:nvSpPr>
          <p:cNvPr id="5" name="矩形 4"/>
          <p:cNvSpPr/>
          <p:nvPr>
            <p:custDataLst>
              <p:tags r:id="rId4"/>
            </p:custDataLst>
          </p:nvPr>
        </p:nvSpPr>
        <p:spPr>
          <a:xfrm>
            <a:off x="6210300" y="5215573"/>
            <a:ext cx="3959860" cy="1218565"/>
          </a:xfrm>
          <a:prstGeom prst="rect">
            <a:avLst/>
          </a:prstGeom>
          <a:noFill/>
        </p:spPr>
        <p:txBody>
          <a:bodyPr wrap="square" lIns="0" tIns="0" rIns="0" bIns="0" rtlCol="0" anchor="t">
            <a:noAutofit/>
          </a:bodyPr>
          <a:p>
            <a:pPr>
              <a:lnSpc>
                <a:spcPct val="150000"/>
              </a:lnSpc>
              <a:spcBef>
                <a:spcPct val="0"/>
              </a:spcBef>
              <a:spcAft>
                <a:spcPct val="0"/>
              </a:spcAft>
            </a:pPr>
            <a:r>
              <a:rPr lang="zh-CN" altLang="en-US" sz="1400" dirty="0">
                <a:solidFill>
                  <a:srgbClr val="000000"/>
                </a:solidFill>
                <a:latin typeface="+mn-ea"/>
                <a:cs typeface="+mn-ea"/>
                <a:sym typeface="+mn-ea"/>
              </a:rPr>
              <a:t>两部古籍入选《国家珍贵古籍名录》，四部入选《广西自治区珍贵古籍名录》</a:t>
            </a:r>
            <a:endParaRPr lang="zh-CN" altLang="en-US" sz="1400" dirty="0">
              <a:solidFill>
                <a:srgbClr val="000000"/>
              </a:solidFill>
              <a:latin typeface="+mn-ea"/>
              <a:cs typeface="+mn-ea"/>
              <a:sym typeface="+mn-ea"/>
            </a:endParaRPr>
          </a:p>
        </p:txBody>
      </p:sp>
      <p:sp>
        <p:nvSpPr>
          <p:cNvPr id="6" name="矩形 5"/>
          <p:cNvSpPr/>
          <p:nvPr>
            <p:custDataLst>
              <p:tags r:id="rId5"/>
            </p:custDataLst>
          </p:nvPr>
        </p:nvSpPr>
        <p:spPr>
          <a:xfrm>
            <a:off x="6210300" y="4755833"/>
            <a:ext cx="3959860" cy="349250"/>
          </a:xfrm>
          <a:prstGeom prst="rect">
            <a:avLst/>
          </a:prstGeom>
          <a:noFill/>
        </p:spPr>
        <p:txBody>
          <a:bodyPr wrap="square" lIns="0" tIns="0" rIns="0" bIns="0" rtlCol="0" anchor="b" anchorCtr="0">
            <a:noAutofit/>
          </a:bodyPr>
          <a:p>
            <a:pPr>
              <a:spcBef>
                <a:spcPct val="0"/>
              </a:spcBef>
              <a:spcAft>
                <a:spcPct val="0"/>
              </a:spcAft>
            </a:pPr>
            <a:r>
              <a:rPr lang="zh-CN" altLang="en-US" sz="2000" b="1">
                <a:solidFill>
                  <a:schemeClr val="accent1"/>
                </a:solidFill>
                <a:latin typeface="+mn-ea"/>
                <a:cs typeface="+mn-ea"/>
                <a:sym typeface="+mn-ea"/>
              </a:rPr>
              <a:t>珍贵古籍收录情况</a:t>
            </a:r>
            <a:endParaRPr lang="zh-CN" altLang="en-US" sz="2000" b="1">
              <a:solidFill>
                <a:schemeClr val="accent1"/>
              </a:solidFill>
              <a:latin typeface="+mn-ea"/>
              <a:cs typeface="+mn-ea"/>
              <a:sym typeface="+mn-ea"/>
            </a:endParaRPr>
          </a:p>
        </p:txBody>
      </p:sp>
      <p:sp>
        <p:nvSpPr>
          <p:cNvPr id="8" name="矩形 7"/>
          <p:cNvSpPr/>
          <p:nvPr>
            <p:custDataLst>
              <p:tags r:id="rId6"/>
            </p:custDataLst>
          </p:nvPr>
        </p:nvSpPr>
        <p:spPr>
          <a:xfrm>
            <a:off x="695960" y="5215573"/>
            <a:ext cx="3959860" cy="1218565"/>
          </a:xfrm>
          <a:prstGeom prst="rect">
            <a:avLst/>
          </a:prstGeom>
          <a:noFill/>
        </p:spPr>
        <p:txBody>
          <a:bodyPr wrap="square" lIns="0" tIns="0" rIns="0" bIns="0" rtlCol="0" anchor="t">
            <a:noAutofit/>
          </a:bodyPr>
          <a:p>
            <a:pPr>
              <a:lnSpc>
                <a:spcPct val="150000"/>
              </a:lnSpc>
              <a:spcBef>
                <a:spcPct val="0"/>
              </a:spcBef>
              <a:spcAft>
                <a:spcPct val="0"/>
              </a:spcAft>
            </a:pPr>
            <a:r>
              <a:rPr lang="zh-CN" altLang="en-US" sz="1400" dirty="0">
                <a:solidFill>
                  <a:srgbClr val="000000"/>
                </a:solidFill>
                <a:latin typeface="+mn-ea"/>
                <a:cs typeface="+mn-ea"/>
                <a:sym typeface="+mn-ea"/>
              </a:rPr>
              <a:t>建校以来重视古籍建设，现藏四万余册，含明清古籍一万册，善本1400余册</a:t>
            </a:r>
            <a:endParaRPr lang="zh-CN" altLang="en-US" sz="1400" dirty="0">
              <a:solidFill>
                <a:srgbClr val="000000"/>
              </a:solidFill>
              <a:latin typeface="+mn-ea"/>
              <a:cs typeface="+mn-ea"/>
              <a:sym typeface="+mn-ea"/>
            </a:endParaRPr>
          </a:p>
        </p:txBody>
      </p:sp>
      <p:sp>
        <p:nvSpPr>
          <p:cNvPr id="9" name="矩形 8"/>
          <p:cNvSpPr/>
          <p:nvPr>
            <p:custDataLst>
              <p:tags r:id="rId7"/>
            </p:custDataLst>
          </p:nvPr>
        </p:nvSpPr>
        <p:spPr>
          <a:xfrm>
            <a:off x="695960" y="4755833"/>
            <a:ext cx="3959860" cy="349250"/>
          </a:xfrm>
          <a:prstGeom prst="rect">
            <a:avLst/>
          </a:prstGeom>
          <a:noFill/>
        </p:spPr>
        <p:txBody>
          <a:bodyPr wrap="square" lIns="0" tIns="0" rIns="0" bIns="0" rtlCol="0" anchor="b" anchorCtr="0">
            <a:noAutofit/>
          </a:bodyPr>
          <a:p>
            <a:pPr>
              <a:spcBef>
                <a:spcPct val="0"/>
              </a:spcBef>
              <a:spcAft>
                <a:spcPct val="0"/>
              </a:spcAft>
            </a:pPr>
            <a:r>
              <a:rPr lang="zh-CN" altLang="en-US" sz="2000" b="1" dirty="0">
                <a:solidFill>
                  <a:schemeClr val="accent1"/>
                </a:solidFill>
                <a:latin typeface="+mn-ea"/>
                <a:cs typeface="+mn-ea"/>
                <a:sym typeface="+mn-ea"/>
              </a:rPr>
              <a:t>古籍资源建设概览</a:t>
            </a:r>
            <a:endParaRPr lang="zh-CN" altLang="en-US" sz="2000" b="1" dirty="0">
              <a:solidFill>
                <a:schemeClr val="accent1"/>
              </a:solidFill>
              <a:latin typeface="+mn-ea"/>
              <a:cs typeface="+mn-ea"/>
              <a:sym typeface="+mn-ea"/>
            </a:endParaRPr>
          </a:p>
        </p:txBody>
      </p:sp>
      <p:pic>
        <p:nvPicPr>
          <p:cNvPr id="10" name="图片 9"/>
          <p:cNvPicPr/>
          <p:nvPr/>
        </p:nvPicPr>
        <p:blipFill>
          <a:blip r:embed="rId8"/>
          <a:stretch>
            <a:fillRect/>
          </a:stretch>
        </p:blipFill>
        <p:spPr>
          <a:xfrm>
            <a:off x="4401185" y="501650"/>
            <a:ext cx="5504815" cy="4144010"/>
          </a:xfrm>
          <a:prstGeom prst="rect">
            <a:avLst/>
          </a:prstGeom>
        </p:spPr>
      </p:pic>
    </p:spTree>
    <p:custDataLst>
      <p:tags r:id="rId9"/>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1"/>
          <p:cNvSpPr>
            <a:spLocks noGrp="1"/>
          </p:cNvSpPr>
          <p:nvPr>
            <p:ph type="title"/>
            <p:custDataLst>
              <p:tags r:id="rId1"/>
            </p:custDataLst>
          </p:nvPr>
        </p:nvSpPr>
        <p:spPr/>
        <p:txBody>
          <a:bodyPr/>
          <a:lstStyle/>
          <a:p>
            <a:r>
              <a:rPr lang="zh-CN" altLang="en-US"/>
              <a:t>“典映中华”成果展阅区</a:t>
            </a:r>
            <a:endParaRPr lang="zh-CN" altLang="en-US"/>
          </a:p>
        </p:txBody>
      </p:sp>
      <p:pic>
        <p:nvPicPr>
          <p:cNvPr id="16" name="图片 15" descr="D:/0.文化部工作/2024年/活动回顾与预告/2024年活动精选相片/典映中华——中国少数民族古籍整理出版成果展阅区.jpg典映中华——中国少数民族古籍整理出版成果展阅区"/>
          <p:cNvPicPr>
            <a:picLocks noChangeAspect="1"/>
          </p:cNvPicPr>
          <p:nvPr>
            <p:custDataLst>
              <p:tags r:id="rId2"/>
            </p:custDataLst>
          </p:nvPr>
        </p:nvPicPr>
        <p:blipFill rotWithShape="1">
          <a:blip r:embed="rId3"/>
          <a:srcRect l="19825" r="19825"/>
          <a:stretch>
            <a:fillRect/>
          </a:stretch>
        </p:blipFill>
        <p:spPr>
          <a:xfrm>
            <a:off x="2274927" y="1799464"/>
            <a:ext cx="2627340" cy="2805145"/>
          </a:xfrm>
          <a:custGeom>
            <a:avLst/>
            <a:gdLst>
              <a:gd name="connsiteX0" fmla="*/ 1313698 w 2627403"/>
              <a:gd name="connsiteY0" fmla="*/ 0 h 2805212"/>
              <a:gd name="connsiteX1" fmla="*/ 1393218 w 2627403"/>
              <a:gd name="connsiteY1" fmla="*/ 19125 h 2805212"/>
              <a:gd name="connsiteX2" fmla="*/ 2529110 w 2627403"/>
              <a:gd name="connsiteY2" fmla="*/ 587071 h 2805212"/>
              <a:gd name="connsiteX3" fmla="*/ 2627403 w 2627403"/>
              <a:gd name="connsiteY3" fmla="*/ 746105 h 2805212"/>
              <a:gd name="connsiteX4" fmla="*/ 2627403 w 2627403"/>
              <a:gd name="connsiteY4" fmla="*/ 2059094 h 2805212"/>
              <a:gd name="connsiteX5" fmla="*/ 2529117 w 2627403"/>
              <a:gd name="connsiteY5" fmla="*/ 2218139 h 2805212"/>
              <a:gd name="connsiteX6" fmla="*/ 1393225 w 2627403"/>
              <a:gd name="connsiteY6" fmla="*/ 2786085 h 2805212"/>
              <a:gd name="connsiteX7" fmla="*/ 1234185 w 2627403"/>
              <a:gd name="connsiteY7" fmla="*/ 2786089 h 2805212"/>
              <a:gd name="connsiteX8" fmla="*/ 98293 w 2627403"/>
              <a:gd name="connsiteY8" fmla="*/ 2218143 h 2805212"/>
              <a:gd name="connsiteX9" fmla="*/ 0 w 2627403"/>
              <a:gd name="connsiteY9" fmla="*/ 2059109 h 2805212"/>
              <a:gd name="connsiteX10" fmla="*/ 0 w 2627403"/>
              <a:gd name="connsiteY10" fmla="*/ 746120 h 2805212"/>
              <a:gd name="connsiteX11" fmla="*/ 98286 w 2627403"/>
              <a:gd name="connsiteY11" fmla="*/ 587075 h 2805212"/>
              <a:gd name="connsiteX12" fmla="*/ 1234178 w 2627403"/>
              <a:gd name="connsiteY12" fmla="*/ 19129 h 2805212"/>
              <a:gd name="connsiteX13" fmla="*/ 1313698 w 2627403"/>
              <a:gd name="connsiteY13" fmla="*/ 0 h 280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27403" h="2805212">
                <a:moveTo>
                  <a:pt x="1313698" y="0"/>
                </a:moveTo>
                <a:cubicBezTo>
                  <a:pt x="1340707" y="-1"/>
                  <a:pt x="1367716" y="6374"/>
                  <a:pt x="1393218" y="19125"/>
                </a:cubicBezTo>
                <a:cubicBezTo>
                  <a:pt x="1444222" y="44627"/>
                  <a:pt x="2467209" y="556120"/>
                  <a:pt x="2529110" y="587071"/>
                </a:cubicBezTo>
                <a:cubicBezTo>
                  <a:pt x="2591012" y="618021"/>
                  <a:pt x="2627404" y="676896"/>
                  <a:pt x="2627403" y="746105"/>
                </a:cubicBezTo>
                <a:lnTo>
                  <a:pt x="2627403" y="2059094"/>
                </a:lnTo>
                <a:cubicBezTo>
                  <a:pt x="2627404" y="2128301"/>
                  <a:pt x="2591020" y="2187187"/>
                  <a:pt x="2529117" y="2218139"/>
                </a:cubicBezTo>
                <a:cubicBezTo>
                  <a:pt x="2467217" y="2249089"/>
                  <a:pt x="1444230" y="2760582"/>
                  <a:pt x="1393225" y="2786085"/>
                </a:cubicBezTo>
                <a:cubicBezTo>
                  <a:pt x="1342222" y="2811586"/>
                  <a:pt x="1285190" y="2811590"/>
                  <a:pt x="1234185" y="2786089"/>
                </a:cubicBezTo>
                <a:cubicBezTo>
                  <a:pt x="1183181" y="2760586"/>
                  <a:pt x="160195" y="2249092"/>
                  <a:pt x="98293" y="2218143"/>
                </a:cubicBezTo>
                <a:cubicBezTo>
                  <a:pt x="36393" y="2187191"/>
                  <a:pt x="1" y="2128316"/>
                  <a:pt x="0" y="2059109"/>
                </a:cubicBezTo>
                <a:cubicBezTo>
                  <a:pt x="1" y="1989900"/>
                  <a:pt x="1" y="815327"/>
                  <a:pt x="0" y="746120"/>
                </a:cubicBezTo>
                <a:cubicBezTo>
                  <a:pt x="1" y="676911"/>
                  <a:pt x="36386" y="618025"/>
                  <a:pt x="98286" y="587075"/>
                </a:cubicBezTo>
                <a:cubicBezTo>
                  <a:pt x="160188" y="556123"/>
                  <a:pt x="1183174" y="44630"/>
                  <a:pt x="1234178" y="19129"/>
                </a:cubicBezTo>
                <a:cubicBezTo>
                  <a:pt x="1259681" y="6378"/>
                  <a:pt x="1286689" y="1"/>
                  <a:pt x="1313698" y="0"/>
                </a:cubicBezTo>
                <a:close/>
              </a:path>
            </a:pathLst>
          </a:custGeom>
          <a:solidFill>
            <a:schemeClr val="accent1">
              <a:alpha val="50000"/>
            </a:schemeClr>
          </a:solidFill>
          <a:ln w="3175" cap="flat" cmpd="sng" algn="ctr">
            <a:solidFill>
              <a:schemeClr val="tx1">
                <a:lumMod val="40000"/>
                <a:lumOff val="60000"/>
                <a:alpha val="20000"/>
              </a:schemeClr>
            </a:solidFill>
            <a:prstDash val="solid"/>
            <a:round/>
            <a:headEnd type="none" w="med" len="med"/>
            <a:tailEnd type="none" w="med" len="med"/>
          </a:ln>
        </p:spPr>
      </p:pic>
      <p:sp>
        <p:nvSpPr>
          <p:cNvPr id="10" name="矩形 9"/>
          <p:cNvSpPr/>
          <p:nvPr>
            <p:custDataLst>
              <p:tags r:id="rId4"/>
            </p:custDataLst>
          </p:nvPr>
        </p:nvSpPr>
        <p:spPr>
          <a:xfrm>
            <a:off x="1335405" y="5332095"/>
            <a:ext cx="4333875" cy="1104900"/>
          </a:xfrm>
          <a:prstGeom prst="rect">
            <a:avLst/>
          </a:prstGeom>
          <a:noFill/>
        </p:spPr>
        <p:txBody>
          <a:bodyPr wrap="square" lIns="0" tIns="0" rIns="0" bIns="0" rtlCol="0" anchor="t" anchorCtr="0">
            <a:noAutofit/>
          </a:bodyPr>
          <a:p>
            <a:pPr algn="ctr">
              <a:lnSpc>
                <a:spcPct val="150000"/>
              </a:lnSpc>
              <a:spcBef>
                <a:spcPct val="0"/>
              </a:spcBef>
              <a:spcAft>
                <a:spcPct val="0"/>
              </a:spcAft>
            </a:pPr>
            <a:r>
              <a:rPr lang="zh-CN" altLang="en-US">
                <a:ln>
                  <a:noFill/>
                  <a:prstDash val="sysDot"/>
                </a:ln>
                <a:solidFill>
                  <a:schemeClr val="tx1">
                    <a:lumMod val="85000"/>
                    <a:lumOff val="15000"/>
                  </a:schemeClr>
                </a:solidFill>
                <a:latin typeface="+mn-ea"/>
                <a:cs typeface="+mn-ea"/>
              </a:rPr>
              <a:t>2024年6月，国家民委民族古籍室等单位支持，我校图书馆建成“典映中华”展阅区</a:t>
            </a:r>
            <a:endParaRPr lang="zh-CN" altLang="en-US">
              <a:ln>
                <a:noFill/>
                <a:prstDash val="sysDot"/>
              </a:ln>
              <a:solidFill>
                <a:schemeClr val="tx1">
                  <a:lumMod val="85000"/>
                  <a:lumOff val="15000"/>
                </a:schemeClr>
              </a:solidFill>
              <a:latin typeface="+mn-ea"/>
              <a:cs typeface="+mn-ea"/>
            </a:endParaRPr>
          </a:p>
        </p:txBody>
      </p:sp>
      <p:sp>
        <p:nvSpPr>
          <p:cNvPr id="11" name="矩形 10"/>
          <p:cNvSpPr/>
          <p:nvPr>
            <p:custDataLst>
              <p:tags r:id="rId5"/>
            </p:custDataLst>
          </p:nvPr>
        </p:nvSpPr>
        <p:spPr>
          <a:xfrm>
            <a:off x="2085702" y="4831517"/>
            <a:ext cx="3004748" cy="462269"/>
          </a:xfrm>
          <a:prstGeom prst="rect">
            <a:avLst/>
          </a:prstGeom>
          <a:noFill/>
        </p:spPr>
        <p:txBody>
          <a:bodyPr wrap="square" lIns="0" tIns="0" rIns="0" bIns="0" rtlCol="0" anchor="b">
            <a:noAutofit/>
          </a:bodyPr>
          <a:p>
            <a:pPr algn="ctr">
              <a:spcBef>
                <a:spcPct val="0"/>
              </a:spcBef>
              <a:spcAft>
                <a:spcPct val="0"/>
              </a:spcAft>
            </a:pPr>
            <a:r>
              <a:rPr lang="zh-CN" altLang="en-US" sz="2800" b="1" kern="0" dirty="0">
                <a:solidFill>
                  <a:schemeClr val="accent1"/>
                </a:solidFill>
                <a:latin typeface="+mn-ea"/>
                <a:cs typeface="+mn-ea"/>
              </a:rPr>
              <a:t>建设背景</a:t>
            </a:r>
            <a:endParaRPr lang="zh-CN" altLang="en-US" sz="2800" b="1" kern="0" dirty="0">
              <a:solidFill>
                <a:schemeClr val="accent1"/>
              </a:solidFill>
              <a:latin typeface="+mn-ea"/>
              <a:cs typeface="+mn-ea"/>
            </a:endParaRPr>
          </a:p>
        </p:txBody>
      </p:sp>
      <p:pic>
        <p:nvPicPr>
          <p:cNvPr id="13" name="图片 12" descr="D:/0.文化部工作/2025年/民大案例-覃熙/典映中华内景.png典映中华内景"/>
          <p:cNvPicPr>
            <a:picLocks noChangeAspect="1"/>
          </p:cNvPicPr>
          <p:nvPr>
            <p:custDataLst>
              <p:tags r:id="rId6"/>
            </p:custDataLst>
          </p:nvPr>
        </p:nvPicPr>
        <p:blipFill rotWithShape="1">
          <a:blip r:embed="rId7"/>
          <a:srcRect l="26684" r="26684"/>
          <a:stretch>
            <a:fillRect/>
          </a:stretch>
        </p:blipFill>
        <p:spPr>
          <a:xfrm>
            <a:off x="7285592" y="1799464"/>
            <a:ext cx="2627340" cy="2805145"/>
          </a:xfrm>
          <a:custGeom>
            <a:avLst/>
            <a:gdLst>
              <a:gd name="connsiteX0" fmla="*/ 1313698 w 2627403"/>
              <a:gd name="connsiteY0" fmla="*/ 0 h 2805212"/>
              <a:gd name="connsiteX1" fmla="*/ 1393218 w 2627403"/>
              <a:gd name="connsiteY1" fmla="*/ 19125 h 2805212"/>
              <a:gd name="connsiteX2" fmla="*/ 2529110 w 2627403"/>
              <a:gd name="connsiteY2" fmla="*/ 587071 h 2805212"/>
              <a:gd name="connsiteX3" fmla="*/ 2627403 w 2627403"/>
              <a:gd name="connsiteY3" fmla="*/ 746105 h 2805212"/>
              <a:gd name="connsiteX4" fmla="*/ 2627403 w 2627403"/>
              <a:gd name="connsiteY4" fmla="*/ 2059094 h 2805212"/>
              <a:gd name="connsiteX5" fmla="*/ 2529117 w 2627403"/>
              <a:gd name="connsiteY5" fmla="*/ 2218139 h 2805212"/>
              <a:gd name="connsiteX6" fmla="*/ 1393225 w 2627403"/>
              <a:gd name="connsiteY6" fmla="*/ 2786085 h 2805212"/>
              <a:gd name="connsiteX7" fmla="*/ 1234185 w 2627403"/>
              <a:gd name="connsiteY7" fmla="*/ 2786089 h 2805212"/>
              <a:gd name="connsiteX8" fmla="*/ 98293 w 2627403"/>
              <a:gd name="connsiteY8" fmla="*/ 2218143 h 2805212"/>
              <a:gd name="connsiteX9" fmla="*/ 0 w 2627403"/>
              <a:gd name="connsiteY9" fmla="*/ 2059109 h 2805212"/>
              <a:gd name="connsiteX10" fmla="*/ 0 w 2627403"/>
              <a:gd name="connsiteY10" fmla="*/ 746120 h 2805212"/>
              <a:gd name="connsiteX11" fmla="*/ 98286 w 2627403"/>
              <a:gd name="connsiteY11" fmla="*/ 587075 h 2805212"/>
              <a:gd name="connsiteX12" fmla="*/ 1234178 w 2627403"/>
              <a:gd name="connsiteY12" fmla="*/ 19129 h 2805212"/>
              <a:gd name="connsiteX13" fmla="*/ 1313698 w 2627403"/>
              <a:gd name="connsiteY13" fmla="*/ 0 h 280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27403" h="2805212">
                <a:moveTo>
                  <a:pt x="1313698" y="0"/>
                </a:moveTo>
                <a:cubicBezTo>
                  <a:pt x="1340707" y="-1"/>
                  <a:pt x="1367715" y="6374"/>
                  <a:pt x="1393218" y="19125"/>
                </a:cubicBezTo>
                <a:cubicBezTo>
                  <a:pt x="1444222" y="44627"/>
                  <a:pt x="2467209" y="556120"/>
                  <a:pt x="2529110" y="587071"/>
                </a:cubicBezTo>
                <a:cubicBezTo>
                  <a:pt x="2591012" y="618021"/>
                  <a:pt x="2627404" y="676896"/>
                  <a:pt x="2627403" y="746105"/>
                </a:cubicBezTo>
                <a:cubicBezTo>
                  <a:pt x="2627404" y="815312"/>
                  <a:pt x="2627404" y="1989885"/>
                  <a:pt x="2627403" y="2059094"/>
                </a:cubicBezTo>
                <a:cubicBezTo>
                  <a:pt x="2627404" y="2128301"/>
                  <a:pt x="2591020" y="2187187"/>
                  <a:pt x="2529117" y="2218139"/>
                </a:cubicBezTo>
                <a:cubicBezTo>
                  <a:pt x="2467217" y="2249089"/>
                  <a:pt x="1444230" y="2760582"/>
                  <a:pt x="1393225" y="2786085"/>
                </a:cubicBezTo>
                <a:cubicBezTo>
                  <a:pt x="1342222" y="2811586"/>
                  <a:pt x="1285190" y="2811590"/>
                  <a:pt x="1234185" y="2786089"/>
                </a:cubicBezTo>
                <a:cubicBezTo>
                  <a:pt x="1183181" y="2760586"/>
                  <a:pt x="160195" y="2249092"/>
                  <a:pt x="98293" y="2218143"/>
                </a:cubicBezTo>
                <a:cubicBezTo>
                  <a:pt x="36393" y="2187191"/>
                  <a:pt x="1" y="2128316"/>
                  <a:pt x="0" y="2059109"/>
                </a:cubicBezTo>
                <a:cubicBezTo>
                  <a:pt x="1" y="1989900"/>
                  <a:pt x="1" y="815327"/>
                  <a:pt x="0" y="746120"/>
                </a:cubicBezTo>
                <a:cubicBezTo>
                  <a:pt x="1" y="676911"/>
                  <a:pt x="36386" y="618025"/>
                  <a:pt x="98286" y="587075"/>
                </a:cubicBezTo>
                <a:cubicBezTo>
                  <a:pt x="160188" y="556123"/>
                  <a:pt x="1183174" y="44630"/>
                  <a:pt x="1234178" y="19129"/>
                </a:cubicBezTo>
                <a:cubicBezTo>
                  <a:pt x="1259681" y="6378"/>
                  <a:pt x="1286689" y="1"/>
                  <a:pt x="1313698" y="0"/>
                </a:cubicBezTo>
                <a:close/>
              </a:path>
            </a:pathLst>
          </a:custGeom>
          <a:solidFill>
            <a:schemeClr val="accent1">
              <a:alpha val="50000"/>
            </a:schemeClr>
          </a:solidFill>
          <a:ln w="3175" cap="flat" cmpd="sng" algn="ctr">
            <a:solidFill>
              <a:schemeClr val="tx1">
                <a:lumMod val="40000"/>
                <a:lumOff val="60000"/>
                <a:alpha val="20000"/>
              </a:schemeClr>
            </a:solidFill>
            <a:prstDash val="solid"/>
            <a:round/>
            <a:headEnd type="none" w="med" len="med"/>
            <a:tailEnd type="none" w="med" len="med"/>
          </a:ln>
        </p:spPr>
      </p:pic>
      <p:sp>
        <p:nvSpPr>
          <p:cNvPr id="14" name="矩形 13"/>
          <p:cNvSpPr/>
          <p:nvPr>
            <p:custDataLst>
              <p:tags r:id="rId8"/>
            </p:custDataLst>
          </p:nvPr>
        </p:nvSpPr>
        <p:spPr>
          <a:xfrm>
            <a:off x="6518275" y="5332095"/>
            <a:ext cx="4303395" cy="1104900"/>
          </a:xfrm>
          <a:prstGeom prst="rect">
            <a:avLst/>
          </a:prstGeom>
          <a:noFill/>
        </p:spPr>
        <p:txBody>
          <a:bodyPr wrap="square" lIns="0" tIns="0" rIns="0" bIns="0" rtlCol="0" anchor="t" anchorCtr="0">
            <a:noAutofit/>
          </a:bodyPr>
          <a:p>
            <a:pPr algn="ctr">
              <a:lnSpc>
                <a:spcPct val="150000"/>
              </a:lnSpc>
              <a:spcBef>
                <a:spcPct val="0"/>
              </a:spcBef>
              <a:spcAft>
                <a:spcPct val="0"/>
              </a:spcAft>
            </a:pPr>
            <a:r>
              <a:rPr lang="zh-CN" altLang="en-US">
                <a:ln>
                  <a:noFill/>
                  <a:prstDash val="sysDot"/>
                </a:ln>
                <a:solidFill>
                  <a:schemeClr val="tx1">
                    <a:lumMod val="85000"/>
                    <a:lumOff val="15000"/>
                  </a:schemeClr>
                </a:solidFill>
                <a:latin typeface="+mn-ea"/>
                <a:cs typeface="+mn-ea"/>
              </a:rPr>
              <a:t>涵盖全国十一省/区20多个民族，收录古籍图书两千多册，形成汉文与民文兼备格局</a:t>
            </a:r>
            <a:endParaRPr lang="zh-CN" altLang="en-US">
              <a:ln>
                <a:noFill/>
                <a:prstDash val="sysDot"/>
              </a:ln>
              <a:solidFill>
                <a:schemeClr val="tx1">
                  <a:lumMod val="85000"/>
                  <a:lumOff val="15000"/>
                </a:schemeClr>
              </a:solidFill>
              <a:latin typeface="+mn-ea"/>
              <a:cs typeface="+mn-ea"/>
            </a:endParaRPr>
          </a:p>
        </p:txBody>
      </p:sp>
      <p:sp>
        <p:nvSpPr>
          <p:cNvPr id="15" name="矩形 14"/>
          <p:cNvSpPr/>
          <p:nvPr>
            <p:custDataLst>
              <p:tags r:id="rId9"/>
            </p:custDataLst>
          </p:nvPr>
        </p:nvSpPr>
        <p:spPr>
          <a:xfrm>
            <a:off x="7097637" y="4831517"/>
            <a:ext cx="3004748" cy="462269"/>
          </a:xfrm>
          <a:prstGeom prst="rect">
            <a:avLst/>
          </a:prstGeom>
          <a:noFill/>
        </p:spPr>
        <p:txBody>
          <a:bodyPr wrap="square" lIns="0" tIns="0" rIns="0" bIns="0" rtlCol="0" anchor="b">
            <a:noAutofit/>
          </a:bodyPr>
          <a:p>
            <a:pPr algn="ctr">
              <a:spcBef>
                <a:spcPct val="0"/>
              </a:spcBef>
              <a:spcAft>
                <a:spcPct val="0"/>
              </a:spcAft>
            </a:pPr>
            <a:r>
              <a:rPr lang="zh-CN" altLang="en-US" sz="2800" b="1" kern="0">
                <a:solidFill>
                  <a:schemeClr val="accent1"/>
                </a:solidFill>
                <a:latin typeface="+mn-ea"/>
                <a:cs typeface="+mn-ea"/>
              </a:rPr>
              <a:t>展阅区特色</a:t>
            </a:r>
            <a:endParaRPr lang="zh-CN" altLang="en-US" sz="2800" b="1" kern="0">
              <a:solidFill>
                <a:schemeClr val="accent1"/>
              </a:solidFill>
              <a:latin typeface="+mn-ea"/>
              <a:cs typeface="+mn-ea"/>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1341445" y="260267"/>
            <a:ext cx="10850563" cy="663575"/>
          </a:xfrm>
        </p:spPr>
        <p:txBody>
          <a:bodyPr/>
          <a:lstStyle/>
          <a:p>
            <a:r>
              <a:rPr lang="zh-CN" altLang="en-US" sz="2800" dirty="0"/>
              <a:t>部门</a:t>
            </a:r>
            <a:r>
              <a:rPr lang="zh-CN" altLang="en-US" sz="2800" dirty="0" smtClean="0"/>
              <a:t>介绍</a:t>
            </a:r>
            <a:endParaRPr lang="zh-CN" altLang="en-US" sz="2800" dirty="0">
              <a:solidFill>
                <a:srgbClr val="FF0000"/>
              </a:solidFill>
            </a:endParaRPr>
          </a:p>
        </p:txBody>
      </p:sp>
      <p:sp>
        <p:nvSpPr>
          <p:cNvPr id="5" name="内容占位符 2"/>
          <p:cNvSpPr txBox="1"/>
          <p:nvPr/>
        </p:nvSpPr>
        <p:spPr>
          <a:xfrm>
            <a:off x="3208971" y="1515568"/>
            <a:ext cx="8392731" cy="464569"/>
          </a:xfrm>
          <a:prstGeom prst="rect">
            <a:avLst/>
          </a:prstGeom>
          <a:noFill/>
          <a:ln>
            <a:solidFill>
              <a:sysClr val="windowText" lastClr="000000"/>
            </a:solidFill>
          </a:ln>
        </p:spPr>
        <p:txBody>
          <a:bodyPr vert="horz" rtlCol="0">
            <a:normAutofit/>
          </a:bodyPr>
          <a:lst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a:lstStyle>
          <a:p>
            <a:pPr marL="0" indent="0">
              <a:buClr>
                <a:srgbClr val="2F2F2F"/>
              </a:buClr>
              <a:buFont typeface="Wingdings 2" panose="05020102010507070707"/>
              <a:buNone/>
              <a:defRPr/>
            </a:pPr>
            <a:r>
              <a:rPr lang="zh-CN" altLang="en-US" sz="1400" b="1" smtClean="0">
                <a:solidFill>
                  <a:sysClr val="windowText" lastClr="000000"/>
                </a:solidFill>
                <a:latin typeface="Franklin Gothic Book" panose="020B0503020102020204"/>
                <a:ea typeface="黑体" panose="02010609060101010101" charset="-122"/>
              </a:rPr>
              <a:t>负</a:t>
            </a:r>
            <a:r>
              <a:rPr lang="zh-CN" altLang="en-US" sz="1400" b="1" dirty="0">
                <a:solidFill>
                  <a:sysClr val="windowText" lastClr="000000"/>
                </a:solidFill>
                <a:latin typeface="Franklin Gothic Book" panose="020B0503020102020204"/>
                <a:ea typeface="黑体" panose="02010609060101010101" charset="-122"/>
              </a:rPr>
              <a:t>责全馆的一切行政事务和后勤保障</a:t>
            </a:r>
            <a:r>
              <a:rPr lang="zh-CN" altLang="en-US" sz="1400" b="1" dirty="0" smtClean="0">
                <a:solidFill>
                  <a:sysClr val="windowText" lastClr="000000"/>
                </a:solidFill>
                <a:latin typeface="Franklin Gothic Book" panose="020B0503020102020204"/>
                <a:ea typeface="黑体" panose="02010609060101010101" charset="-122"/>
              </a:rPr>
              <a:t>工作。                                                                                </a:t>
            </a:r>
            <a:endParaRPr lang="en-US" altLang="zh-CN" sz="1400" b="1" dirty="0">
              <a:solidFill>
                <a:srgbClr val="FF0000"/>
              </a:solidFill>
              <a:latin typeface="微软雅黑" panose="020B0503020204020204" pitchFamily="34" charset="-122"/>
            </a:endParaRPr>
          </a:p>
          <a:p>
            <a:pPr marL="0" indent="0">
              <a:buClr>
                <a:srgbClr val="2F2F2F"/>
              </a:buClr>
              <a:buFont typeface="Wingdings 2" panose="05020102010507070707"/>
              <a:buNone/>
              <a:defRPr/>
            </a:pPr>
            <a:endParaRPr lang="en-US" altLang="zh-CN" sz="2000" dirty="0">
              <a:solidFill>
                <a:sysClr val="windowText" lastClr="000000"/>
              </a:solidFill>
              <a:latin typeface="Franklin Gothic Book" panose="020B0503020102020204"/>
              <a:ea typeface="黑体" panose="02010609060101010101" charset="-122"/>
            </a:endParaRPr>
          </a:p>
          <a:p>
            <a:pPr marL="0" indent="0">
              <a:buClr>
                <a:srgbClr val="2F2F2F"/>
              </a:buClr>
              <a:buFont typeface="Wingdings 2" panose="05020102010507070707"/>
              <a:buNone/>
              <a:defRPr/>
            </a:pPr>
            <a:endParaRPr lang="zh-CN" altLang="en-US" dirty="0">
              <a:solidFill>
                <a:sysClr val="windowText" lastClr="000000"/>
              </a:solidFill>
              <a:latin typeface="Franklin Gothic Book" panose="020B0503020102020204"/>
              <a:ea typeface="黑体" panose="02010609060101010101" charset="-122"/>
            </a:endParaRPr>
          </a:p>
        </p:txBody>
      </p:sp>
      <p:sp>
        <p:nvSpPr>
          <p:cNvPr id="6" name="矩形 5"/>
          <p:cNvSpPr/>
          <p:nvPr/>
        </p:nvSpPr>
        <p:spPr>
          <a:xfrm>
            <a:off x="1255714" y="1530890"/>
            <a:ext cx="1805317" cy="432048"/>
          </a:xfrm>
          <a:prstGeom prst="rect">
            <a:avLst/>
          </a:prstGeom>
          <a:solidFill>
            <a:srgbClr val="002060"/>
          </a:solidFill>
          <a:ln w="25400" cap="flat" cmpd="sng" algn="ctr">
            <a:noFill/>
            <a:prstDash val="solid"/>
          </a:ln>
          <a:effectLst/>
        </p:spPr>
        <p:txBody>
          <a:bodyPr rtlCol="0" anchor="ctr"/>
          <a:lstStyle/>
          <a:p>
            <a:pPr algn="ctr">
              <a:defRPr/>
            </a:pPr>
            <a:r>
              <a:rPr lang="zh-CN" altLang="en-US" sz="2400" b="1" kern="0" dirty="0">
                <a:ln w="12700">
                  <a:solidFill>
                    <a:srgbClr val="2F2F2F">
                      <a:satMod val="155000"/>
                    </a:srgbClr>
                  </a:solidFill>
                  <a:prstDash val="solid"/>
                </a:ln>
                <a:solidFill>
                  <a:srgbClr val="FFFFF4">
                    <a:tint val="85000"/>
                    <a:satMod val="155000"/>
                  </a:srgbClr>
                </a:solidFill>
                <a:effectLst>
                  <a:outerShdw blurRad="41275" dist="20320" dir="1800000" algn="tl" rotWithShape="0">
                    <a:srgbClr val="000000">
                      <a:alpha val="40000"/>
                    </a:srgbClr>
                  </a:outerShdw>
                </a:effectLst>
                <a:latin typeface="微软雅黑" panose="020B0503020204020204" pitchFamily="34" charset="-122"/>
                <a:ea typeface="黑体" panose="02010609060101010101" charset="-122"/>
              </a:rPr>
              <a:t>办公室</a:t>
            </a:r>
            <a:endParaRPr lang="zh-CN" altLang="en-US" sz="2400" b="1" kern="0" dirty="0">
              <a:ln w="12700">
                <a:solidFill>
                  <a:srgbClr val="2F2F2F">
                    <a:satMod val="155000"/>
                  </a:srgbClr>
                </a:solidFill>
                <a:prstDash val="solid"/>
              </a:ln>
              <a:solidFill>
                <a:srgbClr val="FFFFF4">
                  <a:tint val="85000"/>
                  <a:satMod val="155000"/>
                </a:srgbClr>
              </a:solidFill>
              <a:effectLst>
                <a:outerShdw blurRad="41275" dist="20320" dir="1800000" algn="tl" rotWithShape="0">
                  <a:srgbClr val="000000">
                    <a:alpha val="40000"/>
                  </a:srgbClr>
                </a:outerShdw>
              </a:effectLst>
              <a:latin typeface="微软雅黑" panose="020B0503020204020204" pitchFamily="34" charset="-122"/>
              <a:ea typeface="黑体" panose="02010609060101010101" charset="-122"/>
            </a:endParaRPr>
          </a:p>
        </p:txBody>
      </p:sp>
      <p:sp>
        <p:nvSpPr>
          <p:cNvPr id="7" name="内容占位符 2"/>
          <p:cNvSpPr txBox="1"/>
          <p:nvPr/>
        </p:nvSpPr>
        <p:spPr>
          <a:xfrm>
            <a:off x="3157002" y="2166130"/>
            <a:ext cx="8473150" cy="1679331"/>
          </a:xfrm>
          <a:prstGeom prst="rect">
            <a:avLst/>
          </a:prstGeom>
          <a:noFill/>
          <a:ln>
            <a:solidFill>
              <a:sysClr val="windowText" lastClr="000000"/>
            </a:solidFill>
          </a:ln>
        </p:spPr>
        <p:txBody>
          <a:bodyPr vert="horz" rtlCol="0">
            <a:normAutofit/>
          </a:bodyPr>
          <a:lst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a:lstStyle>
          <a:p>
            <a:pPr marL="0" indent="0">
              <a:lnSpc>
                <a:spcPts val="1680"/>
              </a:lnSpc>
              <a:buClr>
                <a:srgbClr val="2F2F2F"/>
              </a:buClr>
              <a:buFont typeface="Wingdings 2" panose="05020102010507070707"/>
              <a:buNone/>
              <a:defRPr/>
            </a:pPr>
            <a:endParaRPr lang="zh-CN" altLang="en-US" dirty="0">
              <a:solidFill>
                <a:srgbClr val="FF0000"/>
              </a:solidFill>
              <a:latin typeface="微软雅黑" panose="020B0503020204020204" pitchFamily="34" charset="-122"/>
            </a:endParaRPr>
          </a:p>
        </p:txBody>
      </p:sp>
      <p:sp>
        <p:nvSpPr>
          <p:cNvPr id="8" name="矩形 7"/>
          <p:cNvSpPr/>
          <p:nvPr/>
        </p:nvSpPr>
        <p:spPr>
          <a:xfrm>
            <a:off x="1255714" y="2566878"/>
            <a:ext cx="1792569" cy="432048"/>
          </a:xfrm>
          <a:prstGeom prst="rect">
            <a:avLst/>
          </a:prstGeom>
          <a:solidFill>
            <a:srgbClr val="0070C0"/>
          </a:solidFill>
          <a:ln w="25400" cap="flat" cmpd="sng" algn="ctr">
            <a:noFill/>
            <a:prstDash val="solid"/>
          </a:ln>
          <a:effectLst/>
        </p:spPr>
        <p:txBody>
          <a:bodyPr rtlCol="0" anchor="ctr"/>
          <a:lstStyle/>
          <a:p>
            <a:pPr algn="ctr">
              <a:defRPr/>
            </a:pPr>
            <a:r>
              <a:rPr lang="zh-CN" altLang="en-US" sz="2400" b="1" kern="0" dirty="0">
                <a:ln w="12700">
                  <a:solidFill>
                    <a:srgbClr val="2F2F2F">
                      <a:satMod val="155000"/>
                    </a:srgbClr>
                  </a:solidFill>
                  <a:prstDash val="solid"/>
                </a:ln>
                <a:solidFill>
                  <a:srgbClr val="FFFFF4">
                    <a:tint val="85000"/>
                    <a:satMod val="155000"/>
                  </a:srgbClr>
                </a:solidFill>
                <a:effectLst>
                  <a:outerShdw blurRad="41275" dist="20320" dir="1800000" algn="tl" rotWithShape="0">
                    <a:srgbClr val="000000">
                      <a:alpha val="40000"/>
                    </a:srgbClr>
                  </a:outerShdw>
                </a:effectLst>
                <a:latin typeface="微软雅黑" panose="020B0503020204020204" pitchFamily="34" charset="-122"/>
                <a:ea typeface="黑体" panose="02010609060101010101" charset="-122"/>
              </a:rPr>
              <a:t>资源建设部</a:t>
            </a:r>
            <a:endParaRPr lang="zh-CN" altLang="en-US" sz="2400" b="1" kern="0" dirty="0">
              <a:ln w="12700">
                <a:solidFill>
                  <a:srgbClr val="2F2F2F">
                    <a:satMod val="155000"/>
                  </a:srgbClr>
                </a:solidFill>
                <a:prstDash val="solid"/>
              </a:ln>
              <a:solidFill>
                <a:srgbClr val="FFFFF4">
                  <a:tint val="85000"/>
                  <a:satMod val="155000"/>
                </a:srgbClr>
              </a:solidFill>
              <a:effectLst>
                <a:outerShdw blurRad="41275" dist="20320" dir="1800000" algn="tl" rotWithShape="0">
                  <a:srgbClr val="000000">
                    <a:alpha val="40000"/>
                  </a:srgbClr>
                </a:outerShdw>
              </a:effectLst>
              <a:latin typeface="微软雅黑" panose="020B0503020204020204" pitchFamily="34" charset="-122"/>
              <a:ea typeface="黑体" panose="02010609060101010101" charset="-122"/>
            </a:endParaRPr>
          </a:p>
        </p:txBody>
      </p:sp>
      <p:sp>
        <p:nvSpPr>
          <p:cNvPr id="9" name="内容占位符 2"/>
          <p:cNvSpPr txBox="1"/>
          <p:nvPr/>
        </p:nvSpPr>
        <p:spPr>
          <a:xfrm>
            <a:off x="3128553" y="5845921"/>
            <a:ext cx="8473149" cy="729669"/>
          </a:xfrm>
          <a:prstGeom prst="rect">
            <a:avLst/>
          </a:prstGeom>
          <a:noFill/>
          <a:ln>
            <a:solidFill>
              <a:sysClr val="windowText" lastClr="000000"/>
            </a:solidFill>
          </a:ln>
        </p:spPr>
        <p:txBody>
          <a:bodyPr vert="horz" rtlCol="0">
            <a:normAutofit lnSpcReduction="10000"/>
          </a:bodyPr>
          <a:lst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a:lstStyle>
          <a:p>
            <a:pPr marL="0" indent="0">
              <a:lnSpc>
                <a:spcPct val="150000"/>
              </a:lnSpc>
              <a:buClr>
                <a:srgbClr val="2F2F2F"/>
              </a:buClr>
              <a:buFont typeface="Wingdings 2" panose="05020102010507070707"/>
              <a:buNone/>
              <a:defRPr/>
            </a:pPr>
            <a:r>
              <a:rPr lang="zh-CN" altLang="en-US" sz="1400" b="1" dirty="0" smtClean="0">
                <a:solidFill>
                  <a:prstClr val="black"/>
                </a:solidFill>
                <a:latin typeface="Franklin Gothic Book" panose="020B0503020102020204"/>
                <a:ea typeface="黑体" panose="02010609060101010101" charset="-122"/>
              </a:rPr>
              <a:t>三个校区分别一个独立的服务部，</a:t>
            </a:r>
            <a:r>
              <a:rPr lang="zh-CN" altLang="en-US" sz="1400" b="1" dirty="0">
                <a:solidFill>
                  <a:prstClr val="black"/>
                </a:solidFill>
                <a:latin typeface="Franklin Gothic Book" panose="020B0503020102020204"/>
                <a:ea typeface="黑体" panose="02010609060101010101" charset="-122"/>
              </a:rPr>
              <a:t>主要负责纸质图书、期刊、报纸的管理与借阅服务，提供借还、馆藏检索</a:t>
            </a:r>
            <a:r>
              <a:rPr lang="zh-CN" altLang="en-US" sz="1400" b="1" dirty="0" smtClean="0">
                <a:solidFill>
                  <a:prstClr val="black"/>
                </a:solidFill>
                <a:latin typeface="Franklin Gothic Book" panose="020B0503020102020204"/>
                <a:ea typeface="黑体" panose="02010609060101010101" charset="-122"/>
              </a:rPr>
              <a:t>、咨询、座位预约及管理等</a:t>
            </a:r>
            <a:r>
              <a:rPr lang="zh-CN" altLang="en-US" sz="1400" b="1" dirty="0">
                <a:solidFill>
                  <a:prstClr val="black"/>
                </a:solidFill>
                <a:latin typeface="Franklin Gothic Book" panose="020B0503020102020204"/>
                <a:ea typeface="黑体" panose="02010609060101010101" charset="-122"/>
              </a:rPr>
              <a:t>服务。                                                                                                      </a:t>
            </a:r>
            <a:r>
              <a:rPr lang="zh-CN" altLang="en-US" sz="1400" b="1" dirty="0" smtClean="0">
                <a:solidFill>
                  <a:prstClr val="black"/>
                </a:solidFill>
                <a:latin typeface="Franklin Gothic Book" panose="020B0503020102020204"/>
                <a:ea typeface="黑体" panose="02010609060101010101" charset="-122"/>
              </a:rPr>
              <a:t>                          </a:t>
            </a:r>
            <a:endParaRPr lang="zh-CN" altLang="en-US" sz="1400" b="1" dirty="0">
              <a:solidFill>
                <a:srgbClr val="FF0000"/>
              </a:solidFill>
              <a:latin typeface="微软雅黑" panose="020B0503020204020204" pitchFamily="34" charset="-122"/>
            </a:endParaRPr>
          </a:p>
        </p:txBody>
      </p:sp>
      <p:sp>
        <p:nvSpPr>
          <p:cNvPr id="10" name="矩形 9"/>
          <p:cNvSpPr/>
          <p:nvPr/>
        </p:nvSpPr>
        <p:spPr>
          <a:xfrm>
            <a:off x="1255715" y="5994731"/>
            <a:ext cx="1805316" cy="432048"/>
          </a:xfrm>
          <a:prstGeom prst="rect">
            <a:avLst/>
          </a:prstGeom>
          <a:solidFill>
            <a:srgbClr val="0070C0"/>
          </a:solidFill>
          <a:ln w="25400" cap="flat" cmpd="sng" algn="ctr">
            <a:noFill/>
            <a:prstDash val="solid"/>
          </a:ln>
          <a:effectLst/>
        </p:spPr>
        <p:txBody>
          <a:bodyPr rtlCol="0" anchor="ctr"/>
          <a:lstStyle/>
          <a:p>
            <a:pPr algn="ctr">
              <a:defRPr/>
            </a:pPr>
            <a:r>
              <a:rPr lang="zh-CN" altLang="en-US" sz="2400" b="1" kern="0" dirty="0">
                <a:ln w="12700">
                  <a:solidFill>
                    <a:srgbClr val="2F2F2F">
                      <a:satMod val="155000"/>
                    </a:srgbClr>
                  </a:solidFill>
                  <a:prstDash val="solid"/>
                </a:ln>
                <a:solidFill>
                  <a:srgbClr val="FFFFF4">
                    <a:tint val="85000"/>
                    <a:satMod val="155000"/>
                  </a:srgbClr>
                </a:solidFill>
                <a:effectLst>
                  <a:outerShdw blurRad="41275" dist="20320" dir="1800000" algn="tl" rotWithShape="0">
                    <a:srgbClr val="000000">
                      <a:alpha val="40000"/>
                    </a:srgbClr>
                  </a:outerShdw>
                </a:effectLst>
                <a:latin typeface="微软雅黑" panose="020B0503020204020204" pitchFamily="34" charset="-122"/>
                <a:ea typeface="黑体" panose="02010609060101010101" charset="-122"/>
              </a:rPr>
              <a:t>读者服务部</a:t>
            </a:r>
            <a:endParaRPr lang="zh-CN" altLang="en-US" sz="2400" b="1" kern="0" dirty="0">
              <a:ln w="12700">
                <a:solidFill>
                  <a:srgbClr val="2F2F2F">
                    <a:satMod val="155000"/>
                  </a:srgbClr>
                </a:solidFill>
                <a:prstDash val="solid"/>
              </a:ln>
              <a:solidFill>
                <a:srgbClr val="FFFFF4">
                  <a:tint val="85000"/>
                  <a:satMod val="155000"/>
                </a:srgbClr>
              </a:solidFill>
              <a:effectLst>
                <a:outerShdw blurRad="41275" dist="20320" dir="1800000" algn="tl" rotWithShape="0">
                  <a:srgbClr val="000000">
                    <a:alpha val="40000"/>
                  </a:srgbClr>
                </a:outerShdw>
              </a:effectLst>
              <a:latin typeface="微软雅黑" panose="020B0503020204020204" pitchFamily="34" charset="-122"/>
              <a:ea typeface="黑体" panose="02010609060101010101" charset="-122"/>
            </a:endParaRPr>
          </a:p>
        </p:txBody>
      </p:sp>
      <p:sp>
        <p:nvSpPr>
          <p:cNvPr id="13" name="内容占位符 2"/>
          <p:cNvSpPr txBox="1"/>
          <p:nvPr/>
        </p:nvSpPr>
        <p:spPr>
          <a:xfrm>
            <a:off x="3160503" y="4031454"/>
            <a:ext cx="8489666" cy="783050"/>
          </a:xfrm>
          <a:prstGeom prst="rect">
            <a:avLst/>
          </a:prstGeom>
          <a:noFill/>
          <a:ln>
            <a:solidFill>
              <a:sysClr val="windowText" lastClr="000000"/>
            </a:solidFill>
          </a:ln>
        </p:spPr>
        <p:txBody>
          <a:bodyPr vert="horz" rtlCol="0">
            <a:normAutofit/>
          </a:bodyPr>
          <a:lst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a:lstStyle>
          <a:p>
            <a:pPr marL="0" indent="0">
              <a:lnSpc>
                <a:spcPct val="150000"/>
              </a:lnSpc>
              <a:buClr>
                <a:srgbClr val="2F2F2F"/>
              </a:buClr>
              <a:buFont typeface="Wingdings 2" panose="05020102010507070707"/>
              <a:buNone/>
              <a:defRPr/>
            </a:pPr>
            <a:r>
              <a:rPr lang="zh-CN" altLang="en-US" sz="1400" b="1" dirty="0" smtClean="0">
                <a:solidFill>
                  <a:prstClr val="black"/>
                </a:solidFill>
                <a:latin typeface="Franklin Gothic Book" panose="020B0503020102020204"/>
                <a:ea typeface="黑体" panose="02010609060101010101" charset="-122"/>
              </a:rPr>
              <a:t>负</a:t>
            </a:r>
            <a:r>
              <a:rPr lang="zh-CN" altLang="en-US" sz="1400" b="1" dirty="0">
                <a:solidFill>
                  <a:prstClr val="black"/>
                </a:solidFill>
                <a:latin typeface="Franklin Gothic Book" panose="020B0503020102020204"/>
                <a:ea typeface="黑体" panose="02010609060101010101" charset="-122"/>
              </a:rPr>
              <a:t>责专业阅读推广</a:t>
            </a:r>
            <a:r>
              <a:rPr lang="zh-CN" altLang="en-US" sz="1400" b="1" dirty="0" smtClean="0">
                <a:solidFill>
                  <a:prstClr val="black"/>
                </a:solidFill>
                <a:latin typeface="Franklin Gothic Book" panose="020B0503020102020204"/>
                <a:ea typeface="黑体" panose="02010609060101010101" charset="-122"/>
              </a:rPr>
              <a:t>、学科服务、学</a:t>
            </a:r>
            <a:r>
              <a:rPr lang="zh-CN" altLang="en-US" sz="1400" b="1" dirty="0">
                <a:solidFill>
                  <a:prstClr val="black"/>
                </a:solidFill>
                <a:latin typeface="Franklin Gothic Book" panose="020B0503020102020204"/>
                <a:ea typeface="黑体" panose="02010609060101010101" charset="-122"/>
              </a:rPr>
              <a:t>术讲座、其他类型讲座以及读书系列活动的策划、开展，图书馆馆舍的文化创</a:t>
            </a:r>
            <a:r>
              <a:rPr lang="zh-CN" altLang="en-US" sz="1400" b="1" dirty="0" smtClean="0">
                <a:solidFill>
                  <a:prstClr val="black"/>
                </a:solidFill>
                <a:latin typeface="Franklin Gothic Book" panose="020B0503020102020204"/>
                <a:ea typeface="黑体" panose="02010609060101010101" charset="-122"/>
              </a:rPr>
              <a:t>意活</a:t>
            </a:r>
            <a:r>
              <a:rPr lang="zh-CN" altLang="en-US" sz="1400" b="1" dirty="0">
                <a:solidFill>
                  <a:prstClr val="black"/>
                </a:solidFill>
                <a:latin typeface="Franklin Gothic Book" panose="020B0503020102020204"/>
                <a:ea typeface="黑体" panose="02010609060101010101" charset="-122"/>
              </a:rPr>
              <a:t>动和装饰工作，馆年度报告的编撰。                                                                                           </a:t>
            </a:r>
            <a:r>
              <a:rPr lang="zh-CN" altLang="en-US" sz="1400" b="1" dirty="0" smtClean="0">
                <a:solidFill>
                  <a:prstClr val="black"/>
                </a:solidFill>
                <a:latin typeface="Franklin Gothic Book" panose="020B0503020102020204"/>
                <a:ea typeface="黑体" panose="02010609060101010101" charset="-122"/>
              </a:rPr>
              <a:t> </a:t>
            </a:r>
            <a:endParaRPr lang="zh-CN" altLang="en-US" sz="1400" b="1" dirty="0">
              <a:solidFill>
                <a:srgbClr val="FF0000"/>
              </a:solidFill>
              <a:latin typeface="微软雅黑" panose="020B0503020204020204" pitchFamily="34" charset="-122"/>
            </a:endParaRPr>
          </a:p>
        </p:txBody>
      </p:sp>
      <p:sp>
        <p:nvSpPr>
          <p:cNvPr id="14" name="矩形 13"/>
          <p:cNvSpPr/>
          <p:nvPr/>
        </p:nvSpPr>
        <p:spPr>
          <a:xfrm>
            <a:off x="1242967" y="3968468"/>
            <a:ext cx="1805316" cy="432048"/>
          </a:xfrm>
          <a:prstGeom prst="rect">
            <a:avLst/>
          </a:prstGeom>
          <a:solidFill>
            <a:srgbClr val="002060"/>
          </a:solidFill>
          <a:ln w="25400" cap="flat" cmpd="sng" algn="ctr">
            <a:noFill/>
            <a:prstDash val="solid"/>
          </a:ln>
          <a:effectLst/>
        </p:spPr>
        <p:txBody>
          <a:bodyPr rtlCol="0" anchor="ctr"/>
          <a:lstStyle/>
          <a:p>
            <a:pPr algn="ctr">
              <a:defRPr/>
            </a:pPr>
            <a:r>
              <a:rPr lang="zh-CN" altLang="en-US" sz="2400" b="1" kern="0" dirty="0">
                <a:ln w="12700">
                  <a:solidFill>
                    <a:srgbClr val="2F2F2F">
                      <a:satMod val="155000"/>
                    </a:srgbClr>
                  </a:solidFill>
                  <a:prstDash val="solid"/>
                </a:ln>
                <a:solidFill>
                  <a:srgbClr val="FFFFF4">
                    <a:tint val="85000"/>
                    <a:satMod val="155000"/>
                  </a:srgbClr>
                </a:solidFill>
                <a:effectLst>
                  <a:outerShdw blurRad="41275" dist="20320" dir="1800000" algn="tl" rotWithShape="0">
                    <a:srgbClr val="000000">
                      <a:alpha val="40000"/>
                    </a:srgbClr>
                  </a:outerShdw>
                </a:effectLst>
                <a:latin typeface="微软雅黑" panose="020B0503020204020204" pitchFamily="34" charset="-122"/>
                <a:ea typeface="黑体" panose="02010609060101010101" charset="-122"/>
              </a:rPr>
              <a:t>文化建设部</a:t>
            </a:r>
            <a:endParaRPr lang="zh-CN" altLang="en-US" sz="2400" b="1" kern="0" dirty="0">
              <a:ln w="12700">
                <a:solidFill>
                  <a:srgbClr val="2F2F2F">
                    <a:satMod val="155000"/>
                  </a:srgbClr>
                </a:solidFill>
                <a:prstDash val="solid"/>
              </a:ln>
              <a:solidFill>
                <a:srgbClr val="FFFFF4">
                  <a:tint val="85000"/>
                  <a:satMod val="155000"/>
                </a:srgbClr>
              </a:solidFill>
              <a:effectLst>
                <a:outerShdw blurRad="41275" dist="20320" dir="1800000" algn="tl" rotWithShape="0">
                  <a:srgbClr val="000000">
                    <a:alpha val="40000"/>
                  </a:srgbClr>
                </a:outerShdw>
              </a:effectLst>
              <a:latin typeface="微软雅黑" panose="020B0503020204020204" pitchFamily="34" charset="-122"/>
              <a:ea typeface="黑体" panose="02010609060101010101" charset="-122"/>
            </a:endParaRPr>
          </a:p>
        </p:txBody>
      </p:sp>
      <p:sp>
        <p:nvSpPr>
          <p:cNvPr id="17" name="流程图: 联系 16"/>
          <p:cNvSpPr/>
          <p:nvPr/>
        </p:nvSpPr>
        <p:spPr>
          <a:xfrm>
            <a:off x="408911" y="1548089"/>
            <a:ext cx="443363" cy="432048"/>
          </a:xfrm>
          <a:prstGeom prst="flowChartConnector">
            <a:avLst/>
          </a:prstGeom>
          <a:solidFill>
            <a:srgbClr val="002060"/>
          </a:solidFill>
          <a:ln w="76200" cap="flat" cmpd="sng" algn="ctr">
            <a:noFill/>
            <a:prstDash val="solid"/>
          </a:ln>
          <a:effectLst>
            <a:outerShdw blurRad="50800" dist="38100" dir="5400000" algn="t" rotWithShape="0">
              <a:prstClr val="black">
                <a:alpha val="40000"/>
              </a:prstClr>
            </a:outerShdw>
          </a:effectLst>
        </p:spPr>
        <p:txBody>
          <a:bodyPr rtlCol="0" anchor="ctr"/>
          <a:lstStyle/>
          <a:p>
            <a:pPr algn="ctr">
              <a:defRPr/>
            </a:pPr>
            <a:r>
              <a:rPr lang="en-US" altLang="zh-CN" b="1" kern="0" dirty="0">
                <a:ln w="12700">
                  <a:solidFill>
                    <a:srgbClr val="2F2F2F">
                      <a:satMod val="155000"/>
                    </a:srgbClr>
                  </a:solidFill>
                  <a:prstDash val="solid"/>
                </a:ln>
                <a:solidFill>
                  <a:prstClr val="white"/>
                </a:solidFill>
                <a:effectLst>
                  <a:outerShdw blurRad="41275" dist="20320" dir="1800000" algn="tl" rotWithShape="0">
                    <a:srgbClr val="000000">
                      <a:alpha val="40000"/>
                    </a:srgbClr>
                  </a:outerShdw>
                </a:effectLst>
                <a:latin typeface="微软雅黑" panose="020B0503020204020204" pitchFamily="34" charset="-122"/>
                <a:ea typeface="黑体" panose="02010609060101010101" charset="-122"/>
              </a:rPr>
              <a:t>1</a:t>
            </a:r>
            <a:endParaRPr lang="zh-CN" altLang="en-US" kern="0" dirty="0">
              <a:solidFill>
                <a:prstClr val="white"/>
              </a:solidFill>
              <a:latin typeface="Franklin Gothic Book" panose="020B0503020102020204"/>
              <a:ea typeface="黑体" panose="02010609060101010101" charset="-122"/>
            </a:endParaRPr>
          </a:p>
        </p:txBody>
      </p:sp>
      <p:sp>
        <p:nvSpPr>
          <p:cNvPr id="18" name="流程图: 联系 17"/>
          <p:cNvSpPr/>
          <p:nvPr/>
        </p:nvSpPr>
        <p:spPr>
          <a:xfrm>
            <a:off x="408904" y="2586340"/>
            <a:ext cx="443363" cy="432048"/>
          </a:xfrm>
          <a:prstGeom prst="flowChartConnector">
            <a:avLst/>
          </a:prstGeom>
          <a:solidFill>
            <a:srgbClr val="0070C0"/>
          </a:solidFill>
          <a:ln w="76200" cap="flat" cmpd="sng" algn="ctr">
            <a:noFill/>
            <a:prstDash val="solid"/>
          </a:ln>
          <a:effectLst>
            <a:outerShdw blurRad="50800" dist="38100" dir="5400000" algn="t" rotWithShape="0">
              <a:prstClr val="black">
                <a:alpha val="40000"/>
              </a:prstClr>
            </a:outerShdw>
          </a:effectLst>
        </p:spPr>
        <p:txBody>
          <a:bodyPr rtlCol="0" anchor="ctr"/>
          <a:lstStyle/>
          <a:p>
            <a:pPr algn="ctr">
              <a:defRPr/>
            </a:pPr>
            <a:r>
              <a:rPr lang="en-US" altLang="zh-CN" b="1" kern="0" dirty="0">
                <a:ln w="12700">
                  <a:solidFill>
                    <a:srgbClr val="2F2F2F">
                      <a:satMod val="155000"/>
                    </a:srgbClr>
                  </a:solidFill>
                  <a:prstDash val="solid"/>
                </a:ln>
                <a:solidFill>
                  <a:prstClr val="white"/>
                </a:solidFill>
                <a:effectLst>
                  <a:outerShdw blurRad="41275" dist="20320" dir="1800000" algn="tl" rotWithShape="0">
                    <a:srgbClr val="000000">
                      <a:alpha val="40000"/>
                    </a:srgbClr>
                  </a:outerShdw>
                </a:effectLst>
                <a:latin typeface="微软雅黑" panose="020B0503020204020204" pitchFamily="34" charset="-122"/>
                <a:ea typeface="黑体" panose="02010609060101010101" charset="-122"/>
              </a:rPr>
              <a:t>2</a:t>
            </a:r>
            <a:endParaRPr lang="zh-CN" altLang="en-US" kern="0" dirty="0">
              <a:solidFill>
                <a:prstClr val="white"/>
              </a:solidFill>
              <a:latin typeface="Franklin Gothic Book" panose="020B0503020102020204"/>
              <a:ea typeface="黑体" panose="02010609060101010101" charset="-122"/>
            </a:endParaRPr>
          </a:p>
        </p:txBody>
      </p:sp>
      <p:sp>
        <p:nvSpPr>
          <p:cNvPr id="19" name="流程图: 联系 18"/>
          <p:cNvSpPr/>
          <p:nvPr/>
        </p:nvSpPr>
        <p:spPr>
          <a:xfrm>
            <a:off x="408903" y="3980597"/>
            <a:ext cx="443363" cy="432048"/>
          </a:xfrm>
          <a:prstGeom prst="flowChartConnector">
            <a:avLst/>
          </a:prstGeom>
          <a:solidFill>
            <a:srgbClr val="002060"/>
          </a:solidFill>
          <a:ln w="76200" cap="flat" cmpd="sng" algn="ctr">
            <a:noFill/>
            <a:prstDash val="solid"/>
          </a:ln>
          <a:effectLst>
            <a:outerShdw blurRad="50800" dist="38100" dir="5400000" algn="t" rotWithShape="0">
              <a:prstClr val="black">
                <a:alpha val="40000"/>
              </a:prstClr>
            </a:outerShdw>
          </a:effectLst>
        </p:spPr>
        <p:txBody>
          <a:bodyPr rtlCol="0" anchor="ctr"/>
          <a:lstStyle/>
          <a:p>
            <a:pPr algn="ctr">
              <a:defRPr/>
            </a:pPr>
            <a:r>
              <a:rPr lang="en-US" altLang="zh-CN" b="1" kern="0" dirty="0">
                <a:ln w="12700">
                  <a:solidFill>
                    <a:srgbClr val="2F2F2F">
                      <a:satMod val="155000"/>
                    </a:srgbClr>
                  </a:solidFill>
                  <a:prstDash val="solid"/>
                </a:ln>
                <a:solidFill>
                  <a:prstClr val="white"/>
                </a:solidFill>
                <a:effectLst>
                  <a:outerShdw blurRad="41275" dist="20320" dir="1800000" algn="tl" rotWithShape="0">
                    <a:srgbClr val="000000">
                      <a:alpha val="40000"/>
                    </a:srgbClr>
                  </a:outerShdw>
                </a:effectLst>
                <a:latin typeface="微软雅黑" panose="020B0503020204020204" pitchFamily="34" charset="-122"/>
                <a:ea typeface="黑体" panose="02010609060101010101" charset="-122"/>
              </a:rPr>
              <a:t>3</a:t>
            </a:r>
            <a:endParaRPr lang="zh-CN" altLang="en-US" kern="0" dirty="0">
              <a:solidFill>
                <a:prstClr val="white"/>
              </a:solidFill>
              <a:latin typeface="Franklin Gothic Book" panose="020B0503020102020204"/>
              <a:ea typeface="黑体" panose="02010609060101010101" charset="-122"/>
            </a:endParaRPr>
          </a:p>
        </p:txBody>
      </p:sp>
      <p:sp>
        <p:nvSpPr>
          <p:cNvPr id="22" name="流程图: 联系 21"/>
          <p:cNvSpPr/>
          <p:nvPr/>
        </p:nvSpPr>
        <p:spPr>
          <a:xfrm>
            <a:off x="408906" y="5999526"/>
            <a:ext cx="443363" cy="432048"/>
          </a:xfrm>
          <a:prstGeom prst="flowChartConnector">
            <a:avLst/>
          </a:prstGeom>
          <a:solidFill>
            <a:srgbClr val="0070C0"/>
          </a:solidFill>
          <a:ln w="76200" cap="flat" cmpd="sng" algn="ctr">
            <a:noFill/>
            <a:prstDash val="solid"/>
          </a:ln>
          <a:effectLst>
            <a:outerShdw blurRad="50800" dist="38100" dir="5400000" algn="t" rotWithShape="0">
              <a:prstClr val="black">
                <a:alpha val="40000"/>
              </a:prstClr>
            </a:outerShdw>
          </a:effectLst>
        </p:spPr>
        <p:txBody>
          <a:bodyPr rtlCol="0" anchor="ctr"/>
          <a:lstStyle/>
          <a:p>
            <a:pPr algn="ctr">
              <a:defRPr/>
            </a:pPr>
            <a:r>
              <a:rPr lang="en-US" altLang="zh-CN" b="1" kern="0" dirty="0" smtClean="0">
                <a:ln w="12700">
                  <a:solidFill>
                    <a:srgbClr val="2F2F2F">
                      <a:satMod val="155000"/>
                    </a:srgbClr>
                  </a:solidFill>
                  <a:prstDash val="solid"/>
                </a:ln>
                <a:solidFill>
                  <a:prstClr val="white"/>
                </a:solidFill>
                <a:effectLst>
                  <a:outerShdw blurRad="41275" dist="20320" dir="1800000" algn="tl" rotWithShape="0">
                    <a:srgbClr val="000000">
                      <a:alpha val="40000"/>
                    </a:srgbClr>
                  </a:outerShdw>
                </a:effectLst>
                <a:latin typeface="微软雅黑" panose="020B0503020204020204" pitchFamily="34" charset="-122"/>
                <a:ea typeface="黑体" panose="02010609060101010101" charset="-122"/>
              </a:rPr>
              <a:t>5</a:t>
            </a:r>
            <a:endParaRPr lang="zh-CN" altLang="en-US" kern="0" dirty="0">
              <a:solidFill>
                <a:prstClr val="white"/>
              </a:solidFill>
              <a:latin typeface="Franklin Gothic Book" panose="020B0503020102020204"/>
              <a:ea typeface="黑体" panose="02010609060101010101" charset="-122"/>
            </a:endParaRPr>
          </a:p>
        </p:txBody>
      </p:sp>
      <p:sp>
        <p:nvSpPr>
          <p:cNvPr id="2" name="文本框 1"/>
          <p:cNvSpPr txBox="1"/>
          <p:nvPr/>
        </p:nvSpPr>
        <p:spPr>
          <a:xfrm>
            <a:off x="3157002" y="2291148"/>
            <a:ext cx="8928408" cy="1370613"/>
          </a:xfrm>
          <a:prstGeom prst="rect">
            <a:avLst/>
          </a:prstGeom>
          <a:noFill/>
        </p:spPr>
        <p:txBody>
          <a:bodyPr wrap="square" lIns="90000" tIns="46800" rIns="90000" bIns="46800" rtlCol="0" anchor="ctr" anchorCtr="0">
            <a:normAutofit fontScale="25000" lnSpcReduction="20000"/>
          </a:bodyPr>
          <a:lstStyle/>
          <a:p>
            <a:pPr>
              <a:lnSpc>
                <a:spcPct val="160000"/>
              </a:lnSpc>
            </a:pPr>
            <a:endParaRPr lang="en-US" altLang="zh-CN" sz="4300" b="1" dirty="0" smtClean="0">
              <a:solidFill>
                <a:prstClr val="black"/>
              </a:solidFill>
              <a:latin typeface="Franklin Gothic Book" panose="020B0503020102020204"/>
              <a:ea typeface="黑体" panose="02010609060101010101" charset="-122"/>
            </a:endParaRPr>
          </a:p>
          <a:p>
            <a:pPr>
              <a:lnSpc>
                <a:spcPct val="220000"/>
              </a:lnSpc>
            </a:pPr>
            <a:r>
              <a:rPr lang="zh-CN" altLang="en-US" sz="4800" b="1" dirty="0">
                <a:solidFill>
                  <a:prstClr val="black"/>
                </a:solidFill>
                <a:latin typeface="Franklin Gothic Book" panose="020B0503020102020204"/>
                <a:ea typeface="黑体" panose="02010609060101010101" charset="-122"/>
              </a:rPr>
              <a:t>采编组：负责全馆文献资源建设，进行中外文图书、期刊和电子资源的采访、验收、编目和审校、典藏等工作。</a:t>
            </a:r>
            <a:endParaRPr lang="en-US" altLang="zh-CN" sz="4800" b="1" dirty="0" smtClean="0">
              <a:solidFill>
                <a:prstClr val="black"/>
              </a:solidFill>
              <a:latin typeface="Franklin Gothic Book" panose="020B0503020102020204"/>
              <a:ea typeface="黑体" panose="02010609060101010101" charset="-122"/>
            </a:endParaRPr>
          </a:p>
          <a:p>
            <a:pPr>
              <a:lnSpc>
                <a:spcPct val="220000"/>
              </a:lnSpc>
            </a:pPr>
            <a:r>
              <a:rPr lang="zh-CN" altLang="en-US" sz="4800" b="1" dirty="0" smtClean="0">
                <a:solidFill>
                  <a:prstClr val="black"/>
                </a:solidFill>
                <a:latin typeface="Franklin Gothic Book" panose="020B0503020102020204"/>
                <a:ea typeface="黑体" panose="02010609060101010101" charset="-122"/>
              </a:rPr>
              <a:t>技</a:t>
            </a:r>
            <a:r>
              <a:rPr lang="zh-CN" altLang="en-US" sz="4800" b="1" dirty="0">
                <a:solidFill>
                  <a:prstClr val="black"/>
                </a:solidFill>
                <a:latin typeface="Franklin Gothic Book" panose="020B0503020102020204"/>
                <a:ea typeface="黑体" panose="02010609060101010101" charset="-122"/>
              </a:rPr>
              <a:t>术</a:t>
            </a:r>
            <a:r>
              <a:rPr lang="zh-CN" altLang="en-US" sz="4800" b="1" dirty="0" smtClean="0">
                <a:solidFill>
                  <a:prstClr val="black"/>
                </a:solidFill>
                <a:latin typeface="Franklin Gothic Book" panose="020B0503020102020204"/>
                <a:ea typeface="黑体" panose="02010609060101010101" charset="-122"/>
              </a:rPr>
              <a:t>组：</a:t>
            </a:r>
            <a:r>
              <a:rPr lang="zh-CN" altLang="en-US" sz="4800" b="1" dirty="0">
                <a:solidFill>
                  <a:prstClr val="black"/>
                </a:solidFill>
                <a:latin typeface="Franklin Gothic Book" panose="020B0503020102020204"/>
                <a:ea typeface="黑体" panose="02010609060101010101" charset="-122"/>
              </a:rPr>
              <a:t>负责图书馆网络、数据库镜像站点，图书馆智能化集成系统和各种设备的管理和维护，各类技术及系统</a:t>
            </a:r>
            <a:r>
              <a:rPr lang="zh-CN" altLang="en-US" sz="4800" b="1" dirty="0" smtClean="0">
                <a:solidFill>
                  <a:prstClr val="black"/>
                </a:solidFill>
                <a:latin typeface="Franklin Gothic Book" panose="020B0503020102020204"/>
                <a:ea typeface="黑体" panose="02010609060101010101" charset="-122"/>
              </a:rPr>
              <a:t>应用</a:t>
            </a:r>
            <a:r>
              <a:rPr lang="zh-CN" altLang="en-US" sz="4800" b="1" dirty="0">
                <a:solidFill>
                  <a:prstClr val="black"/>
                </a:solidFill>
                <a:latin typeface="Franklin Gothic Book" panose="020B0503020102020204"/>
                <a:ea typeface="黑体" panose="02010609060101010101" charset="-122"/>
              </a:rPr>
              <a:t>培训</a:t>
            </a:r>
            <a:r>
              <a:rPr lang="zh-CN" altLang="en-US" sz="4800" b="1" dirty="0" smtClean="0">
                <a:solidFill>
                  <a:prstClr val="black"/>
                </a:solidFill>
                <a:latin typeface="Franklin Gothic Book" panose="020B0503020102020204"/>
                <a:ea typeface="黑体" panose="02010609060101010101" charset="-122"/>
              </a:rPr>
              <a:t>，</a:t>
            </a:r>
            <a:endParaRPr lang="en-US" altLang="zh-CN" sz="4800" b="1" dirty="0" smtClean="0">
              <a:solidFill>
                <a:prstClr val="black"/>
              </a:solidFill>
              <a:latin typeface="Franklin Gothic Book" panose="020B0503020102020204"/>
              <a:ea typeface="黑体" panose="02010609060101010101" charset="-122"/>
            </a:endParaRPr>
          </a:p>
          <a:p>
            <a:pPr>
              <a:lnSpc>
                <a:spcPct val="220000"/>
              </a:lnSpc>
            </a:pPr>
            <a:r>
              <a:rPr lang="en-US" altLang="zh-CN" sz="4800" b="1" dirty="0">
                <a:solidFill>
                  <a:prstClr val="black"/>
                </a:solidFill>
                <a:latin typeface="Franklin Gothic Book" panose="020B0503020102020204"/>
                <a:ea typeface="黑体" panose="02010609060101010101" charset="-122"/>
              </a:rPr>
              <a:t> </a:t>
            </a:r>
            <a:r>
              <a:rPr lang="en-US" altLang="zh-CN" sz="4800" b="1" dirty="0" smtClean="0">
                <a:solidFill>
                  <a:prstClr val="black"/>
                </a:solidFill>
                <a:latin typeface="Franklin Gothic Book" panose="020B0503020102020204"/>
                <a:ea typeface="黑体" panose="02010609060101010101" charset="-122"/>
              </a:rPr>
              <a:t>               </a:t>
            </a:r>
            <a:r>
              <a:rPr lang="zh-CN" altLang="en-US" sz="4800" b="1" dirty="0" smtClean="0">
                <a:solidFill>
                  <a:prstClr val="black"/>
                </a:solidFill>
                <a:latin typeface="Franklin Gothic Book" panose="020B0503020102020204"/>
                <a:ea typeface="黑体" panose="02010609060101010101" charset="-122"/>
              </a:rPr>
              <a:t>家具、图书、设施等资产管理和搬迁</a:t>
            </a:r>
            <a:r>
              <a:rPr lang="zh-CN" altLang="en-US" sz="4800" b="1" dirty="0">
                <a:solidFill>
                  <a:prstClr val="black"/>
                </a:solidFill>
                <a:latin typeface="Franklin Gothic Book" panose="020B0503020102020204"/>
                <a:ea typeface="黑体" panose="02010609060101010101" charset="-122"/>
              </a:rPr>
              <a:t>调</a:t>
            </a:r>
            <a:r>
              <a:rPr lang="zh-CN" altLang="en-US" sz="4800" b="1" dirty="0" smtClean="0">
                <a:solidFill>
                  <a:prstClr val="black"/>
                </a:solidFill>
                <a:latin typeface="Franklin Gothic Book" panose="020B0503020102020204"/>
                <a:ea typeface="黑体" panose="02010609060101010101" charset="-122"/>
              </a:rPr>
              <a:t>配。同</a:t>
            </a:r>
            <a:r>
              <a:rPr lang="zh-CN" altLang="en-US" sz="4800" b="1" dirty="0">
                <a:solidFill>
                  <a:prstClr val="black"/>
                </a:solidFill>
                <a:latin typeface="Franklin Gothic Book" panose="020B0503020102020204"/>
                <a:ea typeface="黑体" panose="02010609060101010101" charset="-122"/>
              </a:rPr>
              <a:t>时负责光盘、录音带等脱机载体资料的管理和加工。</a:t>
            </a:r>
            <a:endParaRPr lang="en-US" altLang="zh-CN" sz="4800" b="1" dirty="0" smtClean="0">
              <a:solidFill>
                <a:prstClr val="black"/>
              </a:solidFill>
              <a:latin typeface="Franklin Gothic Book" panose="020B0503020102020204"/>
              <a:ea typeface="黑体" panose="02010609060101010101" charset="-122"/>
            </a:endParaRPr>
          </a:p>
          <a:p>
            <a:pPr>
              <a:lnSpc>
                <a:spcPct val="220000"/>
              </a:lnSpc>
            </a:pPr>
            <a:r>
              <a:rPr lang="zh-CN" altLang="en-US" sz="4800" b="1" dirty="0" smtClean="0">
                <a:solidFill>
                  <a:prstClr val="black"/>
                </a:solidFill>
                <a:latin typeface="Franklin Gothic Book" panose="020B0503020102020204"/>
                <a:ea typeface="黑体" panose="02010609060101010101" charset="-122"/>
              </a:rPr>
              <a:t>数字组：机构库、学位论文库和特色资源库建设。</a:t>
            </a:r>
            <a:endParaRPr lang="en-US" altLang="zh-CN" sz="4800" b="1" dirty="0" smtClean="0">
              <a:solidFill>
                <a:prstClr val="black"/>
              </a:solidFill>
              <a:latin typeface="Franklin Gothic Book" panose="020B0503020102020204"/>
              <a:ea typeface="黑体" panose="02010609060101010101" charset="-122"/>
            </a:endParaRPr>
          </a:p>
          <a:p>
            <a:pPr>
              <a:lnSpc>
                <a:spcPct val="170000"/>
              </a:lnSpc>
            </a:pPr>
            <a:r>
              <a:rPr lang="en-US" altLang="zh-CN" sz="5600" b="1" dirty="0">
                <a:solidFill>
                  <a:prstClr val="black"/>
                </a:solidFill>
                <a:latin typeface="Franklin Gothic Book" panose="020B0503020102020204"/>
                <a:ea typeface="黑体" panose="02010609060101010101" charset="-122"/>
              </a:rPr>
              <a:t> </a:t>
            </a:r>
            <a:r>
              <a:rPr lang="en-US" altLang="zh-CN" sz="5600" b="1" dirty="0" smtClean="0">
                <a:solidFill>
                  <a:prstClr val="black"/>
                </a:solidFill>
                <a:latin typeface="Franklin Gothic Book" panose="020B0503020102020204"/>
                <a:ea typeface="黑体" panose="02010609060101010101" charset="-122"/>
              </a:rPr>
              <a:t>                                                                                                                                                            </a:t>
            </a:r>
            <a:r>
              <a:rPr lang="zh-CN" altLang="en-US" sz="5600" b="1" dirty="0">
                <a:solidFill>
                  <a:prstClr val="black"/>
                </a:solidFill>
                <a:latin typeface="Franklin Gothic Book" panose="020B0503020102020204"/>
                <a:ea typeface="黑体" panose="02010609060101010101" charset="-122"/>
              </a:rPr>
              <a:t> </a:t>
            </a:r>
            <a:endParaRPr lang="en-US" altLang="zh-CN" sz="5600" b="1" dirty="0" smtClean="0">
              <a:solidFill>
                <a:prstClr val="black"/>
              </a:solidFill>
              <a:latin typeface="Franklin Gothic Book" panose="020B0503020102020204"/>
              <a:ea typeface="黑体" panose="02010609060101010101" charset="-122"/>
            </a:endParaRPr>
          </a:p>
          <a:p>
            <a:pPr>
              <a:lnSpc>
                <a:spcPct val="160000"/>
              </a:lnSpc>
            </a:pPr>
            <a:r>
              <a:rPr lang="zh-CN" altLang="en-US" sz="4300" b="1" dirty="0" smtClean="0">
                <a:solidFill>
                  <a:prstClr val="black"/>
                </a:solidFill>
                <a:latin typeface="Franklin Gothic Book" panose="020B0503020102020204"/>
                <a:ea typeface="黑体" panose="02010609060101010101" charset="-122"/>
              </a:rPr>
              <a:t>                                                    </a:t>
            </a:r>
            <a:endParaRPr lang="en-US" altLang="zh-CN" sz="5600" b="1" dirty="0" smtClean="0">
              <a:solidFill>
                <a:prstClr val="black"/>
              </a:solidFill>
              <a:latin typeface="Franklin Gothic Book" panose="020B0503020102020204"/>
              <a:ea typeface="黑体" panose="02010609060101010101" charset="-122"/>
            </a:endParaRPr>
          </a:p>
        </p:txBody>
      </p:sp>
      <p:sp>
        <p:nvSpPr>
          <p:cNvPr id="16" name="内容占位符 2"/>
          <p:cNvSpPr txBox="1"/>
          <p:nvPr/>
        </p:nvSpPr>
        <p:spPr>
          <a:xfrm>
            <a:off x="3128550" y="4975942"/>
            <a:ext cx="8473149" cy="686279"/>
          </a:xfrm>
          <a:prstGeom prst="rect">
            <a:avLst/>
          </a:prstGeom>
          <a:noFill/>
          <a:ln>
            <a:solidFill>
              <a:sysClr val="windowText" lastClr="000000"/>
            </a:solidFill>
          </a:ln>
        </p:spPr>
        <p:txBody>
          <a:bodyPr vert="horz" rtlCol="0">
            <a:normAutofit/>
          </a:bodyPr>
          <a:lstStyle>
            <a:defPPr>
              <a:defRPr lang="zh-CN"/>
            </a:defPPr>
            <a:lvl1pPr indent="0">
              <a:lnSpc>
                <a:spcPct val="150000"/>
              </a:lnSpc>
              <a:spcBef>
                <a:spcPct val="20000"/>
              </a:spcBef>
              <a:buClr>
                <a:srgbClr val="2F2F2F"/>
              </a:buClr>
              <a:buSzPct val="50000"/>
              <a:buFont typeface="Wingdings 2" panose="05020102010507070707"/>
              <a:buNone/>
              <a:defRPr kumimoji="0" sz="1400" b="1">
                <a:solidFill>
                  <a:prstClr val="black"/>
                </a:solidFill>
                <a:latin typeface="Franklin Gothic Book" panose="020B0503020102020204"/>
                <a:ea typeface="黑体" panose="02010609060101010101" charset="-122"/>
              </a:defRPr>
            </a:lvl1pPr>
            <a:lvl2pPr marL="742950" indent="-285750">
              <a:spcBef>
                <a:spcPct val="20000"/>
              </a:spcBef>
              <a:buClr>
                <a:schemeClr val="tx2"/>
              </a:buClr>
              <a:buSzPct val="50000"/>
              <a:buFont typeface="Wingdings 2" panose="05020102010507070707"/>
              <a:buChar char="Þ"/>
              <a:defRPr kumimoji="0" sz="2800"/>
            </a:lvl2pPr>
            <a:lvl3pPr marL="1143000" indent="-228600">
              <a:spcBef>
                <a:spcPct val="20000"/>
              </a:spcBef>
              <a:buClr>
                <a:schemeClr val="tx2"/>
              </a:buClr>
              <a:buSzPct val="50000"/>
              <a:buFont typeface="Wingdings 2" panose="05020102010507070707"/>
              <a:buChar char=""/>
              <a:defRPr kumimoji="0" sz="2400"/>
            </a:lvl3pPr>
            <a:lvl4pPr marL="1600200" indent="-228600">
              <a:spcBef>
                <a:spcPct val="20000"/>
              </a:spcBef>
              <a:buClr>
                <a:schemeClr val="tx2"/>
              </a:buClr>
              <a:buSzPct val="50000"/>
              <a:buFont typeface="Wingdings 2" panose="05020102010507070707"/>
              <a:buChar char=""/>
              <a:defRPr kumimoji="0" sz="2000"/>
            </a:lvl4pPr>
            <a:lvl5pPr marL="2057400" indent="-228600">
              <a:spcBef>
                <a:spcPct val="20000"/>
              </a:spcBef>
              <a:buClr>
                <a:schemeClr val="tx2"/>
              </a:buClr>
              <a:buSzPct val="50000"/>
              <a:buFont typeface="Wingdings 2" panose="05020102010507070707"/>
              <a:buChar char=""/>
              <a:defRPr kumimoji="0" sz="2000"/>
            </a:lvl5pPr>
            <a:lvl6pPr marL="2514600" indent="-228600">
              <a:spcBef>
                <a:spcPct val="20000"/>
              </a:spcBef>
              <a:buFont typeface="Arial" panose="020B0604020202020204"/>
              <a:buChar char="•"/>
              <a:defRPr kumimoji="0" sz="2000"/>
            </a:lvl6pPr>
            <a:lvl7pPr marL="2971800" indent="-228600">
              <a:spcBef>
                <a:spcPct val="20000"/>
              </a:spcBef>
              <a:buFont typeface="Arial" panose="020B0604020202020204"/>
              <a:buChar char="•"/>
              <a:defRPr kumimoji="0" sz="2000"/>
            </a:lvl7pPr>
            <a:lvl8pPr marL="3429000" indent="-228600">
              <a:spcBef>
                <a:spcPct val="20000"/>
              </a:spcBef>
              <a:buFont typeface="Arial" panose="020B0604020202020204"/>
              <a:buChar char="•"/>
              <a:defRPr kumimoji="0" sz="2000"/>
            </a:lvl8pPr>
            <a:lvl9pPr marL="3886200" indent="-228600">
              <a:spcBef>
                <a:spcPct val="20000"/>
              </a:spcBef>
              <a:buFont typeface="Arial" panose="020B0604020202020204"/>
              <a:buChar char="•"/>
              <a:defRPr kumimoji="0" sz="2000"/>
            </a:lvl9pPr>
          </a:lstStyle>
          <a:p>
            <a:r>
              <a:rPr lang="zh-CN" altLang="en-US" dirty="0"/>
              <a:t>负责学科服务、学术讲座、电子资源的推荐及宣传、新生入馆培训、查收查引、查重等。</a:t>
            </a:r>
            <a:endParaRPr lang="zh-CN" altLang="en-US" dirty="0"/>
          </a:p>
        </p:txBody>
      </p:sp>
      <p:sp>
        <p:nvSpPr>
          <p:cNvPr id="20" name="矩形 19"/>
          <p:cNvSpPr/>
          <p:nvPr/>
        </p:nvSpPr>
        <p:spPr>
          <a:xfrm>
            <a:off x="1255712" y="5009473"/>
            <a:ext cx="1792571" cy="721169"/>
          </a:xfrm>
          <a:prstGeom prst="rect">
            <a:avLst/>
          </a:prstGeom>
          <a:solidFill>
            <a:srgbClr val="0070C0"/>
          </a:solidFill>
          <a:ln w="25400" cap="flat" cmpd="sng" algn="ctr">
            <a:noFill/>
            <a:prstDash val="solid"/>
          </a:ln>
          <a:effectLst/>
        </p:spPr>
        <p:txBody>
          <a:bodyPr rtlCol="0" anchor="ctr"/>
          <a:lstStyle/>
          <a:p>
            <a:pPr algn="ctr">
              <a:defRPr/>
            </a:pPr>
            <a:r>
              <a:rPr lang="zh-CN" altLang="en-US" sz="2400" b="1" kern="0" dirty="0" smtClean="0">
                <a:ln w="12700">
                  <a:solidFill>
                    <a:srgbClr val="2F2F2F">
                      <a:satMod val="155000"/>
                    </a:srgbClr>
                  </a:solidFill>
                  <a:prstDash val="solid"/>
                </a:ln>
                <a:solidFill>
                  <a:srgbClr val="FFFFF4">
                    <a:tint val="85000"/>
                    <a:satMod val="155000"/>
                  </a:srgbClr>
                </a:solidFill>
                <a:effectLst>
                  <a:outerShdw blurRad="41275" dist="20320" dir="1800000" algn="tl" rotWithShape="0">
                    <a:srgbClr val="000000">
                      <a:alpha val="40000"/>
                    </a:srgbClr>
                  </a:outerShdw>
                </a:effectLst>
                <a:latin typeface="微软雅黑" panose="020B0503020204020204" pitchFamily="34" charset="-122"/>
                <a:ea typeface="黑体" panose="02010609060101010101" charset="-122"/>
              </a:rPr>
              <a:t>学科与社会服务部</a:t>
            </a:r>
            <a:endParaRPr lang="zh-CN" altLang="en-US" sz="2400" b="1" kern="0" dirty="0">
              <a:ln w="12700">
                <a:solidFill>
                  <a:srgbClr val="2F2F2F">
                    <a:satMod val="155000"/>
                  </a:srgbClr>
                </a:solidFill>
                <a:prstDash val="solid"/>
              </a:ln>
              <a:solidFill>
                <a:srgbClr val="FFFFF4">
                  <a:tint val="85000"/>
                  <a:satMod val="155000"/>
                </a:srgbClr>
              </a:solidFill>
              <a:effectLst>
                <a:outerShdw blurRad="41275" dist="20320" dir="1800000" algn="tl" rotWithShape="0">
                  <a:srgbClr val="000000">
                    <a:alpha val="40000"/>
                  </a:srgbClr>
                </a:outerShdw>
              </a:effectLst>
              <a:latin typeface="微软雅黑" panose="020B0503020204020204" pitchFamily="34" charset="-122"/>
              <a:ea typeface="黑体" panose="02010609060101010101" charset="-122"/>
            </a:endParaRPr>
          </a:p>
        </p:txBody>
      </p:sp>
      <p:sp>
        <p:nvSpPr>
          <p:cNvPr id="21" name="流程图: 联系 21"/>
          <p:cNvSpPr/>
          <p:nvPr/>
        </p:nvSpPr>
        <p:spPr>
          <a:xfrm>
            <a:off x="408903" y="5129547"/>
            <a:ext cx="443363" cy="432048"/>
          </a:xfrm>
          <a:prstGeom prst="flowChartConnector">
            <a:avLst/>
          </a:prstGeom>
          <a:solidFill>
            <a:srgbClr val="0070C0"/>
          </a:solidFill>
          <a:ln w="76200" cap="flat" cmpd="sng" algn="ctr">
            <a:noFill/>
            <a:prstDash val="solid"/>
          </a:ln>
          <a:effectLst>
            <a:outerShdw blurRad="50800" dist="38100" dir="5400000" algn="t" rotWithShape="0">
              <a:prstClr val="black">
                <a:alpha val="40000"/>
              </a:prstClr>
            </a:outerShdw>
          </a:effectLst>
        </p:spPr>
        <p:txBody>
          <a:bodyPr rtlCol="0" anchor="ctr"/>
          <a:lstStyle/>
          <a:p>
            <a:pPr algn="ctr">
              <a:defRPr/>
            </a:pPr>
            <a:r>
              <a:rPr lang="en-US" altLang="zh-CN" b="1" kern="0" dirty="0">
                <a:ln w="12700">
                  <a:solidFill>
                    <a:srgbClr val="2F2F2F">
                      <a:satMod val="155000"/>
                    </a:srgbClr>
                  </a:solidFill>
                  <a:prstDash val="solid"/>
                </a:ln>
                <a:solidFill>
                  <a:prstClr val="white"/>
                </a:solidFill>
                <a:effectLst>
                  <a:outerShdw blurRad="41275" dist="20320" dir="1800000" algn="tl" rotWithShape="0">
                    <a:srgbClr val="000000">
                      <a:alpha val="40000"/>
                    </a:srgbClr>
                  </a:outerShdw>
                </a:effectLst>
                <a:latin typeface="微软雅黑" panose="020B0503020204020204" pitchFamily="34" charset="-122"/>
                <a:ea typeface="黑体" panose="02010609060101010101" charset="-122"/>
              </a:rPr>
              <a:t>4</a:t>
            </a:r>
            <a:endParaRPr lang="zh-CN" altLang="en-US" kern="0" dirty="0">
              <a:solidFill>
                <a:prstClr val="white"/>
              </a:solidFill>
              <a:latin typeface="Franklin Gothic Book" panose="020B0503020102020204"/>
              <a:ea typeface="黑体" panose="02010609060101010101" charset="-122"/>
            </a:endParaRPr>
          </a:p>
        </p:txBody>
      </p:sp>
    </p:spTree>
  </p:cSld>
  <p:clrMapOvr>
    <a:masterClrMapping/>
  </p:clrMapOvr>
  <p:transition spd="slow" advClick="0" advTm="3000">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bwMode="auto">
          <a:xfrm>
            <a:off x="0" y="0"/>
            <a:ext cx="12192000" cy="3637503"/>
          </a:xfrm>
          <a:prstGeom prst="rect">
            <a:avLst/>
          </a:prstGeom>
          <a:gradFill>
            <a:gsLst>
              <a:gs pos="0">
                <a:srgbClr val="00B0F0"/>
              </a:gs>
              <a:gs pos="100000">
                <a:srgbClr val="005CBF"/>
              </a:gs>
            </a:gsLst>
            <a:lin ang="10800000" scaled="0"/>
          </a:gra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rgbClr val="000000"/>
              </a:solidFill>
            </a:endParaRPr>
          </a:p>
        </p:txBody>
      </p:sp>
      <p:sp>
        <p:nvSpPr>
          <p:cNvPr id="10" name="菱形 9"/>
          <p:cNvSpPr/>
          <p:nvPr/>
        </p:nvSpPr>
        <p:spPr bwMode="auto">
          <a:xfrm>
            <a:off x="4941918" y="1318863"/>
            <a:ext cx="2149901" cy="2149901"/>
          </a:xfrm>
          <a:prstGeom prst="diamond">
            <a:avLst/>
          </a:prstGeom>
          <a:solidFill>
            <a:schemeClr val="accent4">
              <a:lumMod val="75000"/>
            </a:schemeClr>
          </a:solidFill>
          <a:ln w="38100">
            <a:noFill/>
          </a:ln>
        </p:spPr>
        <p:style>
          <a:lnRef idx="2">
            <a:schemeClr val="dk1"/>
          </a:lnRef>
          <a:fillRef idx="1">
            <a:schemeClr val="lt1"/>
          </a:fillRef>
          <a:effectRef idx="0">
            <a:schemeClr val="dk1"/>
          </a:effectRef>
          <a:fontRef idx="minor">
            <a:schemeClr val="dk1"/>
          </a:fontRef>
        </p:style>
        <p:txBody>
          <a:bodyPr wrap="none" rtlCol="0" anchor="ctr">
            <a:noAutofit/>
          </a:bodyPr>
          <a:lstStyle/>
          <a:p>
            <a:pPr algn="ctr"/>
            <a:endParaRPr lang="zh-CN" altLang="en-US" sz="2400" dirty="0">
              <a:solidFill>
                <a:srgbClr val="000000">
                  <a:lumMod val="85000"/>
                  <a:lumOff val="15000"/>
                </a:srgbClr>
              </a:solidFill>
              <a:latin typeface="站酷快乐体2016修订版" panose="02010600030101010101" pitchFamily="2" charset="-122"/>
              <a:ea typeface="站酷快乐体2016修订版" panose="02010600030101010101" pitchFamily="2" charset="-122"/>
              <a:cs typeface="+mn-ea"/>
              <a:sym typeface="+mn-lt"/>
            </a:endParaRPr>
          </a:p>
        </p:txBody>
      </p:sp>
      <p:sp>
        <p:nvSpPr>
          <p:cNvPr id="8" name="矩形 7"/>
          <p:cNvSpPr/>
          <p:nvPr/>
        </p:nvSpPr>
        <p:spPr>
          <a:xfrm>
            <a:off x="4210607" y="3637503"/>
            <a:ext cx="3980489" cy="1183016"/>
          </a:xfrm>
          <a:prstGeom prst="rect">
            <a:avLst/>
          </a:prstGeom>
        </p:spPr>
        <p:txBody>
          <a:bodyPr wrap="square">
            <a:spAutoFit/>
          </a:bodyPr>
          <a:lstStyle/>
          <a:p>
            <a:pPr algn="dist">
              <a:lnSpc>
                <a:spcPct val="150000"/>
              </a:lnSpc>
            </a:pPr>
            <a:r>
              <a:rPr lang="zh-CN" altLang="en-US" sz="5400" b="1" dirty="0">
                <a:solidFill>
                  <a:schemeClr val="accent1"/>
                </a:solidFill>
                <a:effectLst>
                  <a:outerShdw blurRad="38100" dist="25400" dir="5400000" algn="ctr" rotWithShape="0">
                    <a:srgbClr val="6E747A">
                      <a:alpha val="43000"/>
                    </a:srgbClr>
                  </a:outerShdw>
                </a:effectLst>
                <a:latin typeface="汉仪大宋简" panose="02010609000101010101" pitchFamily="49" charset="-122"/>
                <a:ea typeface="汉仪大宋简" panose="02010609000101010101" pitchFamily="49" charset="-122"/>
              </a:rPr>
              <a:t>图书馆布局</a:t>
            </a:r>
            <a:endParaRPr lang="zh-CN" altLang="en-US" sz="5400" b="1" dirty="0">
              <a:solidFill>
                <a:schemeClr val="accent1"/>
              </a:solidFill>
              <a:effectLst>
                <a:outerShdw blurRad="38100" dist="25400" dir="5400000" algn="ctr" rotWithShape="0">
                  <a:srgbClr val="6E747A">
                    <a:alpha val="43000"/>
                  </a:srgbClr>
                </a:outerShdw>
              </a:effectLst>
              <a:latin typeface="汉仪大宋简" panose="02010609000101010101" pitchFamily="49" charset="-122"/>
              <a:ea typeface="汉仪大宋简" panose="02010609000101010101" pitchFamily="49" charset="-122"/>
            </a:endParaRPr>
          </a:p>
        </p:txBody>
      </p:sp>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158065" y="2223471"/>
            <a:ext cx="2105083" cy="1833504"/>
          </a:xfrm>
          <a:prstGeom prst="rect">
            <a:avLst/>
          </a:prstGeom>
        </p:spPr>
      </p:pic>
      <p:sp>
        <p:nvSpPr>
          <p:cNvPr id="16" name="矩形 15"/>
          <p:cNvSpPr/>
          <p:nvPr/>
        </p:nvSpPr>
        <p:spPr>
          <a:xfrm>
            <a:off x="5404353" y="1818751"/>
            <a:ext cx="1301511" cy="1200329"/>
          </a:xfrm>
          <a:prstGeom prst="rect">
            <a:avLst/>
          </a:prstGeom>
        </p:spPr>
        <p:txBody>
          <a:bodyPr wrap="none">
            <a:spAutoFit/>
          </a:bodyPr>
          <a:lstStyle/>
          <a:p>
            <a:pPr algn="ctr"/>
            <a:r>
              <a:rPr lang="en-US" altLang="zh-CN" sz="7200" b="1" spc="600" dirty="0">
                <a:solidFill>
                  <a:srgbClr val="FFFFFF"/>
                </a:solidFill>
                <a:latin typeface="站酷快乐体2016修订版" panose="02010600030101010101" pitchFamily="2" charset="-122"/>
                <a:ea typeface="站酷快乐体2016修订版" panose="02010600030101010101" pitchFamily="2" charset="-122"/>
                <a:cs typeface="+mn-ea"/>
                <a:sym typeface="+mn-lt"/>
              </a:rPr>
              <a:t>02</a:t>
            </a:r>
            <a:endParaRPr lang="zh-CN" altLang="en-US" sz="7200" b="1" spc="600" dirty="0">
              <a:solidFill>
                <a:srgbClr val="FFFFFF"/>
              </a:solidFill>
              <a:latin typeface="站酷快乐体2016修订版" panose="02010600030101010101" pitchFamily="2" charset="-122"/>
              <a:ea typeface="站酷快乐体2016修订版" panose="02010600030101010101" pitchFamily="2" charset="-122"/>
              <a:cs typeface="+mn-ea"/>
              <a:sym typeface="+mn-lt"/>
            </a:endParaRPr>
          </a:p>
        </p:txBody>
      </p:sp>
    </p:spTree>
  </p:cSld>
  <p:clrMapOvr>
    <a:masterClrMapping/>
  </p:clrMapOvr>
  <p:transition spd="slow" advClick="0" advTm="3000">
    <p:fade/>
  </p:transition>
  <p:timing>
    <p:tnLst>
      <p:par>
        <p:cTn id="1" dur="indefinite" restart="never" nodeType="tmRoot"/>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solidFill>
                <a:srgbClr val="FF0000"/>
              </a:solidFill>
            </a:endParaRPr>
          </a:p>
        </p:txBody>
      </p:sp>
      <p:pic>
        <p:nvPicPr>
          <p:cNvPr id="3" name="图片 2"/>
          <p:cNvPicPr>
            <a:picLocks noChangeAspect="1"/>
          </p:cNvPicPr>
          <p:nvPr/>
        </p:nvPicPr>
        <p:blipFill>
          <a:blip r:embed="rId1"/>
          <a:stretch>
            <a:fillRect/>
          </a:stretch>
        </p:blipFill>
        <p:spPr>
          <a:xfrm>
            <a:off x="3604260" y="210185"/>
            <a:ext cx="5726430" cy="6585585"/>
          </a:xfrm>
          <a:prstGeom prst="rect">
            <a:avLst/>
          </a:prstGeom>
        </p:spPr>
      </p:pic>
    </p:spTree>
  </p:cSld>
  <p:clrMapOvr>
    <a:masterClrMapping/>
  </p:clrMapOvr>
  <p:transition spd="slow" advClick="0" advTm="3000">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solidFill>
                <a:srgbClr val="FF0000"/>
              </a:solidFill>
            </a:endParaRPr>
          </a:p>
        </p:txBody>
      </p:sp>
      <p:pic>
        <p:nvPicPr>
          <p:cNvPr id="3" name="图片 2"/>
          <p:cNvPicPr>
            <a:picLocks noChangeAspect="1"/>
          </p:cNvPicPr>
          <p:nvPr/>
        </p:nvPicPr>
        <p:blipFill>
          <a:blip r:embed="rId1"/>
          <a:stretch>
            <a:fillRect/>
          </a:stretch>
        </p:blipFill>
        <p:spPr>
          <a:xfrm>
            <a:off x="3633001" y="0"/>
            <a:ext cx="6267450" cy="7124700"/>
          </a:xfrm>
          <a:prstGeom prst="rect">
            <a:avLst/>
          </a:prstGeom>
        </p:spPr>
      </p:pic>
    </p:spTree>
  </p:cSld>
  <p:clrMapOvr>
    <a:masterClrMapping/>
  </p:clrMapOvr>
  <p:transition spd="slow" advClick="0" advTm="3000">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solidFill>
                <a:srgbClr val="FF0000"/>
              </a:solidFill>
            </a:endParaRPr>
          </a:p>
        </p:txBody>
      </p:sp>
      <p:pic>
        <p:nvPicPr>
          <p:cNvPr id="3" name="图片 2"/>
          <p:cNvPicPr>
            <a:picLocks noChangeAspect="1"/>
          </p:cNvPicPr>
          <p:nvPr/>
        </p:nvPicPr>
        <p:blipFill>
          <a:blip r:embed="rId1"/>
          <a:stretch>
            <a:fillRect/>
          </a:stretch>
        </p:blipFill>
        <p:spPr>
          <a:xfrm>
            <a:off x="3543921" y="28683"/>
            <a:ext cx="5629898" cy="6740500"/>
          </a:xfrm>
          <a:prstGeom prst="rect">
            <a:avLst/>
          </a:prstGeom>
        </p:spPr>
      </p:pic>
    </p:spTree>
  </p:cSld>
  <p:clrMapOvr>
    <a:masterClrMapping/>
  </p:clrMapOvr>
  <p:transition spd="slow" advClick="0" advTm="300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1" name="矩形 40"/>
          <p:cNvSpPr/>
          <p:nvPr/>
        </p:nvSpPr>
        <p:spPr bwMode="auto">
          <a:xfrm>
            <a:off x="0" y="0"/>
            <a:ext cx="12192000" cy="3637503"/>
          </a:xfrm>
          <a:prstGeom prst="rect">
            <a:avLst/>
          </a:prstGeom>
          <a:gradFill>
            <a:gsLst>
              <a:gs pos="0">
                <a:srgbClr val="00B0F0"/>
              </a:gs>
              <a:gs pos="100000">
                <a:srgbClr val="005CBF"/>
              </a:gs>
            </a:gsLst>
            <a:lin ang="10800000" scaled="0"/>
          </a:gra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chemeClr val="dk1"/>
              </a:solidFill>
            </a:endParaRPr>
          </a:p>
        </p:txBody>
      </p:sp>
      <p:pic>
        <p:nvPicPr>
          <p:cNvPr id="3077" name="Picture 5"/>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83080" y="297441"/>
            <a:ext cx="4297636" cy="2619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组合 20"/>
          <p:cNvGrpSpPr/>
          <p:nvPr>
            <p:custDataLst>
              <p:tags r:id="rId2"/>
            </p:custDataLst>
          </p:nvPr>
        </p:nvGrpSpPr>
        <p:grpSpPr>
          <a:xfrm>
            <a:off x="6277005" y="3938122"/>
            <a:ext cx="5125668" cy="771282"/>
            <a:chOff x="6277005" y="5218247"/>
            <a:chExt cx="5125668" cy="771282"/>
          </a:xfrm>
        </p:grpSpPr>
        <p:sp>
          <p:nvSpPr>
            <p:cNvPr id="30" name="菱形 29"/>
            <p:cNvSpPr/>
            <p:nvPr>
              <p:custDataLst>
                <p:tags r:id="rId3"/>
              </p:custDataLst>
            </p:nvPr>
          </p:nvSpPr>
          <p:spPr bwMode="auto">
            <a:xfrm>
              <a:off x="6277005" y="5218247"/>
              <a:ext cx="771282" cy="771282"/>
            </a:xfrm>
            <a:prstGeom prst="diamond">
              <a:avLst/>
            </a:prstGeom>
            <a:gradFill>
              <a:gsLst>
                <a:gs pos="0">
                  <a:srgbClr val="B1F5E2"/>
                </a:gs>
                <a:gs pos="50000">
                  <a:schemeClr val="accent2"/>
                </a:gs>
              </a:gsLst>
              <a:lin ang="10800000" scaled="0"/>
            </a:gradFill>
            <a:ln w="38100">
              <a:noFill/>
            </a:ln>
            <a:effectLst>
              <a:outerShdw blurRad="355600" dist="88900" dir="2700000" algn="tl" rotWithShape="0">
                <a:srgbClr val="1A3172">
                  <a:alpha val="27000"/>
                </a:srgbClr>
              </a:outerShdw>
            </a:effectLst>
          </p:spPr>
          <p:style>
            <a:lnRef idx="2">
              <a:schemeClr val="dk1"/>
            </a:lnRef>
            <a:fillRef idx="1">
              <a:schemeClr val="lt1"/>
            </a:fillRef>
            <a:effectRef idx="0">
              <a:schemeClr val="dk1"/>
            </a:effectRef>
            <a:fontRef idx="minor">
              <a:schemeClr val="dk1"/>
            </a:fontRef>
          </p:style>
          <p:txBody>
            <a:bodyPr wrap="none" rtlCol="0" anchor="ctr">
              <a:noAutofit/>
            </a:bodyPr>
            <a:lstStyle/>
            <a:p>
              <a:pPr algn="ctr"/>
              <a:r>
                <a:rPr lang="en-US" altLang="zh-CN" sz="2400" dirty="0">
                  <a:solidFill>
                    <a:schemeClr val="bg1"/>
                  </a:solidFill>
                  <a:latin typeface="站酷快乐体2016修订版" panose="02010600030101010101" pitchFamily="2" charset="-122"/>
                  <a:ea typeface="站酷快乐体2016修订版" panose="02010600030101010101" pitchFamily="2" charset="-122"/>
                  <a:cs typeface="+mn-ea"/>
                  <a:sym typeface="+mn-lt"/>
                </a:rPr>
                <a:t>04</a:t>
              </a:r>
              <a:endParaRPr lang="zh-CN" altLang="en-US" sz="2400" dirty="0">
                <a:solidFill>
                  <a:schemeClr val="bg1"/>
                </a:solidFill>
                <a:latin typeface="站酷快乐体2016修订版" panose="02010600030101010101" pitchFamily="2" charset="-122"/>
                <a:ea typeface="站酷快乐体2016修订版" panose="02010600030101010101" pitchFamily="2" charset="-122"/>
                <a:cs typeface="+mn-ea"/>
                <a:sym typeface="+mn-lt"/>
              </a:endParaRPr>
            </a:p>
          </p:txBody>
        </p:sp>
        <p:sp>
          <p:nvSpPr>
            <p:cNvPr id="32" name="TextBox 31"/>
            <p:cNvSpPr txBox="1"/>
            <p:nvPr>
              <p:custDataLst>
                <p:tags r:id="rId4"/>
              </p:custDataLst>
            </p:nvPr>
          </p:nvSpPr>
          <p:spPr bwMode="auto">
            <a:xfrm>
              <a:off x="7281987" y="5239828"/>
              <a:ext cx="4120686" cy="749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3600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50000"/>
                </a:lnSpc>
              </a:pPr>
              <a:r>
                <a:rPr lang="zh-CN" altLang="en-US" sz="3200" b="1" spc="600" dirty="0">
                  <a:solidFill>
                    <a:srgbClr val="002060"/>
                  </a:solidFill>
                  <a:latin typeface="+mn-ea"/>
                </a:rPr>
                <a:t>学科</a:t>
              </a:r>
              <a:r>
                <a:rPr lang="zh-CN" altLang="en-US" sz="3200" b="1" spc="600" dirty="0">
                  <a:solidFill>
                    <a:srgbClr val="002060"/>
                  </a:solidFill>
                  <a:latin typeface="+mn-ea"/>
                </a:rPr>
                <a:t>服务</a:t>
              </a:r>
              <a:endParaRPr lang="zh-CN" altLang="en-US" sz="3200" b="1" spc="600" dirty="0">
                <a:solidFill>
                  <a:srgbClr val="002060"/>
                </a:solidFill>
                <a:latin typeface="+mn-ea"/>
              </a:endParaRPr>
            </a:p>
          </p:txBody>
        </p:sp>
      </p:grpSp>
      <p:grpSp>
        <p:nvGrpSpPr>
          <p:cNvPr id="17" name="组合 16"/>
          <p:cNvGrpSpPr/>
          <p:nvPr>
            <p:custDataLst>
              <p:tags r:id="rId5"/>
            </p:custDataLst>
          </p:nvPr>
        </p:nvGrpSpPr>
        <p:grpSpPr>
          <a:xfrm>
            <a:off x="6277005" y="508258"/>
            <a:ext cx="5125668" cy="887669"/>
            <a:chOff x="6277005" y="1119176"/>
            <a:chExt cx="5125668" cy="887669"/>
          </a:xfrm>
        </p:grpSpPr>
        <p:sp>
          <p:nvSpPr>
            <p:cNvPr id="16" name="菱形 15"/>
            <p:cNvSpPr/>
            <p:nvPr>
              <p:custDataLst>
                <p:tags r:id="rId6"/>
              </p:custDataLst>
            </p:nvPr>
          </p:nvSpPr>
          <p:spPr bwMode="auto">
            <a:xfrm>
              <a:off x="6277005" y="1235563"/>
              <a:ext cx="771282" cy="771282"/>
            </a:xfrm>
            <a:prstGeom prst="diamond">
              <a:avLst/>
            </a:prstGeom>
            <a:gradFill>
              <a:gsLst>
                <a:gs pos="0">
                  <a:srgbClr val="B1F5E2"/>
                </a:gs>
                <a:gs pos="50000">
                  <a:schemeClr val="accent2"/>
                </a:gs>
              </a:gsLst>
              <a:lin ang="10800000" scaled="0"/>
            </a:gradFill>
            <a:ln w="38100">
              <a:noFill/>
            </a:ln>
            <a:effectLst>
              <a:outerShdw blurRad="355600" dist="88900" dir="2700000" algn="tl" rotWithShape="0">
                <a:srgbClr val="1A3172">
                  <a:alpha val="27000"/>
                </a:srgbClr>
              </a:outerShdw>
            </a:effectLst>
          </p:spPr>
          <p:style>
            <a:lnRef idx="2">
              <a:schemeClr val="dk1"/>
            </a:lnRef>
            <a:fillRef idx="1">
              <a:schemeClr val="lt1"/>
            </a:fillRef>
            <a:effectRef idx="0">
              <a:schemeClr val="dk1"/>
            </a:effectRef>
            <a:fontRef idx="minor">
              <a:schemeClr val="dk1"/>
            </a:fontRef>
          </p:style>
          <p:txBody>
            <a:bodyPr wrap="none" rtlCol="0" anchor="ctr">
              <a:noAutofit/>
            </a:bodyPr>
            <a:lstStyle/>
            <a:p>
              <a:pPr algn="ctr"/>
              <a:r>
                <a:rPr lang="en-US" altLang="zh-CN" sz="2400" dirty="0">
                  <a:solidFill>
                    <a:schemeClr val="bg1"/>
                  </a:solidFill>
                  <a:latin typeface="站酷快乐体2016修订版" panose="02010600030101010101" pitchFamily="2" charset="-122"/>
                  <a:ea typeface="站酷快乐体2016修订版" panose="02010600030101010101" pitchFamily="2" charset="-122"/>
                  <a:cs typeface="+mn-ea"/>
                  <a:sym typeface="+mn-lt"/>
                </a:rPr>
                <a:t>01</a:t>
              </a:r>
              <a:endParaRPr lang="zh-CN" altLang="en-US" sz="2400" dirty="0">
                <a:solidFill>
                  <a:schemeClr val="bg1"/>
                </a:solidFill>
                <a:latin typeface="站酷快乐体2016修订版" panose="02010600030101010101" pitchFamily="2" charset="-122"/>
                <a:ea typeface="站酷快乐体2016修订版" panose="02010600030101010101" pitchFamily="2" charset="-122"/>
                <a:cs typeface="+mn-ea"/>
                <a:sym typeface="+mn-lt"/>
              </a:endParaRPr>
            </a:p>
          </p:txBody>
        </p:sp>
        <p:sp>
          <p:nvSpPr>
            <p:cNvPr id="19" name="TextBox 31"/>
            <p:cNvSpPr txBox="1"/>
            <p:nvPr>
              <p:custDataLst>
                <p:tags r:id="rId7"/>
              </p:custDataLst>
            </p:nvPr>
          </p:nvSpPr>
          <p:spPr bwMode="auto">
            <a:xfrm>
              <a:off x="7281987" y="1119176"/>
              <a:ext cx="4120686" cy="749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3600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50000"/>
                </a:lnSpc>
              </a:pPr>
              <a:r>
                <a:rPr lang="zh-CN" altLang="en-US" sz="3200" b="1" spc="600" dirty="0">
                  <a:solidFill>
                    <a:srgbClr val="1A3172"/>
                  </a:solidFill>
                  <a:latin typeface="+mj-ea"/>
                  <a:ea typeface="+mj-ea"/>
                </a:rPr>
                <a:t>图书馆概况</a:t>
              </a:r>
              <a:endParaRPr lang="en-US" altLang="zh-CN" sz="3200" b="1" spc="600" dirty="0">
                <a:solidFill>
                  <a:srgbClr val="1A3172"/>
                </a:solidFill>
                <a:latin typeface="+mj-ea"/>
                <a:ea typeface="+mj-ea"/>
              </a:endParaRPr>
            </a:p>
          </p:txBody>
        </p:sp>
        <p:cxnSp>
          <p:nvCxnSpPr>
            <p:cNvPr id="34" name="直接连接符 33"/>
            <p:cNvCxnSpPr/>
            <p:nvPr>
              <p:custDataLst>
                <p:tags r:id="rId8"/>
              </p:custDataLst>
            </p:nvPr>
          </p:nvCxnSpPr>
          <p:spPr>
            <a:xfrm>
              <a:off x="7340054" y="2006845"/>
              <a:ext cx="3984488" cy="0"/>
            </a:xfrm>
            <a:prstGeom prst="line">
              <a:avLst/>
            </a:prstGeom>
            <a:ln w="6350" cap="rnd">
              <a:solidFill>
                <a:schemeClr val="tx1">
                  <a:lumMod val="75000"/>
                  <a:lumOff val="2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18" name="组合 17"/>
          <p:cNvGrpSpPr/>
          <p:nvPr>
            <p:custDataLst>
              <p:tags r:id="rId9"/>
            </p:custDataLst>
          </p:nvPr>
        </p:nvGrpSpPr>
        <p:grpSpPr>
          <a:xfrm>
            <a:off x="6277005" y="1746960"/>
            <a:ext cx="5125668" cy="771282"/>
            <a:chOff x="6277005" y="2597253"/>
            <a:chExt cx="5125668" cy="771282"/>
          </a:xfrm>
        </p:grpSpPr>
        <p:sp>
          <p:nvSpPr>
            <p:cNvPr id="22" name="菱形 21"/>
            <p:cNvSpPr/>
            <p:nvPr>
              <p:custDataLst>
                <p:tags r:id="rId10"/>
              </p:custDataLst>
            </p:nvPr>
          </p:nvSpPr>
          <p:spPr bwMode="auto">
            <a:xfrm>
              <a:off x="6277005" y="2597253"/>
              <a:ext cx="771282" cy="771282"/>
            </a:xfrm>
            <a:prstGeom prst="diamond">
              <a:avLst/>
            </a:prstGeom>
            <a:gradFill>
              <a:gsLst>
                <a:gs pos="0">
                  <a:srgbClr val="B1F5E2"/>
                </a:gs>
                <a:gs pos="50000">
                  <a:schemeClr val="accent2"/>
                </a:gs>
              </a:gsLst>
              <a:lin ang="10800000" scaled="0"/>
            </a:gradFill>
            <a:ln w="38100">
              <a:noFill/>
            </a:ln>
            <a:effectLst>
              <a:outerShdw blurRad="355600" dist="88900" dir="2700000" algn="tl" rotWithShape="0">
                <a:srgbClr val="1A3172">
                  <a:alpha val="27000"/>
                </a:srgbClr>
              </a:outerShdw>
            </a:effectLst>
          </p:spPr>
          <p:style>
            <a:lnRef idx="2">
              <a:schemeClr val="dk1"/>
            </a:lnRef>
            <a:fillRef idx="1">
              <a:schemeClr val="lt1"/>
            </a:fillRef>
            <a:effectRef idx="0">
              <a:schemeClr val="dk1"/>
            </a:effectRef>
            <a:fontRef idx="minor">
              <a:schemeClr val="dk1"/>
            </a:fontRef>
          </p:style>
          <p:txBody>
            <a:bodyPr wrap="none" rtlCol="0" anchor="ctr">
              <a:noAutofit/>
            </a:bodyPr>
            <a:lstStyle/>
            <a:p>
              <a:pPr algn="ctr"/>
              <a:r>
                <a:rPr lang="en-US" altLang="zh-CN" sz="2400" dirty="0">
                  <a:solidFill>
                    <a:schemeClr val="bg1"/>
                  </a:solidFill>
                  <a:latin typeface="站酷快乐体2016修订版" panose="02010600030101010101" pitchFamily="2" charset="-122"/>
                  <a:ea typeface="站酷快乐体2016修订版" panose="02010600030101010101" pitchFamily="2" charset="-122"/>
                  <a:cs typeface="+mn-ea"/>
                  <a:sym typeface="+mn-lt"/>
                </a:rPr>
                <a:t>02</a:t>
              </a:r>
              <a:endParaRPr lang="zh-CN" altLang="en-US" sz="2400" dirty="0">
                <a:solidFill>
                  <a:schemeClr val="bg1"/>
                </a:solidFill>
                <a:latin typeface="站酷快乐体2016修订版" panose="02010600030101010101" pitchFamily="2" charset="-122"/>
                <a:ea typeface="站酷快乐体2016修订版" panose="02010600030101010101" pitchFamily="2" charset="-122"/>
                <a:cs typeface="+mn-ea"/>
                <a:sym typeface="+mn-lt"/>
              </a:endParaRPr>
            </a:p>
          </p:txBody>
        </p:sp>
        <p:sp>
          <p:nvSpPr>
            <p:cNvPr id="24" name="TextBox 31"/>
            <p:cNvSpPr txBox="1"/>
            <p:nvPr>
              <p:custDataLst>
                <p:tags r:id="rId11"/>
              </p:custDataLst>
            </p:nvPr>
          </p:nvSpPr>
          <p:spPr bwMode="auto">
            <a:xfrm>
              <a:off x="7281987" y="2618834"/>
              <a:ext cx="4120686" cy="749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3600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spcBef>
                  <a:spcPct val="0"/>
                </a:spcBef>
              </a:pPr>
              <a:r>
                <a:rPr lang="zh-CN" altLang="en-US" sz="3200" b="1" spc="600" dirty="0">
                  <a:solidFill>
                    <a:srgbClr val="1A3172"/>
                  </a:solidFill>
                  <a:latin typeface="+mn-ea"/>
                </a:rPr>
                <a:t>图书馆布局</a:t>
              </a:r>
              <a:endParaRPr lang="en-US" altLang="zh-CN" sz="3200" b="1" spc="600" dirty="0">
                <a:solidFill>
                  <a:srgbClr val="1A3172"/>
                </a:solidFill>
                <a:latin typeface="+mn-ea"/>
                <a:sym typeface="+mn-lt"/>
              </a:endParaRPr>
            </a:p>
          </p:txBody>
        </p:sp>
        <p:cxnSp>
          <p:nvCxnSpPr>
            <p:cNvPr id="37" name="直接连接符 36"/>
            <p:cNvCxnSpPr/>
            <p:nvPr>
              <p:custDataLst>
                <p:tags r:id="rId12"/>
              </p:custDataLst>
            </p:nvPr>
          </p:nvCxnSpPr>
          <p:spPr>
            <a:xfrm>
              <a:off x="7340054" y="3368535"/>
              <a:ext cx="3984488" cy="0"/>
            </a:xfrm>
            <a:prstGeom prst="line">
              <a:avLst/>
            </a:prstGeom>
            <a:ln w="6350" cap="rnd">
              <a:solidFill>
                <a:schemeClr val="tx1">
                  <a:lumMod val="75000"/>
                  <a:lumOff val="2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20" name="组合 19"/>
          <p:cNvGrpSpPr/>
          <p:nvPr>
            <p:custDataLst>
              <p:tags r:id="rId13"/>
            </p:custDataLst>
          </p:nvPr>
        </p:nvGrpSpPr>
        <p:grpSpPr>
          <a:xfrm>
            <a:off x="6272674" y="2865791"/>
            <a:ext cx="5125668" cy="771282"/>
            <a:chOff x="6277005" y="3958943"/>
            <a:chExt cx="5125668" cy="771282"/>
          </a:xfrm>
        </p:grpSpPr>
        <p:sp>
          <p:nvSpPr>
            <p:cNvPr id="26" name="菱形 25"/>
            <p:cNvSpPr/>
            <p:nvPr>
              <p:custDataLst>
                <p:tags r:id="rId14"/>
              </p:custDataLst>
            </p:nvPr>
          </p:nvSpPr>
          <p:spPr bwMode="auto">
            <a:xfrm>
              <a:off x="6277005" y="3958943"/>
              <a:ext cx="771282" cy="771282"/>
            </a:xfrm>
            <a:prstGeom prst="diamond">
              <a:avLst/>
            </a:prstGeom>
            <a:gradFill>
              <a:gsLst>
                <a:gs pos="0">
                  <a:srgbClr val="B1F5E2"/>
                </a:gs>
                <a:gs pos="50000">
                  <a:schemeClr val="accent2"/>
                </a:gs>
              </a:gsLst>
              <a:lin ang="10800000" scaled="0"/>
            </a:gradFill>
            <a:ln w="38100">
              <a:noFill/>
            </a:ln>
            <a:effectLst>
              <a:outerShdw blurRad="355600" dist="88900" dir="2700000" algn="tl" rotWithShape="0">
                <a:srgbClr val="1A3172">
                  <a:alpha val="27000"/>
                </a:srgbClr>
              </a:outerShdw>
            </a:effectLst>
          </p:spPr>
          <p:style>
            <a:lnRef idx="2">
              <a:schemeClr val="dk1"/>
            </a:lnRef>
            <a:fillRef idx="1">
              <a:schemeClr val="lt1"/>
            </a:fillRef>
            <a:effectRef idx="0">
              <a:schemeClr val="dk1"/>
            </a:effectRef>
            <a:fontRef idx="minor">
              <a:schemeClr val="dk1"/>
            </a:fontRef>
          </p:style>
          <p:txBody>
            <a:bodyPr wrap="none" rtlCol="0" anchor="ctr">
              <a:noAutofit/>
            </a:bodyPr>
            <a:lstStyle/>
            <a:p>
              <a:pPr algn="ctr"/>
              <a:r>
                <a:rPr lang="en-US" altLang="zh-CN" sz="2400" dirty="0">
                  <a:solidFill>
                    <a:schemeClr val="bg1"/>
                  </a:solidFill>
                  <a:latin typeface="站酷快乐体2016修订版" panose="02010600030101010101" pitchFamily="2" charset="-122"/>
                  <a:ea typeface="站酷快乐体2016修订版" panose="02010600030101010101" pitchFamily="2" charset="-122"/>
                  <a:cs typeface="+mn-ea"/>
                  <a:sym typeface="+mn-lt"/>
                </a:rPr>
                <a:t>03</a:t>
              </a:r>
              <a:endParaRPr lang="zh-CN" altLang="en-US" sz="2400" dirty="0">
                <a:solidFill>
                  <a:schemeClr val="bg1"/>
                </a:solidFill>
                <a:latin typeface="站酷快乐体2016修订版" panose="02010600030101010101" pitchFamily="2" charset="-122"/>
                <a:ea typeface="站酷快乐体2016修订版" panose="02010600030101010101" pitchFamily="2" charset="-122"/>
                <a:cs typeface="+mn-ea"/>
                <a:sym typeface="+mn-lt"/>
              </a:endParaRPr>
            </a:p>
          </p:txBody>
        </p:sp>
        <p:sp>
          <p:nvSpPr>
            <p:cNvPr id="28" name="TextBox 31"/>
            <p:cNvSpPr txBox="1"/>
            <p:nvPr>
              <p:custDataLst>
                <p:tags r:id="rId15"/>
              </p:custDataLst>
            </p:nvPr>
          </p:nvSpPr>
          <p:spPr bwMode="auto">
            <a:xfrm>
              <a:off x="7281987" y="3980524"/>
              <a:ext cx="4120686" cy="749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3600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spcBef>
                  <a:spcPct val="0"/>
                </a:spcBef>
              </a:pPr>
              <a:r>
                <a:rPr lang="zh-CN" altLang="en-US" sz="3200" b="1" spc="600" dirty="0">
                  <a:solidFill>
                    <a:srgbClr val="1A3172"/>
                  </a:solidFill>
                  <a:latin typeface="+mn-ea"/>
                </a:rPr>
                <a:t>常规服务</a:t>
              </a:r>
              <a:endParaRPr lang="zh-CN" altLang="en-US" sz="3200" b="1" spc="600" dirty="0">
                <a:solidFill>
                  <a:srgbClr val="1A3172"/>
                </a:solidFill>
                <a:latin typeface="+mn-ea"/>
              </a:endParaRPr>
            </a:p>
          </p:txBody>
        </p:sp>
        <p:cxnSp>
          <p:nvCxnSpPr>
            <p:cNvPr id="38" name="直接连接符 37"/>
            <p:cNvCxnSpPr/>
            <p:nvPr>
              <p:custDataLst>
                <p:tags r:id="rId16"/>
              </p:custDataLst>
            </p:nvPr>
          </p:nvCxnSpPr>
          <p:spPr>
            <a:xfrm>
              <a:off x="7340054" y="4724350"/>
              <a:ext cx="3984488" cy="0"/>
            </a:xfrm>
            <a:prstGeom prst="line">
              <a:avLst/>
            </a:prstGeom>
            <a:ln w="6350" cap="rnd">
              <a:solidFill>
                <a:schemeClr val="tx1">
                  <a:lumMod val="75000"/>
                  <a:lumOff val="2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pic>
        <p:nvPicPr>
          <p:cNvPr id="3076" name="Picture 4"/>
          <p:cNvPicPr>
            <a:picLocks noChangeAspect="1" noChangeArrowheads="1"/>
          </p:cNvPicPr>
          <p:nvPr/>
        </p:nvPicPr>
        <p:blipFill>
          <a:blip r:embed="rId17">
            <a:extLst>
              <a:ext uri="{BEBA8EAE-BF5A-486C-A8C5-ECC9F3942E4B}">
                <a14:imgProps xmlns:a14="http://schemas.microsoft.com/office/drawing/2010/main">
                  <a14:imgLayer r:embed="rId1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822960" y="2952750"/>
            <a:ext cx="3639820" cy="3762375"/>
          </a:xfrm>
          <a:prstGeom prst="diamond">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组合 7"/>
          <p:cNvGrpSpPr/>
          <p:nvPr/>
        </p:nvGrpSpPr>
        <p:grpSpPr>
          <a:xfrm>
            <a:off x="967230" y="2892298"/>
            <a:ext cx="3757016" cy="1495762"/>
            <a:chOff x="1725356" y="3167680"/>
            <a:chExt cx="2541000" cy="1040751"/>
          </a:xfrm>
        </p:grpSpPr>
        <p:sp>
          <p:nvSpPr>
            <p:cNvPr id="9" name="矩形 8"/>
            <p:cNvSpPr/>
            <p:nvPr/>
          </p:nvSpPr>
          <p:spPr>
            <a:xfrm>
              <a:off x="1725356" y="3167680"/>
              <a:ext cx="2541000" cy="562912"/>
            </a:xfrm>
            <a:prstGeom prst="rect">
              <a:avLst/>
            </a:prstGeom>
            <a:noFill/>
          </p:spPr>
          <p:txBody>
            <a:bodyPr wrap="none" anchor="ctr">
              <a:normAutofit/>
            </a:bodyPr>
            <a:lstStyle/>
            <a:p>
              <a:pPr algn="ctr"/>
              <a:r>
                <a:rPr lang="en-US" altLang="zh-CN" sz="2800" b="1" smtClean="0">
                  <a:solidFill>
                    <a:schemeClr val="bg1"/>
                  </a:solidFill>
                  <a:cs typeface="+mn-ea"/>
                  <a:sym typeface="+mn-lt"/>
                </a:rPr>
                <a:t>CONTENTS</a:t>
              </a:r>
              <a:endParaRPr lang="en-US" altLang="zh-CN" sz="2800" b="1" dirty="0">
                <a:solidFill>
                  <a:schemeClr val="bg1"/>
                </a:solidFill>
                <a:cs typeface="+mn-ea"/>
                <a:sym typeface="+mn-lt"/>
              </a:endParaRPr>
            </a:p>
          </p:txBody>
        </p:sp>
        <p:sp>
          <p:nvSpPr>
            <p:cNvPr id="10" name="文本框 9"/>
            <p:cNvSpPr txBox="1"/>
            <p:nvPr/>
          </p:nvSpPr>
          <p:spPr>
            <a:xfrm>
              <a:off x="2539114" y="3758431"/>
              <a:ext cx="900000" cy="450000"/>
            </a:xfrm>
            <a:prstGeom prst="rect">
              <a:avLst/>
            </a:prstGeom>
            <a:noFill/>
          </p:spPr>
          <p:txBody>
            <a:bodyPr wrap="none" rtlCol="0" anchor="ctr">
              <a:normAutofit fontScale="92500" lnSpcReduction="20000"/>
            </a:bodyPr>
            <a:lstStyle/>
            <a:p>
              <a:pPr algn="ctr"/>
              <a:r>
                <a:rPr lang="zh-CN" altLang="en-US" sz="4400" dirty="0">
                  <a:solidFill>
                    <a:schemeClr val="bg1">
                      <a:lumMod val="95000"/>
                    </a:schemeClr>
                  </a:solidFill>
                  <a:cs typeface="+mn-ea"/>
                  <a:sym typeface="+mn-lt"/>
                </a:rPr>
                <a:t>目录</a:t>
              </a:r>
              <a:endParaRPr lang="en-US" altLang="zh-CN" sz="4400" dirty="0">
                <a:solidFill>
                  <a:schemeClr val="bg1">
                    <a:lumMod val="95000"/>
                  </a:schemeClr>
                </a:solidFill>
                <a:cs typeface="+mn-ea"/>
                <a:sym typeface="+mn-lt"/>
              </a:endParaRPr>
            </a:p>
          </p:txBody>
        </p:sp>
        <p:cxnSp>
          <p:nvCxnSpPr>
            <p:cNvPr id="12" name="直接连接符 11"/>
            <p:cNvCxnSpPr>
              <a:stCxn id="10" idx="1"/>
            </p:cNvCxnSpPr>
            <p:nvPr/>
          </p:nvCxnSpPr>
          <p:spPr>
            <a:xfrm flipH="1">
              <a:off x="1954114" y="3983431"/>
              <a:ext cx="585000" cy="0"/>
            </a:xfrm>
            <a:prstGeom prst="line">
              <a:avLst/>
            </a:prstGeom>
            <a:ln w="6350"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5" name="直接连接符 14"/>
            <p:cNvCxnSpPr>
              <a:stCxn id="10" idx="3"/>
            </p:cNvCxnSpPr>
            <p:nvPr/>
          </p:nvCxnSpPr>
          <p:spPr>
            <a:xfrm>
              <a:off x="3439114" y="3983431"/>
              <a:ext cx="586800" cy="0"/>
            </a:xfrm>
            <a:prstGeom prst="line">
              <a:avLst/>
            </a:prstGeom>
            <a:ln w="6350"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cxnSp>
        <p:nvCxnSpPr>
          <p:cNvPr id="13" name="直接连接符 12"/>
          <p:cNvCxnSpPr/>
          <p:nvPr/>
        </p:nvCxnSpPr>
        <p:spPr>
          <a:xfrm flipH="1">
            <a:off x="1456109" y="644591"/>
            <a:ext cx="1034249" cy="1123950"/>
          </a:xfrm>
          <a:prstGeom prst="line">
            <a:avLst/>
          </a:prstGeom>
          <a:ln w="25400">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flipH="1">
            <a:off x="2052052" y="1047059"/>
            <a:ext cx="438292" cy="434758"/>
          </a:xfrm>
          <a:prstGeom prst="line">
            <a:avLst/>
          </a:prstGeom>
          <a:ln w="25400">
            <a:solidFill>
              <a:srgbClr val="FF9C00"/>
            </a:solidFill>
            <a:tailEnd type="ova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H="1">
            <a:off x="2389148" y="5524259"/>
            <a:ext cx="1034249" cy="1123950"/>
          </a:xfrm>
          <a:prstGeom prst="line">
            <a:avLst/>
          </a:prstGeom>
          <a:ln w="25400">
            <a:solidFill>
              <a:schemeClr val="tx1">
                <a:lumMod val="85000"/>
                <a:lumOff val="1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flipH="1">
            <a:off x="2490345" y="5650502"/>
            <a:ext cx="438292" cy="434758"/>
          </a:xfrm>
          <a:prstGeom prst="line">
            <a:avLst/>
          </a:prstGeom>
          <a:ln w="25400">
            <a:solidFill>
              <a:srgbClr val="FF9C00"/>
            </a:solidFill>
            <a:headEnd type="oval"/>
            <a:tailEnd type="none"/>
          </a:ln>
        </p:spPr>
        <p:style>
          <a:lnRef idx="1">
            <a:schemeClr val="accent1"/>
          </a:lnRef>
          <a:fillRef idx="0">
            <a:schemeClr val="accent1"/>
          </a:fillRef>
          <a:effectRef idx="0">
            <a:schemeClr val="accent1"/>
          </a:effectRef>
          <a:fontRef idx="minor">
            <a:schemeClr val="tx1"/>
          </a:fontRef>
        </p:style>
      </p:cxnSp>
      <p:grpSp>
        <p:nvGrpSpPr>
          <p:cNvPr id="31" name="组合 30"/>
          <p:cNvGrpSpPr/>
          <p:nvPr>
            <p:custDataLst>
              <p:tags r:id="rId19"/>
            </p:custDataLst>
          </p:nvPr>
        </p:nvGrpSpPr>
        <p:grpSpPr>
          <a:xfrm>
            <a:off x="6275405" y="5103478"/>
            <a:ext cx="5125668" cy="806422"/>
            <a:chOff x="6277005" y="5239828"/>
            <a:chExt cx="5125668" cy="806422"/>
          </a:xfrm>
        </p:grpSpPr>
        <p:sp>
          <p:nvSpPr>
            <p:cNvPr id="33" name="菱形 32"/>
            <p:cNvSpPr/>
            <p:nvPr>
              <p:custDataLst>
                <p:tags r:id="rId20"/>
              </p:custDataLst>
            </p:nvPr>
          </p:nvSpPr>
          <p:spPr bwMode="auto">
            <a:xfrm>
              <a:off x="6277005" y="5274968"/>
              <a:ext cx="771282" cy="771282"/>
            </a:xfrm>
            <a:prstGeom prst="diamond">
              <a:avLst/>
            </a:prstGeom>
            <a:gradFill>
              <a:gsLst>
                <a:gs pos="0">
                  <a:srgbClr val="B1F5E2"/>
                </a:gs>
                <a:gs pos="50000">
                  <a:schemeClr val="accent2"/>
                </a:gs>
              </a:gsLst>
              <a:lin ang="10800000" scaled="0"/>
            </a:gradFill>
            <a:ln w="38100">
              <a:noFill/>
            </a:ln>
            <a:effectLst>
              <a:outerShdw blurRad="355600" dist="88900" dir="2700000" algn="tl" rotWithShape="0">
                <a:srgbClr val="1A3172">
                  <a:alpha val="27000"/>
                </a:srgbClr>
              </a:outerShdw>
            </a:effectLst>
          </p:spPr>
          <p:style>
            <a:lnRef idx="2">
              <a:schemeClr val="dk1"/>
            </a:lnRef>
            <a:fillRef idx="1">
              <a:schemeClr val="lt1"/>
            </a:fillRef>
            <a:effectRef idx="0">
              <a:schemeClr val="dk1"/>
            </a:effectRef>
            <a:fontRef idx="minor">
              <a:schemeClr val="dk1"/>
            </a:fontRef>
          </p:style>
          <p:txBody>
            <a:bodyPr wrap="none" rtlCol="0" anchor="ctr">
              <a:noAutofit/>
            </a:bodyPr>
            <a:lstStyle/>
            <a:p>
              <a:pPr algn="ctr"/>
              <a:r>
                <a:rPr lang="en-US" altLang="zh-CN" sz="2400" dirty="0">
                  <a:solidFill>
                    <a:schemeClr val="bg1"/>
                  </a:solidFill>
                  <a:latin typeface="站酷快乐体2016修订版" panose="02010600030101010101" pitchFamily="2" charset="-122"/>
                  <a:ea typeface="站酷快乐体2016修订版" panose="02010600030101010101" pitchFamily="2" charset="-122"/>
                  <a:cs typeface="+mn-ea"/>
                  <a:sym typeface="+mn-lt"/>
                </a:rPr>
                <a:t>05</a:t>
              </a:r>
              <a:endParaRPr lang="zh-CN" altLang="en-US" sz="2400" dirty="0">
                <a:solidFill>
                  <a:schemeClr val="bg1"/>
                </a:solidFill>
                <a:latin typeface="站酷快乐体2016修订版" panose="02010600030101010101" pitchFamily="2" charset="-122"/>
                <a:ea typeface="站酷快乐体2016修订版" panose="02010600030101010101" pitchFamily="2" charset="-122"/>
                <a:cs typeface="+mn-ea"/>
                <a:sym typeface="+mn-lt"/>
              </a:endParaRPr>
            </a:p>
          </p:txBody>
        </p:sp>
        <p:sp>
          <p:nvSpPr>
            <p:cNvPr id="35" name="TextBox 34"/>
            <p:cNvSpPr txBox="1"/>
            <p:nvPr>
              <p:custDataLst>
                <p:tags r:id="rId21"/>
              </p:custDataLst>
            </p:nvPr>
          </p:nvSpPr>
          <p:spPr bwMode="auto">
            <a:xfrm>
              <a:off x="7281987" y="5239828"/>
              <a:ext cx="4120686" cy="749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3600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50000"/>
                </a:lnSpc>
              </a:pPr>
              <a:r>
                <a:rPr lang="zh-CN" altLang="en-US" sz="3200" b="1" spc="600" dirty="0">
                  <a:solidFill>
                    <a:srgbClr val="1A3172"/>
                  </a:solidFill>
                  <a:latin typeface="+mn-ea"/>
                </a:rPr>
                <a:t>阅读</a:t>
              </a:r>
              <a:r>
                <a:rPr lang="zh-CN" altLang="en-US" sz="3200" b="1" spc="600" dirty="0">
                  <a:solidFill>
                    <a:srgbClr val="1A3172"/>
                  </a:solidFill>
                  <a:latin typeface="+mn-ea"/>
                </a:rPr>
                <a:t>推广</a:t>
              </a:r>
              <a:endParaRPr lang="zh-CN" altLang="en-US" sz="3200" b="1" spc="600" dirty="0">
                <a:solidFill>
                  <a:srgbClr val="1A3172"/>
                </a:solidFill>
                <a:latin typeface="+mn-ea"/>
              </a:endParaRPr>
            </a:p>
          </p:txBody>
        </p:sp>
      </p:grpSp>
      <p:cxnSp>
        <p:nvCxnSpPr>
          <p:cNvPr id="36" name="直接连接符 35"/>
          <p:cNvCxnSpPr/>
          <p:nvPr>
            <p:custDataLst>
              <p:tags r:id="rId22"/>
            </p:custDataLst>
          </p:nvPr>
        </p:nvCxnSpPr>
        <p:spPr>
          <a:xfrm>
            <a:off x="7367329" y="4736473"/>
            <a:ext cx="3984488" cy="0"/>
          </a:xfrm>
          <a:prstGeom prst="line">
            <a:avLst/>
          </a:prstGeom>
          <a:ln w="6350" cap="rnd">
            <a:solidFill>
              <a:schemeClr val="tx1">
                <a:lumMod val="75000"/>
                <a:lumOff val="2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custDataLst>
              <p:tags r:id="rId23"/>
            </p:custDataLst>
          </p:nvPr>
        </p:nvCxnSpPr>
        <p:spPr>
          <a:xfrm>
            <a:off x="7413854" y="5909123"/>
            <a:ext cx="3984488" cy="0"/>
          </a:xfrm>
          <a:prstGeom prst="line">
            <a:avLst/>
          </a:prstGeom>
          <a:ln w="6350" cap="rnd">
            <a:solidFill>
              <a:schemeClr val="tx1">
                <a:lumMod val="75000"/>
                <a:lumOff val="2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pic>
        <p:nvPicPr>
          <p:cNvPr id="43" name="图片 4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133867" y="4686973"/>
            <a:ext cx="1392725" cy="1860253"/>
          </a:xfrm>
          <a:prstGeom prst="rect">
            <a:avLst/>
          </a:prstGeom>
        </p:spPr>
      </p:pic>
    </p:spTree>
  </p:cSld>
  <p:clrMapOvr>
    <a:masterClrMapping/>
  </p:clrMapOvr>
  <p:transition spd="slow" advClick="0" advTm="3000">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Rounded Corners 68"/>
          <p:cNvSpPr/>
          <p:nvPr/>
        </p:nvSpPr>
        <p:spPr>
          <a:xfrm>
            <a:off x="1294357" y="1310324"/>
            <a:ext cx="4039584" cy="2058340"/>
          </a:xfrm>
          <a:prstGeom prst="roundRect">
            <a:avLst>
              <a:gd name="adj" fmla="val 3410"/>
            </a:avLst>
          </a:prstGeom>
          <a:noFill/>
          <a:ln w="6350" cap="flat" cmpd="sng" algn="ctr">
            <a:solidFill>
              <a:schemeClr val="accent6"/>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 name="标题 3"/>
          <p:cNvSpPr>
            <a:spLocks noGrp="1"/>
          </p:cNvSpPr>
          <p:nvPr>
            <p:ph type="title"/>
          </p:nvPr>
        </p:nvSpPr>
        <p:spPr>
          <a:xfrm>
            <a:off x="1341445" y="260267"/>
            <a:ext cx="10850563" cy="663575"/>
          </a:xfrm>
        </p:spPr>
        <p:txBody>
          <a:bodyPr/>
          <a:lstStyle/>
          <a:p>
            <a:r>
              <a:rPr lang="zh-CN" altLang="en-US" sz="2800" dirty="0"/>
              <a:t>开馆</a:t>
            </a:r>
            <a:r>
              <a:rPr lang="zh-CN" altLang="en-US" sz="2800" dirty="0" smtClean="0"/>
              <a:t>时间</a:t>
            </a:r>
            <a:endParaRPr lang="zh-CN" altLang="en-US" sz="2800" dirty="0">
              <a:solidFill>
                <a:srgbClr val="FF0000"/>
              </a:solidFill>
            </a:endParaRPr>
          </a:p>
        </p:txBody>
      </p:sp>
      <p:grpSp>
        <p:nvGrpSpPr>
          <p:cNvPr id="9" name="组合 8"/>
          <p:cNvGrpSpPr/>
          <p:nvPr/>
        </p:nvGrpSpPr>
        <p:grpSpPr>
          <a:xfrm>
            <a:off x="1290012" y="1318729"/>
            <a:ext cx="9454189" cy="4885086"/>
            <a:chOff x="1647264" y="1279385"/>
            <a:chExt cx="8836986" cy="4702638"/>
          </a:xfrm>
          <a:solidFill>
            <a:schemeClr val="accent3"/>
          </a:solidFill>
        </p:grpSpPr>
        <p:grpSp>
          <p:nvGrpSpPr>
            <p:cNvPr id="10" name="组合 9"/>
            <p:cNvGrpSpPr/>
            <p:nvPr/>
          </p:nvGrpSpPr>
          <p:grpSpPr>
            <a:xfrm>
              <a:off x="1823678" y="1279388"/>
              <a:ext cx="4245994" cy="2330827"/>
              <a:chOff x="1366924" y="959121"/>
              <a:chExt cx="3185324" cy="1748576"/>
            </a:xfrm>
            <a:grpFill/>
          </p:grpSpPr>
          <p:sp>
            <p:nvSpPr>
              <p:cNvPr id="43" name="Rectangle: Rounded Corners 48"/>
              <p:cNvSpPr/>
              <p:nvPr/>
            </p:nvSpPr>
            <p:spPr>
              <a:xfrm>
                <a:off x="1366924" y="959121"/>
                <a:ext cx="2832637" cy="1486486"/>
              </a:xfrm>
              <a:prstGeom prst="roundRect">
                <a:avLst>
                  <a:gd name="adj" fmla="val 3410"/>
                </a:avLst>
              </a:prstGeom>
              <a:noFill/>
              <a:ln w="635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grpSp>
            <p:nvGrpSpPr>
              <p:cNvPr id="44" name="Group 50"/>
              <p:cNvGrpSpPr/>
              <p:nvPr/>
            </p:nvGrpSpPr>
            <p:grpSpPr>
              <a:xfrm rot="16200000">
                <a:off x="3222224" y="1377672"/>
                <a:ext cx="1335600" cy="1324449"/>
                <a:chOff x="5280275" y="1127125"/>
                <a:chExt cx="1668213" cy="1654286"/>
              </a:xfrm>
              <a:grpFill/>
            </p:grpSpPr>
            <p:sp>
              <p:nvSpPr>
                <p:cNvPr id="48" name="Freeform: Shape 54"/>
                <p:cNvSpPr/>
                <p:nvPr/>
              </p:nvSpPr>
              <p:spPr bwMode="auto">
                <a:xfrm>
                  <a:off x="5280275" y="1128823"/>
                  <a:ext cx="1649414" cy="1652588"/>
                </a:xfrm>
                <a:custGeom>
                  <a:avLst/>
                  <a:gdLst>
                    <a:gd name="T0" fmla="*/ 604 w 604"/>
                    <a:gd name="T1" fmla="*/ 605 h 605"/>
                    <a:gd name="T2" fmla="*/ 56 w 604"/>
                    <a:gd name="T3" fmla="*/ 550 h 605"/>
                    <a:gd name="T4" fmla="*/ 0 w 604"/>
                    <a:gd name="T5" fmla="*/ 0 h 605"/>
                    <a:gd name="T6" fmla="*/ 604 w 604"/>
                    <a:gd name="T7" fmla="*/ 605 h 605"/>
                  </a:gdLst>
                  <a:ahLst/>
                  <a:cxnLst>
                    <a:cxn ang="0">
                      <a:pos x="T0" y="T1"/>
                    </a:cxn>
                    <a:cxn ang="0">
                      <a:pos x="T2" y="T3"/>
                    </a:cxn>
                    <a:cxn ang="0">
                      <a:pos x="T4" y="T5"/>
                    </a:cxn>
                    <a:cxn ang="0">
                      <a:pos x="T6" y="T7"/>
                    </a:cxn>
                  </a:cxnLst>
                  <a:rect l="0" t="0" r="r" b="b"/>
                  <a:pathLst>
                    <a:path w="604" h="605">
                      <a:moveTo>
                        <a:pt x="604" y="605"/>
                      </a:moveTo>
                      <a:cubicBezTo>
                        <a:pt x="56" y="550"/>
                        <a:pt x="56" y="550"/>
                        <a:pt x="56" y="550"/>
                      </a:cubicBezTo>
                      <a:cubicBezTo>
                        <a:pt x="0" y="0"/>
                        <a:pt x="0" y="0"/>
                        <a:pt x="0" y="0"/>
                      </a:cubicBezTo>
                      <a:cubicBezTo>
                        <a:pt x="328" y="14"/>
                        <a:pt x="591" y="277"/>
                        <a:pt x="604" y="605"/>
                      </a:cubicBezTo>
                      <a:close/>
                    </a:path>
                  </a:pathLst>
                </a:custGeom>
                <a:solidFill>
                  <a:srgbClr val="0576CA"/>
                </a:solidFill>
                <a:ln w="6350" cap="rnd"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9" name="Freeform: Shape 55"/>
                <p:cNvSpPr/>
                <p:nvPr/>
              </p:nvSpPr>
              <p:spPr bwMode="auto">
                <a:xfrm>
                  <a:off x="5294313" y="2630488"/>
                  <a:ext cx="1654175" cy="149225"/>
                </a:xfrm>
                <a:custGeom>
                  <a:avLst/>
                  <a:gdLst>
                    <a:gd name="T0" fmla="*/ 96 w 1042"/>
                    <a:gd name="T1" fmla="*/ 0 h 94"/>
                    <a:gd name="T2" fmla="*/ 1042 w 1042"/>
                    <a:gd name="T3" fmla="*/ 94 h 94"/>
                    <a:gd name="T4" fmla="*/ 0 w 1042"/>
                    <a:gd name="T5" fmla="*/ 94 h 94"/>
                    <a:gd name="T6" fmla="*/ 96 w 1042"/>
                    <a:gd name="T7" fmla="*/ 0 h 94"/>
                  </a:gdLst>
                  <a:ahLst/>
                  <a:cxnLst>
                    <a:cxn ang="0">
                      <a:pos x="T0" y="T1"/>
                    </a:cxn>
                    <a:cxn ang="0">
                      <a:pos x="T2" y="T3"/>
                    </a:cxn>
                    <a:cxn ang="0">
                      <a:pos x="T4" y="T5"/>
                    </a:cxn>
                    <a:cxn ang="0">
                      <a:pos x="T6" y="T7"/>
                    </a:cxn>
                  </a:cxnLst>
                  <a:rect l="0" t="0" r="r" b="b"/>
                  <a:pathLst>
                    <a:path w="1042" h="94">
                      <a:moveTo>
                        <a:pt x="96" y="0"/>
                      </a:moveTo>
                      <a:lnTo>
                        <a:pt x="1042" y="94"/>
                      </a:lnTo>
                      <a:lnTo>
                        <a:pt x="0" y="94"/>
                      </a:lnTo>
                      <a:lnTo>
                        <a:pt x="96" y="0"/>
                      </a:lnTo>
                      <a:close/>
                    </a:path>
                  </a:pathLst>
                </a:custGeom>
                <a:grpFill/>
                <a:ln w="6350" cap="rnd"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0" name="Freeform: Shape 63"/>
                <p:cNvSpPr/>
                <p:nvPr/>
              </p:nvSpPr>
              <p:spPr bwMode="auto">
                <a:xfrm>
                  <a:off x="5294313" y="1127125"/>
                  <a:ext cx="152400" cy="1652588"/>
                </a:xfrm>
                <a:custGeom>
                  <a:avLst/>
                  <a:gdLst>
                    <a:gd name="T0" fmla="*/ 0 w 96"/>
                    <a:gd name="T1" fmla="*/ 1041 h 1041"/>
                    <a:gd name="T2" fmla="*/ 0 w 96"/>
                    <a:gd name="T3" fmla="*/ 0 h 1041"/>
                    <a:gd name="T4" fmla="*/ 96 w 96"/>
                    <a:gd name="T5" fmla="*/ 947 h 1041"/>
                    <a:gd name="T6" fmla="*/ 0 w 96"/>
                    <a:gd name="T7" fmla="*/ 1041 h 1041"/>
                    <a:gd name="T8" fmla="*/ 0 w 96"/>
                    <a:gd name="T9" fmla="*/ 1041 h 1041"/>
                  </a:gdLst>
                  <a:ahLst/>
                  <a:cxnLst>
                    <a:cxn ang="0">
                      <a:pos x="T0" y="T1"/>
                    </a:cxn>
                    <a:cxn ang="0">
                      <a:pos x="T2" y="T3"/>
                    </a:cxn>
                    <a:cxn ang="0">
                      <a:pos x="T4" y="T5"/>
                    </a:cxn>
                    <a:cxn ang="0">
                      <a:pos x="T6" y="T7"/>
                    </a:cxn>
                    <a:cxn ang="0">
                      <a:pos x="T8" y="T9"/>
                    </a:cxn>
                  </a:cxnLst>
                  <a:rect l="0" t="0" r="r" b="b"/>
                  <a:pathLst>
                    <a:path w="96" h="1041">
                      <a:moveTo>
                        <a:pt x="0" y="1041"/>
                      </a:moveTo>
                      <a:lnTo>
                        <a:pt x="0" y="0"/>
                      </a:lnTo>
                      <a:lnTo>
                        <a:pt x="96" y="947"/>
                      </a:lnTo>
                      <a:lnTo>
                        <a:pt x="0" y="1041"/>
                      </a:lnTo>
                      <a:lnTo>
                        <a:pt x="0" y="1041"/>
                      </a:lnTo>
                      <a:close/>
                    </a:path>
                  </a:pathLst>
                </a:custGeom>
                <a:grpFill/>
                <a:ln w="6350" cap="rnd"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grpSp>
          <p:sp>
            <p:nvSpPr>
              <p:cNvPr id="45" name="Freeform: Shape 51"/>
              <p:cNvSpPr/>
              <p:nvPr/>
            </p:nvSpPr>
            <p:spPr bwMode="auto">
              <a:xfrm>
                <a:off x="3866065" y="1871457"/>
                <a:ext cx="317615" cy="275267"/>
              </a:xfrm>
              <a:custGeom>
                <a:avLst/>
                <a:gdLst>
                  <a:gd name="T0" fmla="*/ 205130705 w 21600"/>
                  <a:gd name="T1" fmla="*/ 0 h 21600"/>
                  <a:gd name="T2" fmla="*/ 4196040 w 21600"/>
                  <a:gd name="T3" fmla="*/ 0 h 21600"/>
                  <a:gd name="T4" fmla="*/ 0 w 21600"/>
                  <a:gd name="T5" fmla="*/ 2706042 h 21600"/>
                  <a:gd name="T6" fmla="*/ 0 w 21600"/>
                  <a:gd name="T7" fmla="*/ 98631558 h 21600"/>
                  <a:gd name="T8" fmla="*/ 4196040 w 21600"/>
                  <a:gd name="T9" fmla="*/ 101337600 h 21600"/>
                  <a:gd name="T10" fmla="*/ 86231370 w 21600"/>
                  <a:gd name="T11" fmla="*/ 101337600 h 21600"/>
                  <a:gd name="T12" fmla="*/ 86231370 w 21600"/>
                  <a:gd name="T13" fmla="*/ 109139706 h 21600"/>
                  <a:gd name="T14" fmla="*/ 67876450 w 21600"/>
                  <a:gd name="T15" fmla="*/ 116646190 h 21600"/>
                  <a:gd name="T16" fmla="*/ 68534834 w 21600"/>
                  <a:gd name="T17" fmla="*/ 118095222 h 21600"/>
                  <a:gd name="T18" fmla="*/ 141479535 w 21600"/>
                  <a:gd name="T19" fmla="*/ 118095222 h 21600"/>
                  <a:gd name="T20" fmla="*/ 142119316 w 21600"/>
                  <a:gd name="T21" fmla="*/ 116662751 h 21600"/>
                  <a:gd name="T22" fmla="*/ 123211640 w 21600"/>
                  <a:gd name="T23" fmla="*/ 109041214 h 21600"/>
                  <a:gd name="T24" fmla="*/ 123211640 w 21600"/>
                  <a:gd name="T25" fmla="*/ 101337600 h 21600"/>
                  <a:gd name="T26" fmla="*/ 205130705 w 21600"/>
                  <a:gd name="T27" fmla="*/ 101337600 h 21600"/>
                  <a:gd name="T28" fmla="*/ 209326746 w 21600"/>
                  <a:gd name="T29" fmla="*/ 98631558 h 21600"/>
                  <a:gd name="T30" fmla="*/ 209326746 w 21600"/>
                  <a:gd name="T31" fmla="*/ 2706042 h 21600"/>
                  <a:gd name="T32" fmla="*/ 205130705 w 21600"/>
                  <a:gd name="T33" fmla="*/ 0 h 21600"/>
                  <a:gd name="T34" fmla="*/ 191863622 w 21600"/>
                  <a:gd name="T35" fmla="*/ 74230652 h 21600"/>
                  <a:gd name="T36" fmla="*/ 187667581 w 21600"/>
                  <a:gd name="T37" fmla="*/ 76936771 h 21600"/>
                  <a:gd name="T38" fmla="*/ 21659164 w 21600"/>
                  <a:gd name="T39" fmla="*/ 76936771 h 21600"/>
                  <a:gd name="T40" fmla="*/ 17463124 w 21600"/>
                  <a:gd name="T41" fmla="*/ 74230652 h 21600"/>
                  <a:gd name="T42" fmla="*/ 17463124 w 21600"/>
                  <a:gd name="T43" fmla="*/ 13968987 h 21600"/>
                  <a:gd name="T44" fmla="*/ 21659164 w 21600"/>
                  <a:gd name="T45" fmla="*/ 11262945 h 21600"/>
                  <a:gd name="T46" fmla="*/ 187667581 w 21600"/>
                  <a:gd name="T47" fmla="*/ 11262945 h 21600"/>
                  <a:gd name="T48" fmla="*/ 191863622 w 21600"/>
                  <a:gd name="T49" fmla="*/ 13968987 h 21600"/>
                  <a:gd name="T50" fmla="*/ 191863622 w 21600"/>
                  <a:gd name="T51" fmla="*/ 74230652 h 21600"/>
                  <a:gd name="T52" fmla="*/ 191863622 w 21600"/>
                  <a:gd name="T53" fmla="*/ 74230652 h 216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1600" h="21600">
                    <a:moveTo>
                      <a:pt x="21167" y="0"/>
                    </a:moveTo>
                    <a:lnTo>
                      <a:pt x="433" y="0"/>
                    </a:lnTo>
                    <a:cubicBezTo>
                      <a:pt x="195" y="0"/>
                      <a:pt x="0" y="223"/>
                      <a:pt x="0" y="495"/>
                    </a:cubicBezTo>
                    <a:lnTo>
                      <a:pt x="0" y="18040"/>
                    </a:lnTo>
                    <a:cubicBezTo>
                      <a:pt x="0" y="18312"/>
                      <a:pt x="195" y="18535"/>
                      <a:pt x="433" y="18535"/>
                    </a:cubicBezTo>
                    <a:lnTo>
                      <a:pt x="8898" y="18535"/>
                    </a:lnTo>
                    <a:lnTo>
                      <a:pt x="8898" y="19962"/>
                    </a:lnTo>
                    <a:lnTo>
                      <a:pt x="7004" y="21335"/>
                    </a:lnTo>
                    <a:cubicBezTo>
                      <a:pt x="6803" y="21481"/>
                      <a:pt x="6834" y="21600"/>
                      <a:pt x="7072" y="21600"/>
                    </a:cubicBezTo>
                    <a:lnTo>
                      <a:pt x="14599" y="21600"/>
                    </a:lnTo>
                    <a:cubicBezTo>
                      <a:pt x="14837" y="21600"/>
                      <a:pt x="14867" y="21482"/>
                      <a:pt x="14665" y="21338"/>
                    </a:cubicBezTo>
                    <a:lnTo>
                      <a:pt x="12714" y="19944"/>
                    </a:lnTo>
                    <a:lnTo>
                      <a:pt x="12714" y="18535"/>
                    </a:lnTo>
                    <a:lnTo>
                      <a:pt x="21167" y="18535"/>
                    </a:lnTo>
                    <a:cubicBezTo>
                      <a:pt x="21405" y="18535"/>
                      <a:pt x="21600" y="18312"/>
                      <a:pt x="21600" y="18040"/>
                    </a:cubicBezTo>
                    <a:lnTo>
                      <a:pt x="21600" y="495"/>
                    </a:lnTo>
                    <a:cubicBezTo>
                      <a:pt x="21600" y="223"/>
                      <a:pt x="21405" y="0"/>
                      <a:pt x="21167" y="0"/>
                    </a:cubicBezTo>
                    <a:close/>
                    <a:moveTo>
                      <a:pt x="19798" y="13577"/>
                    </a:moveTo>
                    <a:cubicBezTo>
                      <a:pt x="19798" y="13849"/>
                      <a:pt x="19603" y="14072"/>
                      <a:pt x="19365" y="14072"/>
                    </a:cubicBezTo>
                    <a:lnTo>
                      <a:pt x="2235" y="14072"/>
                    </a:lnTo>
                    <a:cubicBezTo>
                      <a:pt x="1997" y="14072"/>
                      <a:pt x="1802" y="13849"/>
                      <a:pt x="1802" y="13577"/>
                    </a:cubicBezTo>
                    <a:lnTo>
                      <a:pt x="1802" y="2555"/>
                    </a:lnTo>
                    <a:cubicBezTo>
                      <a:pt x="1802" y="2283"/>
                      <a:pt x="1997" y="2060"/>
                      <a:pt x="2235" y="2060"/>
                    </a:cubicBezTo>
                    <a:lnTo>
                      <a:pt x="19365" y="2060"/>
                    </a:lnTo>
                    <a:cubicBezTo>
                      <a:pt x="19603" y="2060"/>
                      <a:pt x="19798" y="2283"/>
                      <a:pt x="19798" y="2555"/>
                    </a:cubicBezTo>
                    <a:lnTo>
                      <a:pt x="19798" y="13577"/>
                    </a:lnTo>
                    <a:close/>
                    <a:moveTo>
                      <a:pt x="19798" y="13577"/>
                    </a:moveTo>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 b="0" i="0" u="none" strike="noStrike" kern="1200" cap="none" spc="0" normalizeH="0" baseline="0" noProof="0">
                  <a:ln>
                    <a:noFill/>
                  </a:ln>
                  <a:solidFill>
                    <a:prstClr val="black"/>
                  </a:solidFill>
                  <a:effectLst/>
                  <a:uLnTx/>
                  <a:uFillTx/>
                  <a:cs typeface="+mn-ea"/>
                  <a:sym typeface="+mn-lt"/>
                </a:endParaRPr>
              </a:p>
            </p:txBody>
          </p:sp>
        </p:grpSp>
        <p:grpSp>
          <p:nvGrpSpPr>
            <p:cNvPr id="11" name="组合 10"/>
            <p:cNvGrpSpPr/>
            <p:nvPr/>
          </p:nvGrpSpPr>
          <p:grpSpPr>
            <a:xfrm>
              <a:off x="6126623" y="1279385"/>
              <a:ext cx="4357627" cy="2329506"/>
              <a:chOff x="4594971" y="959119"/>
              <a:chExt cx="3269071" cy="1747585"/>
            </a:xfrm>
            <a:grpFill/>
          </p:grpSpPr>
          <p:sp>
            <p:nvSpPr>
              <p:cNvPr id="32" name="Rectangle: Rounded Corners 68"/>
              <p:cNvSpPr/>
              <p:nvPr/>
            </p:nvSpPr>
            <p:spPr>
              <a:xfrm>
                <a:off x="4944440" y="959119"/>
                <a:ext cx="2919602" cy="1486486"/>
              </a:xfrm>
              <a:prstGeom prst="roundRect">
                <a:avLst>
                  <a:gd name="adj" fmla="val 3410"/>
                </a:avLst>
              </a:prstGeom>
              <a:noFill/>
              <a:ln w="6350" cap="flat" cmpd="sng" algn="ctr">
                <a:solidFill>
                  <a:schemeClr val="accent6"/>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grpSp>
            <p:nvGrpSpPr>
              <p:cNvPr id="33" name="Group 69"/>
              <p:cNvGrpSpPr/>
              <p:nvPr/>
            </p:nvGrpSpPr>
            <p:grpSpPr>
              <a:xfrm>
                <a:off x="4594971" y="1374567"/>
                <a:ext cx="1330868" cy="1332137"/>
                <a:chOff x="4400077" y="1716349"/>
                <a:chExt cx="1086589" cy="1087625"/>
              </a:xfrm>
              <a:grpFill/>
            </p:grpSpPr>
            <p:sp>
              <p:nvSpPr>
                <p:cNvPr id="40" name="Freeform: Shape 86"/>
                <p:cNvSpPr/>
                <p:nvPr/>
              </p:nvSpPr>
              <p:spPr bwMode="auto">
                <a:xfrm rot="16200000">
                  <a:off x="4401115" y="1724772"/>
                  <a:ext cx="1078164" cy="1080239"/>
                </a:xfrm>
                <a:custGeom>
                  <a:avLst/>
                  <a:gdLst>
                    <a:gd name="T0" fmla="*/ 604 w 604"/>
                    <a:gd name="T1" fmla="*/ 0 h 605"/>
                    <a:gd name="T2" fmla="*/ 0 w 604"/>
                    <a:gd name="T3" fmla="*/ 605 h 605"/>
                    <a:gd name="T4" fmla="*/ 56 w 604"/>
                    <a:gd name="T5" fmla="*/ 56 h 605"/>
                    <a:gd name="T6" fmla="*/ 604 w 604"/>
                    <a:gd name="T7" fmla="*/ 0 h 605"/>
                  </a:gdLst>
                  <a:ahLst/>
                  <a:cxnLst>
                    <a:cxn ang="0">
                      <a:pos x="T0" y="T1"/>
                    </a:cxn>
                    <a:cxn ang="0">
                      <a:pos x="T2" y="T3"/>
                    </a:cxn>
                    <a:cxn ang="0">
                      <a:pos x="T4" y="T5"/>
                    </a:cxn>
                    <a:cxn ang="0">
                      <a:pos x="T6" y="T7"/>
                    </a:cxn>
                  </a:cxnLst>
                  <a:rect l="0" t="0" r="r" b="b"/>
                  <a:pathLst>
                    <a:path w="604" h="605">
                      <a:moveTo>
                        <a:pt x="604" y="0"/>
                      </a:moveTo>
                      <a:cubicBezTo>
                        <a:pt x="591" y="328"/>
                        <a:pt x="328" y="591"/>
                        <a:pt x="0" y="605"/>
                      </a:cubicBezTo>
                      <a:cubicBezTo>
                        <a:pt x="56" y="56"/>
                        <a:pt x="56" y="56"/>
                        <a:pt x="56" y="56"/>
                      </a:cubicBezTo>
                      <a:lnTo>
                        <a:pt x="604" y="0"/>
                      </a:lnTo>
                      <a:close/>
                    </a:path>
                  </a:pathLst>
                </a:custGeom>
                <a:grpFill/>
                <a:ln w="6350" cap="rnd"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1" name="Freeform: Shape 87"/>
                <p:cNvSpPr/>
                <p:nvPr/>
              </p:nvSpPr>
              <p:spPr bwMode="auto">
                <a:xfrm rot="16200000">
                  <a:off x="3915598" y="2207177"/>
                  <a:ext cx="1081276" cy="99619"/>
                </a:xfrm>
                <a:custGeom>
                  <a:avLst/>
                  <a:gdLst>
                    <a:gd name="T0" fmla="*/ 96 w 1042"/>
                    <a:gd name="T1" fmla="*/ 96 h 96"/>
                    <a:gd name="T2" fmla="*/ 1042 w 1042"/>
                    <a:gd name="T3" fmla="*/ 0 h 96"/>
                    <a:gd name="T4" fmla="*/ 0 w 1042"/>
                    <a:gd name="T5" fmla="*/ 0 h 96"/>
                    <a:gd name="T6" fmla="*/ 96 w 1042"/>
                    <a:gd name="T7" fmla="*/ 96 h 96"/>
                  </a:gdLst>
                  <a:ahLst/>
                  <a:cxnLst>
                    <a:cxn ang="0">
                      <a:pos x="T0" y="T1"/>
                    </a:cxn>
                    <a:cxn ang="0">
                      <a:pos x="T2" y="T3"/>
                    </a:cxn>
                    <a:cxn ang="0">
                      <a:pos x="T4" y="T5"/>
                    </a:cxn>
                    <a:cxn ang="0">
                      <a:pos x="T6" y="T7"/>
                    </a:cxn>
                  </a:cxnLst>
                  <a:rect l="0" t="0" r="r" b="b"/>
                  <a:pathLst>
                    <a:path w="1042" h="96">
                      <a:moveTo>
                        <a:pt x="96" y="96"/>
                      </a:moveTo>
                      <a:lnTo>
                        <a:pt x="1042" y="0"/>
                      </a:lnTo>
                      <a:lnTo>
                        <a:pt x="0" y="0"/>
                      </a:lnTo>
                      <a:lnTo>
                        <a:pt x="96" y="96"/>
                      </a:lnTo>
                      <a:close/>
                    </a:path>
                  </a:pathLst>
                </a:custGeom>
                <a:grpFill/>
                <a:ln w="6350" cap="rnd">
                  <a:noFill/>
                  <a:prstDash val="solid"/>
                  <a:rou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 b="0" i="0" u="none" strike="noStrike" kern="1200" cap="none" spc="0" normalizeH="0" baseline="0" noProof="0">
                    <a:ln>
                      <a:noFill/>
                    </a:ln>
                    <a:solidFill>
                      <a:prstClr val="black"/>
                    </a:solidFill>
                    <a:effectLst/>
                    <a:uLnTx/>
                    <a:uFillTx/>
                    <a:cs typeface="+mn-ea"/>
                    <a:sym typeface="+mn-lt"/>
                  </a:endParaRPr>
                </a:p>
              </p:txBody>
            </p:sp>
            <p:sp>
              <p:nvSpPr>
                <p:cNvPr id="42" name="Freeform: Shape 88"/>
                <p:cNvSpPr/>
                <p:nvPr/>
              </p:nvSpPr>
              <p:spPr bwMode="auto">
                <a:xfrm rot="16200000">
                  <a:off x="4896737" y="2207694"/>
                  <a:ext cx="99619" cy="1080239"/>
                </a:xfrm>
                <a:custGeom>
                  <a:avLst/>
                  <a:gdLst>
                    <a:gd name="T0" fmla="*/ 0 w 96"/>
                    <a:gd name="T1" fmla="*/ 0 h 1041"/>
                    <a:gd name="T2" fmla="*/ 0 w 96"/>
                    <a:gd name="T3" fmla="*/ 1041 h 1041"/>
                    <a:gd name="T4" fmla="*/ 96 w 96"/>
                    <a:gd name="T5" fmla="*/ 96 h 1041"/>
                    <a:gd name="T6" fmla="*/ 0 w 96"/>
                    <a:gd name="T7" fmla="*/ 0 h 1041"/>
                    <a:gd name="T8" fmla="*/ 0 w 96"/>
                    <a:gd name="T9" fmla="*/ 0 h 1041"/>
                  </a:gdLst>
                  <a:ahLst/>
                  <a:cxnLst>
                    <a:cxn ang="0">
                      <a:pos x="T0" y="T1"/>
                    </a:cxn>
                    <a:cxn ang="0">
                      <a:pos x="T2" y="T3"/>
                    </a:cxn>
                    <a:cxn ang="0">
                      <a:pos x="T4" y="T5"/>
                    </a:cxn>
                    <a:cxn ang="0">
                      <a:pos x="T6" y="T7"/>
                    </a:cxn>
                    <a:cxn ang="0">
                      <a:pos x="T8" y="T9"/>
                    </a:cxn>
                  </a:cxnLst>
                  <a:rect l="0" t="0" r="r" b="b"/>
                  <a:pathLst>
                    <a:path w="96" h="1041">
                      <a:moveTo>
                        <a:pt x="0" y="0"/>
                      </a:moveTo>
                      <a:lnTo>
                        <a:pt x="0" y="1041"/>
                      </a:lnTo>
                      <a:lnTo>
                        <a:pt x="96" y="96"/>
                      </a:lnTo>
                      <a:lnTo>
                        <a:pt x="0" y="0"/>
                      </a:lnTo>
                      <a:lnTo>
                        <a:pt x="0" y="0"/>
                      </a:lnTo>
                      <a:close/>
                    </a:path>
                  </a:pathLst>
                </a:custGeom>
                <a:grpFill/>
                <a:ln w="6350" cap="rnd">
                  <a:noFill/>
                  <a:rou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 b="0" i="0" u="none" strike="noStrike" kern="1200" cap="none" spc="0" normalizeH="0" baseline="0" noProof="0">
                    <a:ln>
                      <a:noFill/>
                    </a:ln>
                    <a:solidFill>
                      <a:prstClr val="black"/>
                    </a:solidFill>
                    <a:effectLst/>
                    <a:uLnTx/>
                    <a:uFillTx/>
                    <a:cs typeface="+mn-ea"/>
                    <a:sym typeface="+mn-lt"/>
                  </a:endParaRPr>
                </a:p>
              </p:txBody>
            </p:sp>
          </p:grpSp>
          <p:grpSp>
            <p:nvGrpSpPr>
              <p:cNvPr id="34" name="Group 71"/>
              <p:cNvGrpSpPr/>
              <p:nvPr/>
            </p:nvGrpSpPr>
            <p:grpSpPr bwMode="auto">
              <a:xfrm>
                <a:off x="4964472" y="1824761"/>
                <a:ext cx="312269" cy="312269"/>
                <a:chOff x="0" y="0"/>
                <a:chExt cx="571" cy="576"/>
              </a:xfrm>
              <a:grpFill/>
            </p:grpSpPr>
            <p:sp>
              <p:nvSpPr>
                <p:cNvPr id="37" name="Freeform: Shape 78"/>
                <p:cNvSpPr/>
                <p:nvPr/>
              </p:nvSpPr>
              <p:spPr bwMode="auto">
                <a:xfrm>
                  <a:off x="88" y="368"/>
                  <a:ext cx="182" cy="20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0"/>
                      </a:moveTo>
                      <a:lnTo>
                        <a:pt x="4113" y="5025"/>
                      </a:lnTo>
                      <a:lnTo>
                        <a:pt x="4113" y="18406"/>
                      </a:lnTo>
                      <a:cubicBezTo>
                        <a:pt x="4113" y="20169"/>
                        <a:pt x="5748" y="21600"/>
                        <a:pt x="7763" y="21600"/>
                      </a:cubicBezTo>
                      <a:lnTo>
                        <a:pt x="17951" y="21600"/>
                      </a:lnTo>
                      <a:cubicBezTo>
                        <a:pt x="19966" y="21600"/>
                        <a:pt x="21600" y="20169"/>
                        <a:pt x="21600" y="18406"/>
                      </a:cubicBezTo>
                      <a:lnTo>
                        <a:pt x="17434" y="5025"/>
                      </a:lnTo>
                      <a:lnTo>
                        <a:pt x="19779" y="1821"/>
                      </a:lnTo>
                      <a:cubicBezTo>
                        <a:pt x="14571" y="906"/>
                        <a:pt x="9477" y="313"/>
                        <a:pt x="5095" y="313"/>
                      </a:cubicBezTo>
                      <a:cubicBezTo>
                        <a:pt x="3263" y="313"/>
                        <a:pt x="1571" y="201"/>
                        <a:pt x="0" y="0"/>
                      </a:cubicBezTo>
                      <a:close/>
                      <a:moveTo>
                        <a:pt x="0" y="0"/>
                      </a:moveTo>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 b="0" i="0" u="none" strike="noStrike" kern="1200" cap="none" spc="0" normalizeH="0" baseline="0" noProof="0">
                    <a:ln>
                      <a:noFill/>
                    </a:ln>
                    <a:solidFill>
                      <a:prstClr val="black"/>
                    </a:solidFill>
                    <a:effectLst/>
                    <a:uLnTx/>
                    <a:uFillTx/>
                    <a:cs typeface="+mn-ea"/>
                    <a:sym typeface="+mn-lt"/>
                  </a:endParaRPr>
                </a:p>
              </p:txBody>
            </p:sp>
            <p:sp>
              <p:nvSpPr>
                <p:cNvPr id="38" name="Freeform: Shape 79"/>
                <p:cNvSpPr/>
                <p:nvPr/>
              </p:nvSpPr>
              <p:spPr bwMode="auto">
                <a:xfrm>
                  <a:off x="176" y="0"/>
                  <a:ext cx="395" cy="43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15750"/>
                      </a:moveTo>
                      <a:cubicBezTo>
                        <a:pt x="8522" y="16492"/>
                        <a:pt x="20175" y="20356"/>
                        <a:pt x="21600" y="21600"/>
                      </a:cubicBezTo>
                      <a:lnTo>
                        <a:pt x="21600" y="0"/>
                      </a:lnTo>
                      <a:cubicBezTo>
                        <a:pt x="19877" y="1348"/>
                        <a:pt x="8354" y="5075"/>
                        <a:pt x="0" y="5783"/>
                      </a:cubicBezTo>
                      <a:lnTo>
                        <a:pt x="0" y="15750"/>
                      </a:lnTo>
                      <a:close/>
                      <a:moveTo>
                        <a:pt x="0" y="15750"/>
                      </a:moveTo>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 b="0" i="0" u="none" strike="noStrike" kern="1200" cap="none" spc="0" normalizeH="0" baseline="0" noProof="0">
                    <a:ln>
                      <a:noFill/>
                    </a:ln>
                    <a:solidFill>
                      <a:prstClr val="black"/>
                    </a:solidFill>
                    <a:effectLst/>
                    <a:uLnTx/>
                    <a:uFillTx/>
                    <a:cs typeface="+mn-ea"/>
                    <a:sym typeface="+mn-lt"/>
                  </a:endParaRPr>
                </a:p>
              </p:txBody>
            </p:sp>
            <p:sp>
              <p:nvSpPr>
                <p:cNvPr id="39" name="Freeform: Shape 85"/>
                <p:cNvSpPr/>
                <p:nvPr/>
              </p:nvSpPr>
              <p:spPr bwMode="auto">
                <a:xfrm>
                  <a:off x="0" y="120"/>
                  <a:ext cx="114" cy="19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21600"/>
                      </a:moveTo>
                      <a:lnTo>
                        <a:pt x="21600" y="0"/>
                      </a:lnTo>
                      <a:cubicBezTo>
                        <a:pt x="4123" y="761"/>
                        <a:pt x="0" y="7019"/>
                        <a:pt x="0" y="10870"/>
                      </a:cubicBezTo>
                      <a:cubicBezTo>
                        <a:pt x="0" y="15025"/>
                        <a:pt x="3935" y="20934"/>
                        <a:pt x="21600" y="21600"/>
                      </a:cubicBezTo>
                      <a:close/>
                      <a:moveTo>
                        <a:pt x="21600" y="21600"/>
                      </a:moveTo>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 b="0" i="0" u="none" strike="noStrike" kern="1200" cap="none" spc="0" normalizeH="0" baseline="0" noProof="0">
                    <a:ln>
                      <a:noFill/>
                    </a:ln>
                    <a:solidFill>
                      <a:prstClr val="black"/>
                    </a:solidFill>
                    <a:effectLst/>
                    <a:uLnTx/>
                    <a:uFillTx/>
                    <a:cs typeface="+mn-ea"/>
                    <a:sym typeface="+mn-lt"/>
                  </a:endParaRPr>
                </a:p>
              </p:txBody>
            </p:sp>
          </p:grpSp>
          <p:sp>
            <p:nvSpPr>
              <p:cNvPr id="36" name="TextBox 77"/>
              <p:cNvSpPr txBox="1"/>
              <p:nvPr/>
            </p:nvSpPr>
            <p:spPr>
              <a:xfrm>
                <a:off x="5726640" y="1250760"/>
                <a:ext cx="2114845" cy="1002317"/>
              </a:xfrm>
              <a:prstGeom prst="rect">
                <a:avLst/>
              </a:prstGeom>
              <a:noFill/>
            </p:spPr>
            <p:txBody>
              <a:bodyPr wrap="square" lIns="0" tIns="0" rIns="0" bIns="0" anchor="t" anchorCtr="0">
                <a:normAutofit fontScale="25000" lnSpcReduction="20000"/>
              </a:bodyPr>
              <a:lstStyle>
                <a:defPPr>
                  <a:defRPr lang="zh-CN"/>
                </a:defPPr>
                <a:lvl1pPr algn="ctr">
                  <a:lnSpc>
                    <a:spcPts val="2000"/>
                  </a:lnSpc>
                  <a:defRPr sz="1200"/>
                </a:lvl1pPr>
              </a:lstStyle>
              <a:p>
                <a:pPr>
                  <a:lnSpc>
                    <a:spcPct val="80000"/>
                  </a:lnSpc>
                  <a:buClr>
                    <a:prstClr val="black"/>
                  </a:buClr>
                </a:pPr>
                <a:endParaRPr lang="en-US" altLang="zh-CN" b="1" dirty="0">
                  <a:solidFill>
                    <a:srgbClr val="FF0000"/>
                  </a:solidFill>
                  <a:latin typeface="宋体" panose="02010600030101010101" pitchFamily="2" charset="-122"/>
                </a:endParaRPr>
              </a:p>
              <a:p>
                <a:pPr algn="l">
                  <a:buClr>
                    <a:prstClr val="black"/>
                  </a:buClr>
                </a:pPr>
                <a:r>
                  <a:rPr lang="zh-CN" altLang="en-US" sz="7200" b="1" kern="0" dirty="0">
                    <a:cs typeface="+mn-ea"/>
                  </a:rPr>
                  <a:t>节假日期间</a:t>
                </a:r>
                <a:endParaRPr lang="en-US" altLang="zh-CN" sz="7200" b="1" kern="0" dirty="0">
                  <a:cs typeface="+mn-ea"/>
                </a:endParaRPr>
              </a:p>
              <a:p>
                <a:pPr algn="l">
                  <a:buClr>
                    <a:prstClr val="black"/>
                  </a:buClr>
                </a:pPr>
                <a:endParaRPr lang="en-US" altLang="zh-CN" sz="7200" b="1" kern="0" dirty="0">
                  <a:cs typeface="+mn-ea"/>
                </a:endParaRPr>
              </a:p>
              <a:p>
                <a:pPr algn="l">
                  <a:buClr>
                    <a:prstClr val="black"/>
                  </a:buClr>
                </a:pPr>
                <a:r>
                  <a:rPr lang="zh-CN" altLang="en-US" sz="7200" b="1" kern="0" dirty="0">
                    <a:cs typeface="+mn-ea"/>
                  </a:rPr>
                  <a:t>请关注图书馆公告</a:t>
                </a:r>
                <a:endParaRPr lang="en-US" altLang="zh-CN" sz="7200" b="1" kern="0" dirty="0">
                  <a:cs typeface="+mn-ea"/>
                </a:endParaRPr>
              </a:p>
              <a:p>
                <a:pPr algn="l">
                  <a:buClr>
                    <a:prstClr val="black"/>
                  </a:buClr>
                </a:pPr>
                <a:endParaRPr lang="en-US" altLang="zh-CN" sz="7200" b="1" kern="0" dirty="0">
                  <a:cs typeface="+mn-ea"/>
                </a:endParaRPr>
              </a:p>
              <a:p>
                <a:pPr algn="l">
                  <a:buClr>
                    <a:prstClr val="black"/>
                  </a:buClr>
                </a:pPr>
                <a:r>
                  <a:rPr lang="zh-CN" altLang="en-US" sz="7200" b="1" kern="0" dirty="0">
                    <a:cs typeface="+mn-ea"/>
                  </a:rPr>
                  <a:t>（微信公众号、图书馆主页）</a:t>
                </a:r>
                <a:endParaRPr lang="en-US" altLang="zh-CN" sz="7200" b="1" kern="0" dirty="0">
                  <a:cs typeface="+mn-ea"/>
                </a:endParaRPr>
              </a:p>
            </p:txBody>
          </p:sp>
        </p:grpSp>
        <p:grpSp>
          <p:nvGrpSpPr>
            <p:cNvPr id="12" name="组合 11"/>
            <p:cNvGrpSpPr/>
            <p:nvPr/>
          </p:nvGrpSpPr>
          <p:grpSpPr>
            <a:xfrm>
              <a:off x="6143290" y="3665874"/>
              <a:ext cx="4340960" cy="2316149"/>
              <a:chOff x="4607477" y="2749452"/>
              <a:chExt cx="3256568" cy="1737564"/>
            </a:xfrm>
            <a:grpFill/>
          </p:grpSpPr>
          <p:sp>
            <p:nvSpPr>
              <p:cNvPr id="22" name="Rectangle: Rounded Corners 90"/>
              <p:cNvSpPr/>
              <p:nvPr/>
            </p:nvSpPr>
            <p:spPr>
              <a:xfrm>
                <a:off x="4944441" y="3013369"/>
                <a:ext cx="2919604" cy="1473647"/>
              </a:xfrm>
              <a:prstGeom prst="roundRect">
                <a:avLst>
                  <a:gd name="adj" fmla="val 3410"/>
                </a:avLst>
              </a:prstGeom>
              <a:noFill/>
              <a:ln w="6350" cap="flat" cmpd="sng" algn="ctr">
                <a:solidFill>
                  <a:schemeClr val="accent6"/>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grpSp>
            <p:nvGrpSpPr>
              <p:cNvPr id="23" name="Group 92"/>
              <p:cNvGrpSpPr/>
              <p:nvPr/>
            </p:nvGrpSpPr>
            <p:grpSpPr>
              <a:xfrm rot="16200000">
                <a:off x="4607769" y="2749160"/>
                <a:ext cx="1326685" cy="1327269"/>
                <a:chOff x="3571044" y="2850399"/>
                <a:chExt cx="1657078" cy="1657810"/>
              </a:xfrm>
              <a:grpFill/>
            </p:grpSpPr>
            <p:sp>
              <p:nvSpPr>
                <p:cNvPr id="29" name="Freeform: Shape 104"/>
                <p:cNvSpPr/>
                <p:nvPr/>
              </p:nvSpPr>
              <p:spPr bwMode="auto">
                <a:xfrm>
                  <a:off x="3571044" y="2850399"/>
                  <a:ext cx="1652588" cy="1652587"/>
                </a:xfrm>
                <a:custGeom>
                  <a:avLst/>
                  <a:gdLst>
                    <a:gd name="T0" fmla="*/ 605 w 605"/>
                    <a:gd name="T1" fmla="*/ 605 h 605"/>
                    <a:gd name="T2" fmla="*/ 0 w 605"/>
                    <a:gd name="T3" fmla="*/ 0 h 605"/>
                    <a:gd name="T4" fmla="*/ 550 w 605"/>
                    <a:gd name="T5" fmla="*/ 56 h 605"/>
                    <a:gd name="T6" fmla="*/ 605 w 605"/>
                    <a:gd name="T7" fmla="*/ 605 h 605"/>
                  </a:gdLst>
                  <a:ahLst/>
                  <a:cxnLst>
                    <a:cxn ang="0">
                      <a:pos x="T0" y="T1"/>
                    </a:cxn>
                    <a:cxn ang="0">
                      <a:pos x="T2" y="T3"/>
                    </a:cxn>
                    <a:cxn ang="0">
                      <a:pos x="T4" y="T5"/>
                    </a:cxn>
                    <a:cxn ang="0">
                      <a:pos x="T6" y="T7"/>
                    </a:cxn>
                  </a:cxnLst>
                  <a:rect l="0" t="0" r="r" b="b"/>
                  <a:pathLst>
                    <a:path w="605" h="605">
                      <a:moveTo>
                        <a:pt x="605" y="605"/>
                      </a:moveTo>
                      <a:cubicBezTo>
                        <a:pt x="277" y="592"/>
                        <a:pt x="13" y="329"/>
                        <a:pt x="0" y="0"/>
                      </a:cubicBezTo>
                      <a:cubicBezTo>
                        <a:pt x="550" y="56"/>
                        <a:pt x="550" y="56"/>
                        <a:pt x="550" y="56"/>
                      </a:cubicBezTo>
                      <a:lnTo>
                        <a:pt x="605" y="605"/>
                      </a:lnTo>
                      <a:close/>
                    </a:path>
                  </a:pathLst>
                </a:custGeom>
                <a:solidFill>
                  <a:srgbClr val="0576CA"/>
                </a:solidFill>
                <a:ln w="6350" cap="rnd"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sp>
              <p:nvSpPr>
                <p:cNvPr id="30" name="Freeform: Shape 108"/>
                <p:cNvSpPr/>
                <p:nvPr/>
              </p:nvSpPr>
              <p:spPr bwMode="auto">
                <a:xfrm>
                  <a:off x="3575533" y="2855622"/>
                  <a:ext cx="1652589" cy="152399"/>
                </a:xfrm>
                <a:custGeom>
                  <a:avLst/>
                  <a:gdLst>
                    <a:gd name="T0" fmla="*/ 946 w 1041"/>
                    <a:gd name="T1" fmla="*/ 96 h 96"/>
                    <a:gd name="T2" fmla="*/ 0 w 1041"/>
                    <a:gd name="T3" fmla="*/ 0 h 96"/>
                    <a:gd name="T4" fmla="*/ 1041 w 1041"/>
                    <a:gd name="T5" fmla="*/ 0 h 96"/>
                    <a:gd name="T6" fmla="*/ 946 w 1041"/>
                    <a:gd name="T7" fmla="*/ 96 h 96"/>
                  </a:gdLst>
                  <a:ahLst/>
                  <a:cxnLst>
                    <a:cxn ang="0">
                      <a:pos x="T0" y="T1"/>
                    </a:cxn>
                    <a:cxn ang="0">
                      <a:pos x="T2" y="T3"/>
                    </a:cxn>
                    <a:cxn ang="0">
                      <a:pos x="T4" y="T5"/>
                    </a:cxn>
                    <a:cxn ang="0">
                      <a:pos x="T6" y="T7"/>
                    </a:cxn>
                  </a:cxnLst>
                  <a:rect l="0" t="0" r="r" b="b"/>
                  <a:pathLst>
                    <a:path w="1041" h="96">
                      <a:moveTo>
                        <a:pt x="946" y="96"/>
                      </a:moveTo>
                      <a:lnTo>
                        <a:pt x="0" y="0"/>
                      </a:lnTo>
                      <a:lnTo>
                        <a:pt x="1041" y="0"/>
                      </a:lnTo>
                      <a:lnTo>
                        <a:pt x="946" y="96"/>
                      </a:lnTo>
                      <a:close/>
                    </a:path>
                  </a:pathLst>
                </a:custGeom>
                <a:grpFill/>
                <a:ln w="6350" cap="rnd">
                  <a:noFill/>
                  <a:prstDash val="solid"/>
                  <a:rou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 b="0" i="0" u="none" strike="noStrike" kern="1200" cap="none" spc="0" normalizeH="0" baseline="0" noProof="0">
                    <a:ln>
                      <a:noFill/>
                    </a:ln>
                    <a:solidFill>
                      <a:prstClr val="black"/>
                    </a:solidFill>
                    <a:effectLst/>
                    <a:uLnTx/>
                    <a:uFillTx/>
                    <a:cs typeface="+mn-ea"/>
                    <a:sym typeface="+mn-lt"/>
                  </a:endParaRPr>
                </a:p>
              </p:txBody>
            </p:sp>
            <p:sp>
              <p:nvSpPr>
                <p:cNvPr id="31" name="Freeform: Shape 109"/>
                <p:cNvSpPr/>
                <p:nvPr/>
              </p:nvSpPr>
              <p:spPr bwMode="auto">
                <a:xfrm>
                  <a:off x="5067593" y="2855621"/>
                  <a:ext cx="150813" cy="1652588"/>
                </a:xfrm>
                <a:custGeom>
                  <a:avLst/>
                  <a:gdLst>
                    <a:gd name="T0" fmla="*/ 95 w 95"/>
                    <a:gd name="T1" fmla="*/ 0 h 1041"/>
                    <a:gd name="T2" fmla="*/ 95 w 95"/>
                    <a:gd name="T3" fmla="*/ 1041 h 1041"/>
                    <a:gd name="T4" fmla="*/ 0 w 95"/>
                    <a:gd name="T5" fmla="*/ 96 h 1041"/>
                    <a:gd name="T6" fmla="*/ 95 w 95"/>
                    <a:gd name="T7" fmla="*/ 0 h 1041"/>
                    <a:gd name="T8" fmla="*/ 95 w 95"/>
                    <a:gd name="T9" fmla="*/ 0 h 1041"/>
                  </a:gdLst>
                  <a:ahLst/>
                  <a:cxnLst>
                    <a:cxn ang="0">
                      <a:pos x="T0" y="T1"/>
                    </a:cxn>
                    <a:cxn ang="0">
                      <a:pos x="T2" y="T3"/>
                    </a:cxn>
                    <a:cxn ang="0">
                      <a:pos x="T4" y="T5"/>
                    </a:cxn>
                    <a:cxn ang="0">
                      <a:pos x="T6" y="T7"/>
                    </a:cxn>
                    <a:cxn ang="0">
                      <a:pos x="T8" y="T9"/>
                    </a:cxn>
                  </a:cxnLst>
                  <a:rect l="0" t="0" r="r" b="b"/>
                  <a:pathLst>
                    <a:path w="95" h="1041">
                      <a:moveTo>
                        <a:pt x="95" y="0"/>
                      </a:moveTo>
                      <a:lnTo>
                        <a:pt x="95" y="1041"/>
                      </a:lnTo>
                      <a:lnTo>
                        <a:pt x="0" y="96"/>
                      </a:lnTo>
                      <a:lnTo>
                        <a:pt x="95" y="0"/>
                      </a:lnTo>
                      <a:lnTo>
                        <a:pt x="95" y="0"/>
                      </a:lnTo>
                      <a:close/>
                    </a:path>
                  </a:pathLst>
                </a:custGeom>
                <a:grpFill/>
                <a:ln w="6350" cap="rnd">
                  <a:noFill/>
                  <a:rou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 b="0" i="0" u="none" strike="noStrike" kern="1200" cap="none" spc="0" normalizeH="0" baseline="0" noProof="0">
                    <a:ln>
                      <a:noFill/>
                    </a:ln>
                    <a:solidFill>
                      <a:prstClr val="black"/>
                    </a:solidFill>
                    <a:effectLst/>
                    <a:uLnTx/>
                    <a:uFillTx/>
                    <a:cs typeface="+mn-ea"/>
                    <a:sym typeface="+mn-lt"/>
                  </a:endParaRPr>
                </a:p>
              </p:txBody>
            </p:sp>
          </p:grpSp>
          <p:grpSp>
            <p:nvGrpSpPr>
              <p:cNvPr id="24" name="Group 93"/>
              <p:cNvGrpSpPr/>
              <p:nvPr/>
            </p:nvGrpSpPr>
            <p:grpSpPr bwMode="auto">
              <a:xfrm>
                <a:off x="4896322" y="3292387"/>
                <a:ext cx="314408" cy="235272"/>
                <a:chOff x="0" y="0"/>
                <a:chExt cx="575" cy="431"/>
              </a:xfrm>
              <a:grpFill/>
            </p:grpSpPr>
            <p:sp>
              <p:nvSpPr>
                <p:cNvPr id="27" name="Freeform: Shape 97"/>
                <p:cNvSpPr/>
                <p:nvPr/>
              </p:nvSpPr>
              <p:spPr bwMode="auto">
                <a:xfrm>
                  <a:off x="0" y="0"/>
                  <a:ext cx="575" cy="43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0"/>
                      </a:moveTo>
                      <a:lnTo>
                        <a:pt x="0" y="21600"/>
                      </a:lnTo>
                      <a:lnTo>
                        <a:pt x="21600" y="21600"/>
                      </a:lnTo>
                      <a:lnTo>
                        <a:pt x="21600" y="0"/>
                      </a:lnTo>
                      <a:lnTo>
                        <a:pt x="0" y="0"/>
                      </a:lnTo>
                      <a:close/>
                      <a:moveTo>
                        <a:pt x="19798" y="19200"/>
                      </a:moveTo>
                      <a:lnTo>
                        <a:pt x="1802" y="19200"/>
                      </a:lnTo>
                      <a:lnTo>
                        <a:pt x="1802" y="2400"/>
                      </a:lnTo>
                      <a:lnTo>
                        <a:pt x="19798" y="2400"/>
                      </a:lnTo>
                      <a:lnTo>
                        <a:pt x="19798" y="19200"/>
                      </a:lnTo>
                      <a:close/>
                      <a:moveTo>
                        <a:pt x="19798" y="19200"/>
                      </a:moveTo>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 b="0" i="0" u="none" strike="noStrike" kern="1200" cap="none" spc="0" normalizeH="0" baseline="0" noProof="0">
                    <a:ln>
                      <a:noFill/>
                    </a:ln>
                    <a:solidFill>
                      <a:prstClr val="black"/>
                    </a:solidFill>
                    <a:effectLst/>
                    <a:uLnTx/>
                    <a:uFillTx/>
                    <a:cs typeface="+mn-ea"/>
                    <a:sym typeface="+mn-lt"/>
                  </a:endParaRPr>
                </a:p>
              </p:txBody>
            </p:sp>
            <p:sp>
              <p:nvSpPr>
                <p:cNvPr id="28" name="Freeform: Shape 98"/>
                <p:cNvSpPr/>
                <p:nvPr/>
              </p:nvSpPr>
              <p:spPr bwMode="auto">
                <a:xfrm>
                  <a:off x="88" y="80"/>
                  <a:ext cx="402" cy="279"/>
                </a:xfrm>
                <a:custGeom>
                  <a:avLst/>
                  <a:gdLst>
                    <a:gd name="T0" fmla="*/ 0 w 21263"/>
                    <a:gd name="T1" fmla="*/ 0 h 21544"/>
                    <a:gd name="T2" fmla="*/ 0 w 21263"/>
                    <a:gd name="T3" fmla="*/ 0 h 21544"/>
                    <a:gd name="T4" fmla="*/ 0 w 21263"/>
                    <a:gd name="T5" fmla="*/ 0 h 21544"/>
                    <a:gd name="T6" fmla="*/ 0 w 21263"/>
                    <a:gd name="T7" fmla="*/ 0 h 21544"/>
                    <a:gd name="T8" fmla="*/ 0 w 21263"/>
                    <a:gd name="T9" fmla="*/ 0 h 21544"/>
                    <a:gd name="T10" fmla="*/ 0 w 21263"/>
                    <a:gd name="T11" fmla="*/ 0 h 21544"/>
                    <a:gd name="T12" fmla="*/ 0 w 21263"/>
                    <a:gd name="T13" fmla="*/ 0 h 21544"/>
                    <a:gd name="T14" fmla="*/ 0 w 21263"/>
                    <a:gd name="T15" fmla="*/ 0 h 21544"/>
                    <a:gd name="T16" fmla="*/ 0 w 21263"/>
                    <a:gd name="T17" fmla="*/ 0 h 21544"/>
                    <a:gd name="T18" fmla="*/ 0 w 21263"/>
                    <a:gd name="T19" fmla="*/ 0 h 21544"/>
                    <a:gd name="T20" fmla="*/ 0 w 21263"/>
                    <a:gd name="T21" fmla="*/ 0 h 21544"/>
                    <a:gd name="T22" fmla="*/ 0 w 21263"/>
                    <a:gd name="T23" fmla="*/ 0 h 21544"/>
                    <a:gd name="T24" fmla="*/ 0 w 21263"/>
                    <a:gd name="T25" fmla="*/ 0 h 21544"/>
                    <a:gd name="T26" fmla="*/ 0 w 21263"/>
                    <a:gd name="T27" fmla="*/ 0 h 21544"/>
                    <a:gd name="T28" fmla="*/ 0 w 21263"/>
                    <a:gd name="T29" fmla="*/ 0 h 21544"/>
                    <a:gd name="T30" fmla="*/ 0 w 21263"/>
                    <a:gd name="T31" fmla="*/ 0 h 21544"/>
                    <a:gd name="T32" fmla="*/ 0 w 21263"/>
                    <a:gd name="T33" fmla="*/ 0 h 21544"/>
                    <a:gd name="T34" fmla="*/ 0 w 21263"/>
                    <a:gd name="T35" fmla="*/ 0 h 21544"/>
                    <a:gd name="T36" fmla="*/ 0 w 21263"/>
                    <a:gd name="T37" fmla="*/ 0 h 21544"/>
                    <a:gd name="T38" fmla="*/ 0 w 21263"/>
                    <a:gd name="T39" fmla="*/ 0 h 21544"/>
                    <a:gd name="T40" fmla="*/ 0 w 21263"/>
                    <a:gd name="T41" fmla="*/ 0 h 21544"/>
                    <a:gd name="T42" fmla="*/ 0 w 21263"/>
                    <a:gd name="T43" fmla="*/ 0 h 21544"/>
                    <a:gd name="T44" fmla="*/ 0 w 21263"/>
                    <a:gd name="T45" fmla="*/ 0 h 21544"/>
                    <a:gd name="T46" fmla="*/ 0 w 21263"/>
                    <a:gd name="T47" fmla="*/ 0 h 21544"/>
                    <a:gd name="T48" fmla="*/ 0 w 21263"/>
                    <a:gd name="T49" fmla="*/ 0 h 21544"/>
                    <a:gd name="T50" fmla="*/ 0 w 21263"/>
                    <a:gd name="T51" fmla="*/ 0 h 21544"/>
                    <a:gd name="T52" fmla="*/ 0 w 21263"/>
                    <a:gd name="T53" fmla="*/ 0 h 21544"/>
                    <a:gd name="T54" fmla="*/ 0 w 21263"/>
                    <a:gd name="T55" fmla="*/ 0 h 21544"/>
                    <a:gd name="T56" fmla="*/ 0 w 21263"/>
                    <a:gd name="T57" fmla="*/ 0 h 21544"/>
                    <a:gd name="T58" fmla="*/ 0 w 21263"/>
                    <a:gd name="T59" fmla="*/ 0 h 215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1263" h="21544">
                      <a:moveTo>
                        <a:pt x="468" y="16899"/>
                      </a:moveTo>
                      <a:cubicBezTo>
                        <a:pt x="1011" y="17543"/>
                        <a:pt x="1809" y="17423"/>
                        <a:pt x="2251" y="16628"/>
                      </a:cubicBezTo>
                      <a:lnTo>
                        <a:pt x="2251" y="16626"/>
                      </a:lnTo>
                      <a:lnTo>
                        <a:pt x="3543" y="14300"/>
                      </a:lnTo>
                      <a:lnTo>
                        <a:pt x="5600" y="18371"/>
                      </a:lnTo>
                      <a:cubicBezTo>
                        <a:pt x="5873" y="18913"/>
                        <a:pt x="6328" y="19195"/>
                        <a:pt x="6786" y="19106"/>
                      </a:cubicBezTo>
                      <a:cubicBezTo>
                        <a:pt x="7242" y="19020"/>
                        <a:pt x="7630" y="18574"/>
                        <a:pt x="7798" y="17946"/>
                      </a:cubicBezTo>
                      <a:lnTo>
                        <a:pt x="9754" y="10654"/>
                      </a:lnTo>
                      <a:lnTo>
                        <a:pt x="12588" y="20415"/>
                      </a:lnTo>
                      <a:cubicBezTo>
                        <a:pt x="12787" y="21104"/>
                        <a:pt x="13246" y="21544"/>
                        <a:pt x="13755" y="21544"/>
                      </a:cubicBezTo>
                      <a:cubicBezTo>
                        <a:pt x="13778" y="21544"/>
                        <a:pt x="13801" y="21543"/>
                        <a:pt x="13826" y="21542"/>
                      </a:cubicBezTo>
                      <a:cubicBezTo>
                        <a:pt x="14360" y="21496"/>
                        <a:pt x="14816" y="20968"/>
                        <a:pt x="14968" y="20219"/>
                      </a:cubicBezTo>
                      <a:lnTo>
                        <a:pt x="17667" y="6945"/>
                      </a:lnTo>
                      <a:lnTo>
                        <a:pt x="18857" y="10519"/>
                      </a:lnTo>
                      <a:cubicBezTo>
                        <a:pt x="19162" y="11439"/>
                        <a:pt x="19921" y="11821"/>
                        <a:pt x="20550" y="11373"/>
                      </a:cubicBezTo>
                      <a:cubicBezTo>
                        <a:pt x="21179" y="10927"/>
                        <a:pt x="21442" y="9817"/>
                        <a:pt x="21135" y="8898"/>
                      </a:cubicBezTo>
                      <a:lnTo>
                        <a:pt x="18521" y="1042"/>
                      </a:lnTo>
                      <a:cubicBezTo>
                        <a:pt x="18292" y="352"/>
                        <a:pt x="17800" y="-56"/>
                        <a:pt x="17278" y="6"/>
                      </a:cubicBezTo>
                      <a:cubicBezTo>
                        <a:pt x="16755" y="69"/>
                        <a:pt x="16317" y="589"/>
                        <a:pt x="16167" y="1324"/>
                      </a:cubicBezTo>
                      <a:lnTo>
                        <a:pt x="13543" y="14225"/>
                      </a:lnTo>
                      <a:lnTo>
                        <a:pt x="10874" y="5027"/>
                      </a:lnTo>
                      <a:cubicBezTo>
                        <a:pt x="10672" y="4332"/>
                        <a:pt x="10206" y="3887"/>
                        <a:pt x="9689" y="3898"/>
                      </a:cubicBezTo>
                      <a:cubicBezTo>
                        <a:pt x="9173" y="3908"/>
                        <a:pt x="8715" y="4371"/>
                        <a:pt x="8527" y="5075"/>
                      </a:cubicBezTo>
                      <a:lnTo>
                        <a:pt x="6276" y="13475"/>
                      </a:lnTo>
                      <a:lnTo>
                        <a:pt x="4609" y="10174"/>
                      </a:lnTo>
                      <a:cubicBezTo>
                        <a:pt x="4375" y="9712"/>
                        <a:pt x="4012" y="9437"/>
                        <a:pt x="3619" y="9423"/>
                      </a:cubicBezTo>
                      <a:cubicBezTo>
                        <a:pt x="3225" y="9410"/>
                        <a:pt x="2854" y="9660"/>
                        <a:pt x="2606" y="10108"/>
                      </a:cubicBezTo>
                      <a:lnTo>
                        <a:pt x="284" y="14290"/>
                      </a:lnTo>
                      <a:cubicBezTo>
                        <a:pt x="-158" y="15086"/>
                        <a:pt x="-75" y="16253"/>
                        <a:pt x="468" y="16899"/>
                      </a:cubicBezTo>
                      <a:close/>
                      <a:moveTo>
                        <a:pt x="468" y="16899"/>
                      </a:moveTo>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 b="0" i="0" u="none" strike="noStrike" kern="1200" cap="none" spc="0" normalizeH="0" baseline="0" noProof="0">
                    <a:ln>
                      <a:noFill/>
                    </a:ln>
                    <a:solidFill>
                      <a:prstClr val="black"/>
                    </a:solidFill>
                    <a:effectLst/>
                    <a:uLnTx/>
                    <a:uFillTx/>
                    <a:cs typeface="+mn-ea"/>
                    <a:sym typeface="+mn-lt"/>
                  </a:endParaRPr>
                </a:p>
              </p:txBody>
            </p:sp>
          </p:grpSp>
          <p:sp>
            <p:nvSpPr>
              <p:cNvPr id="26" name="TextBox 96"/>
              <p:cNvSpPr txBox="1"/>
              <p:nvPr/>
            </p:nvSpPr>
            <p:spPr>
              <a:xfrm>
                <a:off x="5675436" y="3405311"/>
                <a:ext cx="1902150" cy="671071"/>
              </a:xfrm>
              <a:prstGeom prst="rect">
                <a:avLst/>
              </a:prstGeom>
              <a:noFill/>
            </p:spPr>
            <p:txBody>
              <a:bodyPr wrap="square" lIns="0" tIns="0" rIns="0" bIns="0" anchor="t" anchorCtr="0">
                <a:noAutofit/>
              </a:bodyPr>
              <a:lstStyle>
                <a:defPPr>
                  <a:defRPr lang="zh-CN"/>
                </a:defPPr>
                <a:lvl1pPr algn="ctr">
                  <a:lnSpc>
                    <a:spcPts val="2000"/>
                  </a:lnSpc>
                  <a:defRPr sz="1200"/>
                </a:lvl1pPr>
              </a:lstStyle>
              <a:p>
                <a:pPr lvl="0">
                  <a:defRPr/>
                </a:pPr>
                <a:r>
                  <a:rPr lang="zh-CN" altLang="en-US" sz="1800" b="1" kern="0" dirty="0">
                    <a:cs typeface="+mn-ea"/>
                    <a:sym typeface="+mn-lt"/>
                  </a:rPr>
                  <a:t>暑假</a:t>
                </a:r>
                <a:r>
                  <a:rPr lang="zh-CN" altLang="en-US" sz="1800" b="1" kern="0" dirty="0" smtClean="0">
                    <a:cs typeface="+mn-ea"/>
                    <a:sym typeface="+mn-lt"/>
                  </a:rPr>
                  <a:t>期间</a:t>
                </a:r>
                <a:endParaRPr lang="en-US" altLang="zh-CN" sz="1800" b="1" kern="0" dirty="0">
                  <a:cs typeface="+mn-ea"/>
                  <a:sym typeface="+mn-lt"/>
                </a:endParaRPr>
              </a:p>
              <a:p>
                <a:pPr lvl="0">
                  <a:defRPr/>
                </a:pPr>
                <a:endParaRPr lang="en-US" altLang="zh-CN" sz="1800" b="1" kern="0" dirty="0">
                  <a:cs typeface="+mn-ea"/>
                  <a:sym typeface="+mn-lt"/>
                </a:endParaRPr>
              </a:p>
              <a:p>
                <a:pPr lvl="0">
                  <a:defRPr/>
                </a:pPr>
                <a:r>
                  <a:rPr lang="zh-CN" altLang="en-US" sz="1800" b="1" kern="0" dirty="0">
                    <a:cs typeface="+mn-ea"/>
                    <a:sym typeface="+mn-lt"/>
                  </a:rPr>
                  <a:t>根据学校安排另行</a:t>
                </a:r>
                <a:r>
                  <a:rPr lang="zh-CN" altLang="en-US" sz="1800" b="1" kern="0" dirty="0">
                    <a:cs typeface="+mn-ea"/>
                    <a:sym typeface="+mn-lt"/>
                  </a:rPr>
                  <a:t>通知</a:t>
                </a:r>
                <a:endParaRPr lang="zh-CN" altLang="en-US" sz="1800" b="1" kern="0" dirty="0">
                  <a:cs typeface="+mn-ea"/>
                  <a:sym typeface="+mn-lt"/>
                </a:endParaRPr>
              </a:p>
            </p:txBody>
          </p:sp>
        </p:grpSp>
        <p:grpSp>
          <p:nvGrpSpPr>
            <p:cNvPr id="13" name="组合 12"/>
            <p:cNvGrpSpPr/>
            <p:nvPr/>
          </p:nvGrpSpPr>
          <p:grpSpPr>
            <a:xfrm>
              <a:off x="1647264" y="3665874"/>
              <a:ext cx="4435364" cy="2316149"/>
              <a:chOff x="1234578" y="2749452"/>
              <a:chExt cx="3327391" cy="1737564"/>
            </a:xfrm>
            <a:grpFill/>
          </p:grpSpPr>
          <p:sp>
            <p:nvSpPr>
              <p:cNvPr id="14" name="Rectangle: Rounded Corners 111"/>
              <p:cNvSpPr/>
              <p:nvPr/>
            </p:nvSpPr>
            <p:spPr>
              <a:xfrm>
                <a:off x="1237625" y="3013369"/>
                <a:ext cx="2961937" cy="1473647"/>
              </a:xfrm>
              <a:prstGeom prst="roundRect">
                <a:avLst>
                  <a:gd name="adj" fmla="val 3410"/>
                </a:avLst>
              </a:prstGeom>
              <a:noFill/>
              <a:ln w="6350" cap="flat" cmpd="sng" algn="ctr">
                <a:solidFill>
                  <a:schemeClr val="accent6"/>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grpSp>
            <p:nvGrpSpPr>
              <p:cNvPr id="15" name="Group 113"/>
              <p:cNvGrpSpPr/>
              <p:nvPr/>
            </p:nvGrpSpPr>
            <p:grpSpPr>
              <a:xfrm>
                <a:off x="3237607" y="2749452"/>
                <a:ext cx="1324362" cy="1323697"/>
                <a:chOff x="3291851" y="2838875"/>
                <a:chExt cx="1081276" cy="1080734"/>
              </a:xfrm>
              <a:grpFill/>
            </p:grpSpPr>
            <p:sp>
              <p:nvSpPr>
                <p:cNvPr id="19" name="Freeform: Shape 121"/>
                <p:cNvSpPr/>
                <p:nvPr/>
              </p:nvSpPr>
              <p:spPr bwMode="auto">
                <a:xfrm flipH="1">
                  <a:off x="3292476" y="2839243"/>
                  <a:ext cx="1078163" cy="1080239"/>
                </a:xfrm>
                <a:custGeom>
                  <a:avLst/>
                  <a:gdLst>
                    <a:gd name="T0" fmla="*/ 604 w 604"/>
                    <a:gd name="T1" fmla="*/ 0 h 605"/>
                    <a:gd name="T2" fmla="*/ 0 w 604"/>
                    <a:gd name="T3" fmla="*/ 605 h 605"/>
                    <a:gd name="T4" fmla="*/ 56 w 604"/>
                    <a:gd name="T5" fmla="*/ 56 h 605"/>
                    <a:gd name="T6" fmla="*/ 604 w 604"/>
                    <a:gd name="T7" fmla="*/ 0 h 605"/>
                  </a:gdLst>
                  <a:ahLst/>
                  <a:cxnLst>
                    <a:cxn ang="0">
                      <a:pos x="T0" y="T1"/>
                    </a:cxn>
                    <a:cxn ang="0">
                      <a:pos x="T2" y="T3"/>
                    </a:cxn>
                    <a:cxn ang="0">
                      <a:pos x="T4" y="T5"/>
                    </a:cxn>
                    <a:cxn ang="0">
                      <a:pos x="T6" y="T7"/>
                    </a:cxn>
                  </a:cxnLst>
                  <a:rect l="0" t="0" r="r" b="b"/>
                  <a:pathLst>
                    <a:path w="604" h="605">
                      <a:moveTo>
                        <a:pt x="604" y="0"/>
                      </a:moveTo>
                      <a:cubicBezTo>
                        <a:pt x="591" y="328"/>
                        <a:pt x="328" y="591"/>
                        <a:pt x="0" y="605"/>
                      </a:cubicBezTo>
                      <a:cubicBezTo>
                        <a:pt x="56" y="56"/>
                        <a:pt x="56" y="56"/>
                        <a:pt x="56" y="56"/>
                      </a:cubicBezTo>
                      <a:lnTo>
                        <a:pt x="604" y="0"/>
                      </a:lnTo>
                      <a:close/>
                    </a:path>
                  </a:pathLst>
                </a:custGeom>
                <a:grpFill/>
                <a:ln w="6350" cap="rnd"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sp>
              <p:nvSpPr>
                <p:cNvPr id="20" name="Freeform: Shape 122"/>
                <p:cNvSpPr/>
                <p:nvPr/>
              </p:nvSpPr>
              <p:spPr bwMode="auto">
                <a:xfrm flipH="1">
                  <a:off x="3291851" y="2838875"/>
                  <a:ext cx="1081276" cy="99619"/>
                </a:xfrm>
                <a:custGeom>
                  <a:avLst/>
                  <a:gdLst>
                    <a:gd name="T0" fmla="*/ 96 w 1042"/>
                    <a:gd name="T1" fmla="*/ 96 h 96"/>
                    <a:gd name="T2" fmla="*/ 1042 w 1042"/>
                    <a:gd name="T3" fmla="*/ 0 h 96"/>
                    <a:gd name="T4" fmla="*/ 0 w 1042"/>
                    <a:gd name="T5" fmla="*/ 0 h 96"/>
                    <a:gd name="T6" fmla="*/ 96 w 1042"/>
                    <a:gd name="T7" fmla="*/ 96 h 96"/>
                  </a:gdLst>
                  <a:ahLst/>
                  <a:cxnLst>
                    <a:cxn ang="0">
                      <a:pos x="T0" y="T1"/>
                    </a:cxn>
                    <a:cxn ang="0">
                      <a:pos x="T2" y="T3"/>
                    </a:cxn>
                    <a:cxn ang="0">
                      <a:pos x="T4" y="T5"/>
                    </a:cxn>
                    <a:cxn ang="0">
                      <a:pos x="T6" y="T7"/>
                    </a:cxn>
                  </a:cxnLst>
                  <a:rect l="0" t="0" r="r" b="b"/>
                  <a:pathLst>
                    <a:path w="1042" h="96">
                      <a:moveTo>
                        <a:pt x="96" y="96"/>
                      </a:moveTo>
                      <a:lnTo>
                        <a:pt x="1042" y="0"/>
                      </a:lnTo>
                      <a:lnTo>
                        <a:pt x="0" y="0"/>
                      </a:lnTo>
                      <a:lnTo>
                        <a:pt x="96" y="96"/>
                      </a:lnTo>
                      <a:close/>
                    </a:path>
                  </a:pathLst>
                </a:custGeom>
                <a:grpFill/>
                <a:ln w="6350" cap="rnd">
                  <a:noFill/>
                  <a:prstDash val="solid"/>
                  <a:rou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 b="0" i="0" u="none" strike="noStrike" kern="1200" cap="none" spc="0" normalizeH="0" baseline="0" noProof="0">
                    <a:ln>
                      <a:noFill/>
                    </a:ln>
                    <a:solidFill>
                      <a:prstClr val="black"/>
                    </a:solidFill>
                    <a:effectLst/>
                    <a:uLnTx/>
                    <a:uFillTx/>
                    <a:cs typeface="+mn-ea"/>
                    <a:sym typeface="+mn-lt"/>
                  </a:endParaRPr>
                </a:p>
              </p:txBody>
            </p:sp>
            <p:sp>
              <p:nvSpPr>
                <p:cNvPr id="21" name="Freeform: Shape 124"/>
                <p:cNvSpPr/>
                <p:nvPr/>
              </p:nvSpPr>
              <p:spPr bwMode="auto">
                <a:xfrm flipH="1">
                  <a:off x="4270570" y="2839370"/>
                  <a:ext cx="99619" cy="1080239"/>
                </a:xfrm>
                <a:custGeom>
                  <a:avLst/>
                  <a:gdLst>
                    <a:gd name="T0" fmla="*/ 0 w 96"/>
                    <a:gd name="T1" fmla="*/ 0 h 1041"/>
                    <a:gd name="T2" fmla="*/ 0 w 96"/>
                    <a:gd name="T3" fmla="*/ 1041 h 1041"/>
                    <a:gd name="T4" fmla="*/ 96 w 96"/>
                    <a:gd name="T5" fmla="*/ 96 h 1041"/>
                    <a:gd name="T6" fmla="*/ 0 w 96"/>
                    <a:gd name="T7" fmla="*/ 0 h 1041"/>
                    <a:gd name="T8" fmla="*/ 0 w 96"/>
                    <a:gd name="T9" fmla="*/ 0 h 1041"/>
                  </a:gdLst>
                  <a:ahLst/>
                  <a:cxnLst>
                    <a:cxn ang="0">
                      <a:pos x="T0" y="T1"/>
                    </a:cxn>
                    <a:cxn ang="0">
                      <a:pos x="T2" y="T3"/>
                    </a:cxn>
                    <a:cxn ang="0">
                      <a:pos x="T4" y="T5"/>
                    </a:cxn>
                    <a:cxn ang="0">
                      <a:pos x="T6" y="T7"/>
                    </a:cxn>
                    <a:cxn ang="0">
                      <a:pos x="T8" y="T9"/>
                    </a:cxn>
                  </a:cxnLst>
                  <a:rect l="0" t="0" r="r" b="b"/>
                  <a:pathLst>
                    <a:path w="96" h="1041">
                      <a:moveTo>
                        <a:pt x="0" y="0"/>
                      </a:moveTo>
                      <a:lnTo>
                        <a:pt x="0" y="1041"/>
                      </a:lnTo>
                      <a:lnTo>
                        <a:pt x="96" y="96"/>
                      </a:lnTo>
                      <a:lnTo>
                        <a:pt x="0" y="0"/>
                      </a:lnTo>
                      <a:lnTo>
                        <a:pt x="0" y="0"/>
                      </a:lnTo>
                      <a:close/>
                    </a:path>
                  </a:pathLst>
                </a:custGeom>
                <a:grpFill/>
                <a:ln w="6350" cap="rnd">
                  <a:noFill/>
                  <a:rou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 b="0" i="0" u="none" strike="noStrike" kern="1200" cap="none" spc="0" normalizeH="0" baseline="0" noProof="0">
                    <a:ln>
                      <a:noFill/>
                    </a:ln>
                    <a:solidFill>
                      <a:prstClr val="black"/>
                    </a:solidFill>
                    <a:effectLst/>
                    <a:uLnTx/>
                    <a:uFillTx/>
                    <a:cs typeface="+mn-ea"/>
                    <a:sym typeface="+mn-lt"/>
                  </a:endParaRPr>
                </a:p>
              </p:txBody>
            </p:sp>
          </p:grpSp>
          <p:sp>
            <p:nvSpPr>
              <p:cNvPr id="16" name="Freeform: Shape 114"/>
              <p:cNvSpPr/>
              <p:nvPr/>
            </p:nvSpPr>
            <p:spPr bwMode="auto">
              <a:xfrm>
                <a:off x="3850185" y="3303944"/>
                <a:ext cx="349376" cy="243271"/>
              </a:xfrm>
              <a:custGeom>
                <a:avLst/>
                <a:gdLst>
                  <a:gd name="T0" fmla="*/ 184333998 w 21600"/>
                  <a:gd name="T1" fmla="*/ 22089549 h 21600"/>
                  <a:gd name="T2" fmla="*/ 184450163 w 21600"/>
                  <a:gd name="T3" fmla="*/ 21158039 h 21600"/>
                  <a:gd name="T4" fmla="*/ 121612724 w 21600"/>
                  <a:gd name="T5" fmla="*/ 0 h 21600"/>
                  <a:gd name="T6" fmla="*/ 65675853 w 21600"/>
                  <a:gd name="T7" fmla="*/ 11547279 h 21600"/>
                  <a:gd name="T8" fmla="*/ 48891592 w 21600"/>
                  <a:gd name="T9" fmla="*/ 9786155 h 21600"/>
                  <a:gd name="T10" fmla="*/ 19120609 w 21600"/>
                  <a:gd name="T11" fmla="*/ 19809425 h 21600"/>
                  <a:gd name="T12" fmla="*/ 20148166 w 21600"/>
                  <a:gd name="T13" fmla="*/ 22431474 h 21600"/>
                  <a:gd name="T14" fmla="*/ 0 w 21600"/>
                  <a:gd name="T15" fmla="*/ 34682412 h 21600"/>
                  <a:gd name="T16" fmla="*/ 40954616 w 21600"/>
                  <a:gd name="T17" fmla="*/ 49140884 h 21600"/>
                  <a:gd name="T18" fmla="*/ 40954616 w 21600"/>
                  <a:gd name="T19" fmla="*/ 49165941 h 21600"/>
                  <a:gd name="T20" fmla="*/ 42872977 w 21600"/>
                  <a:gd name="T21" fmla="*/ 49165941 h 21600"/>
                  <a:gd name="T22" fmla="*/ 43038066 w 21600"/>
                  <a:gd name="T23" fmla="*/ 49167945 h 21600"/>
                  <a:gd name="T24" fmla="*/ 43203057 w 21600"/>
                  <a:gd name="T25" fmla="*/ 49165941 h 21600"/>
                  <a:gd name="T26" fmla="*/ 165018960 w 21600"/>
                  <a:gd name="T27" fmla="*/ 49165941 h 21600"/>
                  <a:gd name="T28" fmla="*/ 167228318 w 21600"/>
                  <a:gd name="T29" fmla="*/ 49204553 h 21600"/>
                  <a:gd name="T30" fmla="*/ 209326746 w 21600"/>
                  <a:gd name="T31" fmla="*/ 35035557 h 21600"/>
                  <a:gd name="T32" fmla="*/ 184333998 w 21600"/>
                  <a:gd name="T33" fmla="*/ 22089549 h 21600"/>
                  <a:gd name="T34" fmla="*/ 167228318 w 21600"/>
                  <a:gd name="T35" fmla="*/ 44377553 h 21600"/>
                  <a:gd name="T36" fmla="*/ 166589520 w 21600"/>
                  <a:gd name="T37" fmla="*/ 44363708 h 21600"/>
                  <a:gd name="T38" fmla="*/ 165687981 w 21600"/>
                  <a:gd name="T39" fmla="*/ 44343286 h 21600"/>
                  <a:gd name="T40" fmla="*/ 165387140 w 21600"/>
                  <a:gd name="T41" fmla="*/ 44338651 h 21600"/>
                  <a:gd name="T42" fmla="*/ 165009217 w 21600"/>
                  <a:gd name="T43" fmla="*/ 44338651 h 21600"/>
                  <a:gd name="T44" fmla="*/ 43203057 w 21600"/>
                  <a:gd name="T45" fmla="*/ 44338651 h 21600"/>
                  <a:gd name="T46" fmla="*/ 42872977 w 21600"/>
                  <a:gd name="T47" fmla="*/ 44338651 h 21600"/>
                  <a:gd name="T48" fmla="*/ 42592605 w 21600"/>
                  <a:gd name="T49" fmla="*/ 44338651 h 21600"/>
                  <a:gd name="T50" fmla="*/ 42592605 w 21600"/>
                  <a:gd name="T51" fmla="*/ 44329732 h 21600"/>
                  <a:gd name="T52" fmla="*/ 14332631 w 21600"/>
                  <a:gd name="T53" fmla="*/ 34680077 h 21600"/>
                  <a:gd name="T54" fmla="*/ 28424081 w 21600"/>
                  <a:gd name="T55" fmla="*/ 26379035 h 21600"/>
                  <a:gd name="T56" fmla="*/ 37184432 w 21600"/>
                  <a:gd name="T57" fmla="*/ 24627168 h 21600"/>
                  <a:gd name="T58" fmla="*/ 34151699 w 21600"/>
                  <a:gd name="T59" fmla="*/ 21353911 h 21600"/>
                  <a:gd name="T60" fmla="*/ 33453240 w 21600"/>
                  <a:gd name="T61" fmla="*/ 19807090 h 21600"/>
                  <a:gd name="T62" fmla="*/ 48891592 w 21600"/>
                  <a:gd name="T63" fmla="*/ 14613155 h 21600"/>
                  <a:gd name="T64" fmla="*/ 58301476 w 21600"/>
                  <a:gd name="T65" fmla="*/ 15704556 h 21600"/>
                  <a:gd name="T66" fmla="*/ 70948265 w 21600"/>
                  <a:gd name="T67" fmla="*/ 19005206 h 21600"/>
                  <a:gd name="T68" fmla="*/ 77847951 w 21600"/>
                  <a:gd name="T69" fmla="*/ 14141646 h 21600"/>
                  <a:gd name="T70" fmla="*/ 121602980 w 21600"/>
                  <a:gd name="T71" fmla="*/ 4826952 h 21600"/>
                  <a:gd name="T72" fmla="*/ 170126293 w 21600"/>
                  <a:gd name="T73" fmla="*/ 21158039 h 21600"/>
                  <a:gd name="T74" fmla="*/ 170029624 w 21600"/>
                  <a:gd name="T75" fmla="*/ 21779886 h 21600"/>
                  <a:gd name="T76" fmla="*/ 169961302 w 21600"/>
                  <a:gd name="T77" fmla="*/ 22139663 h 21600"/>
                  <a:gd name="T78" fmla="*/ 169419172 w 21600"/>
                  <a:gd name="T79" fmla="*/ 25219709 h 21600"/>
                  <a:gd name="T80" fmla="*/ 177879674 w 21600"/>
                  <a:gd name="T81" fmla="*/ 26406428 h 21600"/>
                  <a:gd name="T82" fmla="*/ 194994115 w 21600"/>
                  <a:gd name="T83" fmla="*/ 35035557 h 21600"/>
                  <a:gd name="T84" fmla="*/ 167228318 w 21600"/>
                  <a:gd name="T85" fmla="*/ 44377553 h 21600"/>
                  <a:gd name="T86" fmla="*/ 167228318 w 21600"/>
                  <a:gd name="T87" fmla="*/ 44377553 h 216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1600" h="21600">
                    <a:moveTo>
                      <a:pt x="19021" y="9697"/>
                    </a:moveTo>
                    <a:cubicBezTo>
                      <a:pt x="19027" y="9566"/>
                      <a:pt x="19033" y="9430"/>
                      <a:pt x="19033" y="9288"/>
                    </a:cubicBezTo>
                    <a:cubicBezTo>
                      <a:pt x="19033" y="4159"/>
                      <a:pt x="16130" y="2"/>
                      <a:pt x="12549" y="0"/>
                    </a:cubicBezTo>
                    <a:cubicBezTo>
                      <a:pt x="10029" y="2"/>
                      <a:pt x="7851" y="2063"/>
                      <a:pt x="6777" y="5069"/>
                    </a:cubicBezTo>
                    <a:cubicBezTo>
                      <a:pt x="6284" y="4584"/>
                      <a:pt x="5687" y="4296"/>
                      <a:pt x="5045" y="4296"/>
                    </a:cubicBezTo>
                    <a:cubicBezTo>
                      <a:pt x="3348" y="4297"/>
                      <a:pt x="1973" y="6266"/>
                      <a:pt x="1973" y="8696"/>
                    </a:cubicBezTo>
                    <a:cubicBezTo>
                      <a:pt x="1973" y="9094"/>
                      <a:pt x="2010" y="9479"/>
                      <a:pt x="2079" y="9847"/>
                    </a:cubicBezTo>
                    <a:cubicBezTo>
                      <a:pt x="832" y="10972"/>
                      <a:pt x="0" y="12957"/>
                      <a:pt x="0" y="15225"/>
                    </a:cubicBezTo>
                    <a:cubicBezTo>
                      <a:pt x="0" y="18634"/>
                      <a:pt x="1874" y="21411"/>
                      <a:pt x="4226" y="21572"/>
                    </a:cubicBezTo>
                    <a:lnTo>
                      <a:pt x="4226" y="21583"/>
                    </a:lnTo>
                    <a:lnTo>
                      <a:pt x="4424" y="21583"/>
                    </a:lnTo>
                    <a:cubicBezTo>
                      <a:pt x="4424" y="21582"/>
                      <a:pt x="4424" y="21583"/>
                      <a:pt x="4441" y="21584"/>
                    </a:cubicBezTo>
                    <a:cubicBezTo>
                      <a:pt x="4458" y="21583"/>
                      <a:pt x="4458" y="21582"/>
                      <a:pt x="4458" y="21583"/>
                    </a:cubicBezTo>
                    <a:lnTo>
                      <a:pt x="17028" y="21583"/>
                    </a:lnTo>
                    <a:cubicBezTo>
                      <a:pt x="17091" y="21588"/>
                      <a:pt x="17169" y="21600"/>
                      <a:pt x="17256" y="21600"/>
                    </a:cubicBezTo>
                    <a:cubicBezTo>
                      <a:pt x="19655" y="21600"/>
                      <a:pt x="21599" y="18815"/>
                      <a:pt x="21600" y="15380"/>
                    </a:cubicBezTo>
                    <a:cubicBezTo>
                      <a:pt x="21599" y="12845"/>
                      <a:pt x="20540" y="10665"/>
                      <a:pt x="19021" y="9697"/>
                    </a:cubicBezTo>
                    <a:close/>
                    <a:moveTo>
                      <a:pt x="17256" y="19481"/>
                    </a:moveTo>
                    <a:cubicBezTo>
                      <a:pt x="17241" y="19481"/>
                      <a:pt x="17218" y="19478"/>
                      <a:pt x="17190" y="19475"/>
                    </a:cubicBezTo>
                    <a:lnTo>
                      <a:pt x="17097" y="19466"/>
                    </a:lnTo>
                    <a:lnTo>
                      <a:pt x="17066" y="19464"/>
                    </a:lnTo>
                    <a:lnTo>
                      <a:pt x="17027" y="19464"/>
                    </a:lnTo>
                    <a:lnTo>
                      <a:pt x="4458" y="19464"/>
                    </a:lnTo>
                    <a:lnTo>
                      <a:pt x="4424" y="19464"/>
                    </a:lnTo>
                    <a:lnTo>
                      <a:pt x="4395" y="19464"/>
                    </a:lnTo>
                    <a:lnTo>
                      <a:pt x="4395" y="19460"/>
                    </a:lnTo>
                    <a:cubicBezTo>
                      <a:pt x="2788" y="19426"/>
                      <a:pt x="1479" y="17521"/>
                      <a:pt x="1479" y="15224"/>
                    </a:cubicBezTo>
                    <a:cubicBezTo>
                      <a:pt x="1479" y="13716"/>
                      <a:pt x="2021" y="12359"/>
                      <a:pt x="2933" y="11580"/>
                    </a:cubicBezTo>
                    <a:lnTo>
                      <a:pt x="3837" y="10811"/>
                    </a:lnTo>
                    <a:lnTo>
                      <a:pt x="3524" y="9374"/>
                    </a:lnTo>
                    <a:cubicBezTo>
                      <a:pt x="3475" y="9156"/>
                      <a:pt x="3452" y="8927"/>
                      <a:pt x="3452" y="8695"/>
                    </a:cubicBezTo>
                    <a:cubicBezTo>
                      <a:pt x="3454" y="7438"/>
                      <a:pt x="4166" y="6417"/>
                      <a:pt x="5045" y="6415"/>
                    </a:cubicBezTo>
                    <a:cubicBezTo>
                      <a:pt x="5399" y="6415"/>
                      <a:pt x="5732" y="6578"/>
                      <a:pt x="6016" y="6894"/>
                    </a:cubicBezTo>
                    <a:lnTo>
                      <a:pt x="7321" y="8343"/>
                    </a:lnTo>
                    <a:lnTo>
                      <a:pt x="8033" y="6208"/>
                    </a:lnTo>
                    <a:cubicBezTo>
                      <a:pt x="8861" y="3726"/>
                      <a:pt x="10635" y="2118"/>
                      <a:pt x="12548" y="2119"/>
                    </a:cubicBezTo>
                    <a:cubicBezTo>
                      <a:pt x="15308" y="2127"/>
                      <a:pt x="17549" y="5335"/>
                      <a:pt x="17555" y="9288"/>
                    </a:cubicBezTo>
                    <a:cubicBezTo>
                      <a:pt x="17555" y="9373"/>
                      <a:pt x="17549" y="9463"/>
                      <a:pt x="17545" y="9561"/>
                    </a:cubicBezTo>
                    <a:lnTo>
                      <a:pt x="17538" y="9719"/>
                    </a:lnTo>
                    <a:lnTo>
                      <a:pt x="17482" y="11071"/>
                    </a:lnTo>
                    <a:lnTo>
                      <a:pt x="18355" y="11592"/>
                    </a:lnTo>
                    <a:cubicBezTo>
                      <a:pt x="19428" y="12231"/>
                      <a:pt x="20120" y="13716"/>
                      <a:pt x="20121" y="15380"/>
                    </a:cubicBezTo>
                    <a:cubicBezTo>
                      <a:pt x="20117" y="17640"/>
                      <a:pt x="18835" y="19477"/>
                      <a:pt x="17256" y="19481"/>
                    </a:cubicBezTo>
                    <a:close/>
                    <a:moveTo>
                      <a:pt x="17256" y="19481"/>
                    </a:moveTo>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 b="0" i="0" u="none" strike="noStrike" kern="1200" cap="none" spc="0" normalizeH="0" baseline="0" noProof="0">
                  <a:ln>
                    <a:noFill/>
                  </a:ln>
                  <a:solidFill>
                    <a:prstClr val="black"/>
                  </a:solidFill>
                  <a:effectLst/>
                  <a:uLnTx/>
                  <a:uFillTx/>
                  <a:cs typeface="+mn-ea"/>
                  <a:sym typeface="+mn-lt"/>
                </a:endParaRPr>
              </a:p>
            </p:txBody>
          </p:sp>
          <p:sp>
            <p:nvSpPr>
              <p:cNvPr id="18" name="TextBox 118"/>
              <p:cNvSpPr txBox="1"/>
              <p:nvPr/>
            </p:nvSpPr>
            <p:spPr>
              <a:xfrm>
                <a:off x="1234578" y="3177139"/>
                <a:ext cx="2274556" cy="1201525"/>
              </a:xfrm>
              <a:prstGeom prst="rect">
                <a:avLst/>
              </a:prstGeom>
              <a:noFill/>
            </p:spPr>
            <p:txBody>
              <a:bodyPr wrap="square" lIns="0" tIns="0" rIns="0" bIns="0" anchor="t" anchorCtr="0">
                <a:normAutofit fontScale="92500"/>
              </a:bodyPr>
              <a:lstStyle>
                <a:defPPr>
                  <a:defRPr lang="zh-CN"/>
                </a:defPPr>
                <a:lvl1pPr algn="ctr">
                  <a:lnSpc>
                    <a:spcPts val="2000"/>
                  </a:lnSpc>
                  <a:defRPr sz="1200"/>
                </a:lvl1pPr>
              </a:lstStyle>
              <a:p>
                <a:pPr algn="l"/>
                <a:endParaRPr lang="en-US" altLang="zh-CN" sz="1800" b="1" kern="0" dirty="0" smtClean="0">
                  <a:cs typeface="+mn-ea"/>
                </a:endParaRPr>
              </a:p>
              <a:p>
                <a:pPr algn="l"/>
                <a:r>
                  <a:rPr lang="zh-CN" altLang="en-US" sz="1800" b="1" kern="0" dirty="0" smtClean="0">
                    <a:cs typeface="+mn-ea"/>
                  </a:rPr>
                  <a:t>      东、西</a:t>
                </a:r>
                <a:r>
                  <a:rPr lang="zh-CN" altLang="en-US" sz="1800" b="1" kern="0" dirty="0">
                    <a:cs typeface="+mn-ea"/>
                  </a:rPr>
                  <a:t>校</a:t>
                </a:r>
                <a:r>
                  <a:rPr lang="zh-CN" altLang="en-US" sz="1800" b="1" kern="0" dirty="0" smtClean="0">
                    <a:cs typeface="+mn-ea"/>
                  </a:rPr>
                  <a:t>区、</a:t>
                </a:r>
                <a:r>
                  <a:rPr lang="zh-CN" altLang="en-US" sz="1800" b="1" kern="0" dirty="0" smtClean="0">
                    <a:solidFill>
                      <a:schemeClr val="tx1"/>
                    </a:solidFill>
                    <a:cs typeface="+mn-ea"/>
                  </a:rPr>
                  <a:t>武鸣校区自习室</a:t>
                </a:r>
                <a:endParaRPr lang="en-US" altLang="zh-CN" sz="1800" b="1" kern="0" dirty="0" smtClean="0">
                  <a:solidFill>
                    <a:srgbClr val="FF0000"/>
                  </a:solidFill>
                  <a:cs typeface="+mn-ea"/>
                </a:endParaRPr>
              </a:p>
              <a:p>
                <a:pPr algn="l"/>
                <a:endParaRPr lang="en-US" altLang="zh-CN" sz="1800" b="1" kern="0" dirty="0" smtClean="0">
                  <a:cs typeface="+mn-ea"/>
                </a:endParaRPr>
              </a:p>
              <a:p>
                <a:pPr algn="l"/>
                <a:r>
                  <a:rPr lang="en-US" altLang="zh-CN" sz="1800" b="1" kern="0" dirty="0">
                    <a:cs typeface="+mn-ea"/>
                  </a:rPr>
                  <a:t> </a:t>
                </a:r>
                <a:r>
                  <a:rPr lang="en-US" altLang="zh-CN" sz="1800" b="1" kern="0" dirty="0" smtClean="0">
                    <a:cs typeface="+mn-ea"/>
                  </a:rPr>
                  <a:t>      </a:t>
                </a:r>
                <a:r>
                  <a:rPr lang="zh-CN" altLang="en-US" sz="1800" b="1" kern="0" dirty="0" smtClean="0">
                    <a:cs typeface="+mn-ea"/>
                  </a:rPr>
                  <a:t>星期一</a:t>
                </a:r>
                <a:r>
                  <a:rPr lang="zh-CN" altLang="en-US" sz="1800" b="1" kern="0" dirty="0">
                    <a:cs typeface="+mn-ea"/>
                  </a:rPr>
                  <a:t>到星期日</a:t>
                </a:r>
                <a:endParaRPr lang="en-US" altLang="zh-CN" sz="1800" b="1" kern="0" dirty="0" smtClean="0">
                  <a:cs typeface="+mn-ea"/>
                </a:endParaRPr>
              </a:p>
              <a:p>
                <a:pPr algn="l"/>
                <a:endParaRPr lang="en-US" altLang="zh-CN" sz="1800" b="1" kern="0" dirty="0">
                  <a:cs typeface="+mn-ea"/>
                </a:endParaRPr>
              </a:p>
              <a:p>
                <a:pPr algn="l"/>
                <a:r>
                  <a:rPr lang="en-US" altLang="zh-CN" sz="1800" b="1" kern="0" dirty="0" smtClean="0">
                    <a:cs typeface="+mn-ea"/>
                    <a:sym typeface="+mn-lt"/>
                  </a:rPr>
                  <a:t>           7:30-23:30</a:t>
                </a:r>
                <a:endParaRPr lang="en-US" altLang="zh-CN" sz="1800" b="1" kern="0" dirty="0">
                  <a:cs typeface="+mn-ea"/>
                  <a:sym typeface="+mn-lt"/>
                </a:endParaRPr>
              </a:p>
            </p:txBody>
          </p:sp>
        </p:grpSp>
      </p:grpSp>
      <p:sp>
        <p:nvSpPr>
          <p:cNvPr id="46" name="椭圆 45"/>
          <p:cNvSpPr/>
          <p:nvPr>
            <p:custDataLst>
              <p:tags r:id="rId1"/>
            </p:custDataLst>
          </p:nvPr>
        </p:nvSpPr>
        <p:spPr>
          <a:xfrm>
            <a:off x="4375054" y="2163381"/>
            <a:ext cx="3309938" cy="3203575"/>
          </a:xfrm>
          <a:prstGeom prst="ellipse">
            <a:avLst/>
          </a:prstGeom>
          <a:blipFill rotWithShape="1">
            <a:blip r:embed="rId2" cstate="print"/>
            <a:stretch>
              <a:fillRect/>
            </a:stretch>
          </a:blipFill>
          <a:ln w="28575">
            <a:solidFill>
              <a:srgbClr val="8CADB8"/>
            </a:solidFill>
          </a:ln>
        </p:spPr>
        <p:style>
          <a:lnRef idx="2">
            <a:srgbClr val="5B9BD5">
              <a:shade val="50000"/>
            </a:srgbClr>
          </a:lnRef>
          <a:fillRef idx="1">
            <a:srgbClr val="5B9BD5"/>
          </a:fillRef>
          <a:effectRef idx="0">
            <a:srgbClr val="5B9BD5"/>
          </a:effectRef>
          <a:fontRef idx="minor">
            <a:sysClr val="window" lastClr="FFFFFF"/>
          </a:fontRef>
        </p:style>
        <p:txBody>
          <a:bodyPr anchor="ctr"/>
          <a:lstStyle/>
          <a:p>
            <a:pPr algn="ctr"/>
            <a:endParaRPr lang="zh-CN" altLang="en-US" noProof="1"/>
          </a:p>
        </p:txBody>
      </p:sp>
      <p:sp>
        <p:nvSpPr>
          <p:cNvPr id="3" name="矩形 2"/>
          <p:cNvSpPr/>
          <p:nvPr/>
        </p:nvSpPr>
        <p:spPr>
          <a:xfrm>
            <a:off x="1699087" y="1511220"/>
            <a:ext cx="2374098" cy="1809726"/>
          </a:xfrm>
          <a:prstGeom prst="rect">
            <a:avLst/>
          </a:prstGeom>
        </p:spPr>
        <p:txBody>
          <a:bodyPr wrap="square">
            <a:spAutoFit/>
          </a:bodyPr>
          <a:lstStyle/>
          <a:p>
            <a:pPr lvl="0" algn="just">
              <a:lnSpc>
                <a:spcPct val="150000"/>
              </a:lnSpc>
              <a:defRPr/>
            </a:pPr>
            <a:r>
              <a:rPr lang="zh-CN" altLang="en-US" b="1" kern="0" dirty="0" smtClean="0">
                <a:cs typeface="+mn-ea"/>
                <a:sym typeface="+mn-lt"/>
              </a:rPr>
              <a:t> 东、西</a:t>
            </a:r>
            <a:r>
              <a:rPr lang="zh-CN" altLang="en-US" b="1" kern="0" dirty="0">
                <a:cs typeface="+mn-ea"/>
                <a:sym typeface="+mn-lt"/>
              </a:rPr>
              <a:t>校</a:t>
            </a:r>
            <a:r>
              <a:rPr lang="zh-CN" altLang="en-US" b="1" kern="0" dirty="0" smtClean="0">
                <a:cs typeface="+mn-ea"/>
                <a:sym typeface="+mn-lt"/>
              </a:rPr>
              <a:t>区</a:t>
            </a:r>
            <a:r>
              <a:rPr lang="zh-CN" altLang="en-US" b="1" kern="0" dirty="0" smtClean="0">
                <a:solidFill>
                  <a:schemeClr val="tx1"/>
                </a:solidFill>
                <a:cs typeface="+mn-ea"/>
                <a:sym typeface="+mn-lt"/>
              </a:rPr>
              <a:t>、武鸣校区阅览室开放时间</a:t>
            </a:r>
            <a:endParaRPr lang="zh-CN" altLang="en-US" b="1" kern="0" dirty="0">
              <a:solidFill>
                <a:srgbClr val="FF0000"/>
              </a:solidFill>
              <a:cs typeface="+mn-ea"/>
              <a:sym typeface="+mn-lt"/>
            </a:endParaRPr>
          </a:p>
          <a:p>
            <a:pPr>
              <a:lnSpc>
                <a:spcPct val="80000"/>
              </a:lnSpc>
              <a:buClr>
                <a:prstClr val="black"/>
              </a:buClr>
            </a:pPr>
            <a:r>
              <a:rPr lang="zh-CN" altLang="en-US" b="1" kern="0" dirty="0" smtClean="0">
                <a:cs typeface="+mn-ea"/>
              </a:rPr>
              <a:t>   </a:t>
            </a:r>
            <a:endParaRPr lang="en-US" altLang="zh-CN" b="1" kern="0" dirty="0" smtClean="0">
              <a:cs typeface="+mn-ea"/>
            </a:endParaRPr>
          </a:p>
          <a:p>
            <a:pPr>
              <a:lnSpc>
                <a:spcPct val="80000"/>
              </a:lnSpc>
              <a:buClr>
                <a:prstClr val="black"/>
              </a:buClr>
            </a:pPr>
            <a:r>
              <a:rPr lang="en-US" altLang="zh-CN" b="1" kern="0" dirty="0">
                <a:cs typeface="+mn-ea"/>
              </a:rPr>
              <a:t> </a:t>
            </a:r>
            <a:r>
              <a:rPr lang="en-US" altLang="zh-CN" b="1" kern="0" dirty="0" smtClean="0">
                <a:cs typeface="+mn-ea"/>
              </a:rPr>
              <a:t>     </a:t>
            </a:r>
            <a:r>
              <a:rPr lang="zh-CN" altLang="en-US" b="1" kern="0" dirty="0" smtClean="0">
                <a:cs typeface="+mn-ea"/>
              </a:rPr>
              <a:t>星期一</a:t>
            </a:r>
            <a:r>
              <a:rPr lang="zh-CN" altLang="en-US" b="1" kern="0" dirty="0">
                <a:cs typeface="+mn-ea"/>
              </a:rPr>
              <a:t>到星期日   </a:t>
            </a:r>
            <a:endParaRPr lang="en-US" altLang="zh-CN" b="1" kern="0" dirty="0" smtClean="0">
              <a:cs typeface="+mn-ea"/>
            </a:endParaRPr>
          </a:p>
          <a:p>
            <a:pPr>
              <a:lnSpc>
                <a:spcPct val="80000"/>
              </a:lnSpc>
              <a:buClr>
                <a:prstClr val="black"/>
              </a:buClr>
            </a:pPr>
            <a:r>
              <a:rPr lang="en-US" altLang="zh-CN" b="1" kern="0" dirty="0">
                <a:cs typeface="+mn-ea"/>
              </a:rPr>
              <a:t> </a:t>
            </a:r>
            <a:r>
              <a:rPr lang="en-US" altLang="zh-CN" b="1" kern="0" dirty="0" smtClean="0">
                <a:cs typeface="+mn-ea"/>
              </a:rPr>
              <a:t>    </a:t>
            </a:r>
            <a:endParaRPr lang="en-US" altLang="zh-CN" b="1" kern="0" dirty="0" smtClean="0">
              <a:cs typeface="+mn-ea"/>
            </a:endParaRPr>
          </a:p>
          <a:p>
            <a:pPr>
              <a:lnSpc>
                <a:spcPct val="80000"/>
              </a:lnSpc>
              <a:buClr>
                <a:prstClr val="black"/>
              </a:buClr>
            </a:pPr>
            <a:r>
              <a:rPr lang="en-US" altLang="zh-CN" b="1" kern="0" dirty="0">
                <a:cs typeface="+mn-ea"/>
              </a:rPr>
              <a:t> </a:t>
            </a:r>
            <a:r>
              <a:rPr lang="en-US" altLang="zh-CN" b="1" kern="0" dirty="0" smtClean="0">
                <a:cs typeface="+mn-ea"/>
              </a:rPr>
              <a:t>        8:00-22:30</a:t>
            </a:r>
            <a:endParaRPr lang="en-US" altLang="zh-CN" b="1" kern="0" dirty="0">
              <a:cs typeface="+mn-ea"/>
            </a:endParaRPr>
          </a:p>
        </p:txBody>
      </p:sp>
    </p:spTree>
  </p:cSld>
  <p:clrMapOvr>
    <a:masterClrMapping/>
  </p:clrMapOvr>
  <p:transition spd="slow" advClick="0" advTm="300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chemeClr val="accent1"/>
                </a:solidFill>
                <a:effectLst>
                  <a:outerShdw blurRad="38100" dist="25400" dir="5400000" algn="ctr" rotWithShape="0">
                    <a:srgbClr val="6E747A">
                      <a:alpha val="43000"/>
                    </a:srgbClr>
                  </a:outerShdw>
                </a:effectLst>
              </a:rPr>
              <a:t>空间服务</a:t>
            </a:r>
            <a:endParaRPr lang="zh-CN" altLang="en-US" dirty="0">
              <a:solidFill>
                <a:schemeClr val="accent1"/>
              </a:solidFill>
              <a:effectLst>
                <a:outerShdw blurRad="38100" dist="25400" dir="5400000" algn="ctr" rotWithShape="0">
                  <a:srgbClr val="6E747A">
                    <a:alpha val="43000"/>
                  </a:srgbClr>
                </a:outerShdw>
              </a:effectLst>
            </a:endParaRPr>
          </a:p>
        </p:txBody>
      </p:sp>
      <p:pic>
        <p:nvPicPr>
          <p:cNvPr id="3" name="图片 2"/>
          <p:cNvPicPr>
            <a:picLocks noChangeAspect="1"/>
          </p:cNvPicPr>
          <p:nvPr/>
        </p:nvPicPr>
        <p:blipFill>
          <a:blip r:embed="rId1"/>
          <a:stretch>
            <a:fillRect/>
          </a:stretch>
        </p:blipFill>
        <p:spPr>
          <a:xfrm>
            <a:off x="3316605" y="0"/>
            <a:ext cx="7732395" cy="6630670"/>
          </a:xfrm>
          <a:prstGeom prst="rect">
            <a:avLst/>
          </a:prstGeom>
        </p:spPr>
      </p:pic>
      <p:sp>
        <p:nvSpPr>
          <p:cNvPr id="5" name="矩形 4"/>
          <p:cNvSpPr/>
          <p:nvPr/>
        </p:nvSpPr>
        <p:spPr>
          <a:xfrm>
            <a:off x="5056505" y="4194175"/>
            <a:ext cx="1069340" cy="271780"/>
          </a:xfrm>
          <a:prstGeom prst="rect">
            <a:avLst/>
          </a:prstGeom>
          <a:ln w="57150">
            <a:solidFill>
              <a:srgbClr val="FF0000"/>
            </a:solidFill>
          </a:ln>
        </p:spPr>
        <p:style>
          <a:lnRef idx="3">
            <a:schemeClr val="accent1"/>
          </a:lnRef>
          <a:fillRef idx="0">
            <a:srgbClr val="FFFFFF"/>
          </a:fillRef>
          <a:effectRef idx="0">
            <a:srgbClr val="FFFFFF"/>
          </a:effectRef>
          <a:fontRef idx="minor">
            <a:schemeClr val="tx1"/>
          </a:fontRef>
        </p:style>
        <p:txBody>
          <a:bodyPr rtlCol="0" anchor="ctr"/>
          <a:p>
            <a:pPr algn="ctr"/>
            <a:endParaRPr lang="zh-CN" altLang="en-US" dirty="0" smtClean="0">
              <a:solidFill>
                <a:schemeClr val="dk1"/>
              </a:solidFill>
            </a:endParaRPr>
          </a:p>
        </p:txBody>
      </p:sp>
    </p:spTree>
  </p:cSld>
  <p:clrMapOvr>
    <a:masterClrMapping/>
  </p:clrMapOvr>
  <p:transition spd="slow" advClick="0" advTm="3000">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3" name="图片 2"/>
          <p:cNvPicPr>
            <a:picLocks noChangeAspect="1"/>
          </p:cNvPicPr>
          <p:nvPr/>
        </p:nvPicPr>
        <p:blipFill>
          <a:blip r:embed="rId1"/>
          <a:stretch>
            <a:fillRect/>
          </a:stretch>
        </p:blipFill>
        <p:spPr>
          <a:xfrm>
            <a:off x="2774950" y="365760"/>
            <a:ext cx="6887210" cy="6385560"/>
          </a:xfrm>
          <a:prstGeom prst="rect">
            <a:avLst/>
          </a:prstGeom>
        </p:spPr>
      </p:pic>
    </p:spTree>
  </p:cSld>
  <p:clrMapOvr>
    <a:masterClrMapping/>
  </p:clrMapOvr>
  <p:transition spd="slow" advClick="0" advTm="3000">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QQ消息存放\947194351\Image\C2C\Image1\B2FFC202889F5FE4E4317875D3FB2B8D.jp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1468" r="1468"/>
          <a:stretch>
            <a:fillRect/>
          </a:stretch>
        </p:blipFill>
        <p:spPr bwMode="auto">
          <a:xfrm>
            <a:off x="366631" y="1261642"/>
            <a:ext cx="2294129" cy="40361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标题 3"/>
          <p:cNvSpPr>
            <a:spLocks noGrp="1"/>
          </p:cNvSpPr>
          <p:nvPr>
            <p:ph type="title"/>
          </p:nvPr>
        </p:nvSpPr>
        <p:spPr>
          <a:xfrm>
            <a:off x="1341445" y="260267"/>
            <a:ext cx="10850563" cy="663575"/>
          </a:xfrm>
          <a:noFill/>
        </p:spPr>
        <p:txBody>
          <a:bodyPr/>
          <a:lstStyle/>
          <a:p>
            <a:r>
              <a:rPr lang="zh-CN" altLang="en-US" sz="2800" dirty="0"/>
              <a:t>微信座位</a:t>
            </a:r>
            <a:r>
              <a:rPr lang="zh-CN" altLang="en-US" sz="2800" dirty="0" smtClean="0"/>
              <a:t>预约</a:t>
            </a:r>
            <a:r>
              <a:rPr lang="en-US" altLang="zh-CN" sz="2800" dirty="0" smtClean="0"/>
              <a:t>——</a:t>
            </a:r>
            <a:r>
              <a:rPr lang="zh-CN" altLang="en-US" sz="2800" dirty="0" smtClean="0"/>
              <a:t>图书馆微信公众号</a:t>
            </a:r>
            <a:endParaRPr lang="zh-CN" altLang="en-US" sz="2800" dirty="0"/>
          </a:p>
        </p:txBody>
      </p:sp>
      <p:sp>
        <p:nvSpPr>
          <p:cNvPr id="9" name="矩形 8"/>
          <p:cNvSpPr/>
          <p:nvPr/>
        </p:nvSpPr>
        <p:spPr>
          <a:xfrm>
            <a:off x="376999" y="5463491"/>
            <a:ext cx="2002308" cy="936104"/>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a:ln>
                  <a:noFill/>
                </a:ln>
                <a:effectLst/>
                <a:uLnTx/>
                <a:uFillTx/>
                <a:latin typeface="Franklin Gothic Book" panose="020B0503020102020204"/>
                <a:ea typeface="黑体" panose="02010609060101010101" charset="-122"/>
                <a:cs typeface="+mn-cs"/>
              </a:rPr>
              <a:t>微信</a:t>
            </a:r>
            <a:r>
              <a:rPr kumimoji="0" lang="zh-CN" altLang="en-US" sz="1800" b="0" i="0" u="none" strike="noStrike" kern="0" cap="none" spc="0" normalizeH="0" baseline="0" noProof="0" dirty="0" smtClean="0">
                <a:ln>
                  <a:noFill/>
                </a:ln>
                <a:effectLst/>
                <a:uLnTx/>
                <a:uFillTx/>
                <a:latin typeface="Franklin Gothic Book" panose="020B0503020102020204"/>
                <a:ea typeface="黑体" panose="02010609060101010101" charset="-122"/>
                <a:cs typeface="+mn-cs"/>
              </a:rPr>
              <a:t>搜索广西民族大学图书馆，关注</a:t>
            </a:r>
            <a:r>
              <a:rPr kumimoji="0" lang="zh-CN" altLang="en-US" sz="1800" b="0" i="0" u="none" strike="noStrike" kern="0" cap="none" spc="0" normalizeH="0" baseline="0" noProof="0" dirty="0">
                <a:ln>
                  <a:noFill/>
                </a:ln>
                <a:effectLst/>
                <a:uLnTx/>
                <a:uFillTx/>
                <a:latin typeface="Franklin Gothic Book" panose="020B0503020102020204"/>
                <a:ea typeface="黑体" panose="02010609060101010101" charset="-122"/>
                <a:cs typeface="+mn-cs"/>
              </a:rPr>
              <a:t>公众号</a:t>
            </a:r>
            <a:endParaRPr kumimoji="0" lang="zh-CN" altLang="en-US" sz="1800" b="0" i="0" u="none" strike="noStrike" kern="0" cap="none" spc="0" normalizeH="0" baseline="0" noProof="0" dirty="0">
              <a:ln>
                <a:noFill/>
              </a:ln>
              <a:effectLst/>
              <a:uLnTx/>
              <a:uFillTx/>
              <a:latin typeface="Franklin Gothic Book" panose="020B0503020102020204"/>
              <a:ea typeface="黑体" panose="02010609060101010101" charset="-122"/>
              <a:cs typeface="+mn-cs"/>
            </a:endParaRPr>
          </a:p>
        </p:txBody>
      </p:sp>
      <p:sp>
        <p:nvSpPr>
          <p:cNvPr id="12" name="矩形 11"/>
          <p:cNvSpPr/>
          <p:nvPr/>
        </p:nvSpPr>
        <p:spPr>
          <a:xfrm>
            <a:off x="2896330" y="5494507"/>
            <a:ext cx="1873923" cy="936104"/>
          </a:xfrm>
          <a:prstGeom prst="rect">
            <a:avLst/>
          </a:prstGeom>
          <a:noFill/>
          <a:ln w="25400" cap="flat" cmpd="sng" algn="ctr">
            <a:noFill/>
            <a:prstDash val="solid"/>
          </a:ln>
          <a:effectLst/>
        </p:spPr>
        <p:txBody>
          <a:bodyPr rtlCol="0" anchor="ctr"/>
          <a:lstStyle/>
          <a:p>
            <a:pPr algn="ctr">
              <a:defRPr/>
            </a:pPr>
            <a:r>
              <a:rPr kumimoji="0" lang="zh-CN" altLang="en-US" sz="1800" b="0" i="0" u="none" strike="noStrike" kern="0" cap="none" spc="0" normalizeH="0" baseline="0" noProof="0" dirty="0" smtClean="0">
                <a:ln>
                  <a:noFill/>
                </a:ln>
                <a:effectLst/>
                <a:uLnTx/>
                <a:uFillTx/>
                <a:latin typeface="Franklin Gothic Book" panose="020B0503020102020204"/>
                <a:ea typeface="黑体" panose="02010609060101010101" charset="-122"/>
                <a:cs typeface="+mn-cs"/>
              </a:rPr>
              <a:t>在左下角“我的图书馆”</a:t>
            </a:r>
            <a:r>
              <a:rPr lang="zh-CN" altLang="en-US" kern="0" dirty="0">
                <a:latin typeface="Franklin Gothic Book" panose="020B0503020102020204"/>
                <a:ea typeface="黑体" panose="02010609060101010101" charset="-122"/>
              </a:rPr>
              <a:t>点击</a:t>
            </a:r>
            <a:r>
              <a:rPr lang="zh-CN" altLang="en-US" kern="0" dirty="0" smtClean="0">
                <a:latin typeface="Franklin Gothic Book" panose="020B0503020102020204"/>
                <a:ea typeface="黑体" panose="02010609060101010101" charset="-122"/>
              </a:rPr>
              <a:t>“座位预约</a:t>
            </a:r>
            <a:r>
              <a:rPr kumimoji="0" lang="zh-CN" altLang="en-US" sz="1800" b="0" i="0" u="none" strike="noStrike" kern="0" cap="none" spc="0" normalizeH="0" baseline="0" noProof="0" dirty="0" smtClean="0">
                <a:ln>
                  <a:noFill/>
                </a:ln>
                <a:effectLst/>
                <a:uLnTx/>
                <a:uFillTx/>
                <a:latin typeface="Franklin Gothic Book" panose="020B0503020102020204"/>
                <a:ea typeface="黑体" panose="02010609060101010101" charset="-122"/>
                <a:cs typeface="+mn-cs"/>
              </a:rPr>
              <a:t>”</a:t>
            </a:r>
            <a:endParaRPr kumimoji="0" lang="zh-CN" altLang="en-US" sz="1800" b="0" i="0" u="none" strike="noStrike" kern="0" cap="none" spc="0" normalizeH="0" baseline="0" noProof="0" dirty="0">
              <a:ln>
                <a:noFill/>
              </a:ln>
              <a:effectLst/>
              <a:uLnTx/>
              <a:uFillTx/>
              <a:latin typeface="Franklin Gothic Book" panose="020B0503020102020204"/>
              <a:ea typeface="黑体" panose="02010609060101010101" charset="-122"/>
              <a:cs typeface="+mn-cs"/>
            </a:endParaRPr>
          </a:p>
        </p:txBody>
      </p:sp>
      <p:sp>
        <p:nvSpPr>
          <p:cNvPr id="14" name="矩形 13"/>
          <p:cNvSpPr/>
          <p:nvPr/>
        </p:nvSpPr>
        <p:spPr>
          <a:xfrm>
            <a:off x="5231043" y="5505211"/>
            <a:ext cx="1935776" cy="936104"/>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a:ln>
                  <a:noFill/>
                </a:ln>
                <a:effectLst/>
                <a:uLnTx/>
                <a:uFillTx/>
                <a:latin typeface="Franklin Gothic Book" panose="020B0503020102020204"/>
                <a:ea typeface="黑体" panose="02010609060101010101" charset="-122"/>
                <a:cs typeface="+mn-cs"/>
              </a:rPr>
              <a:t>按要求填写，进行账号绑定</a:t>
            </a:r>
            <a:endParaRPr kumimoji="0" lang="zh-CN" altLang="en-US" sz="1800" b="0" i="0" u="none" strike="noStrike" kern="0" cap="none" spc="0" normalizeH="0" baseline="0" noProof="0" dirty="0">
              <a:ln>
                <a:noFill/>
              </a:ln>
              <a:effectLst/>
              <a:uLnTx/>
              <a:uFillTx/>
              <a:latin typeface="Franklin Gothic Book" panose="020B0503020102020204"/>
              <a:ea typeface="黑体" panose="02010609060101010101" charset="-122"/>
              <a:cs typeface="+mn-cs"/>
            </a:endParaRPr>
          </a:p>
        </p:txBody>
      </p:sp>
      <p:sp>
        <p:nvSpPr>
          <p:cNvPr id="10" name="矩形 9"/>
          <p:cNvSpPr/>
          <p:nvPr/>
        </p:nvSpPr>
        <p:spPr>
          <a:xfrm>
            <a:off x="429689" y="1455330"/>
            <a:ext cx="2145559" cy="792088"/>
          </a:xfrm>
          <a:prstGeom prst="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Franklin Gothic Book" panose="020B0503020102020204"/>
              <a:ea typeface="黑体" panose="02010609060101010101" charset="-122"/>
              <a:cs typeface="+mn-cs"/>
            </a:endParaRPr>
          </a:p>
        </p:txBody>
      </p:sp>
      <p:pic>
        <p:nvPicPr>
          <p:cNvPr id="1032" name="Picture 8" descr="F:\QQ消息存放\947194351\Image\C2C\Image1\14D4034E590C1F2C5EEE7A4D23BCB09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5"/>
          <a:stretch>
            <a:fillRect/>
          </a:stretch>
        </p:blipFill>
        <p:spPr bwMode="auto">
          <a:xfrm>
            <a:off x="2669502" y="1261638"/>
            <a:ext cx="2327581" cy="40361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5" name="矩形 24"/>
          <p:cNvSpPr/>
          <p:nvPr/>
        </p:nvSpPr>
        <p:spPr>
          <a:xfrm>
            <a:off x="7573839" y="5536594"/>
            <a:ext cx="2087218" cy="873337"/>
          </a:xfrm>
          <a:prstGeom prst="rect">
            <a:avLst/>
          </a:prstGeom>
          <a:noFill/>
          <a:ln w="25400" cap="flat" cmpd="sng" algn="ctr">
            <a:noFill/>
            <a:prstDash val="solid"/>
          </a:ln>
          <a:effectLst/>
        </p:spPr>
        <p:txBody>
          <a:bodyPr rtlCol="0" anchor="ctr"/>
          <a:lstStyle/>
          <a:p>
            <a:pPr lvl="0" algn="ctr">
              <a:defRPr/>
            </a:pPr>
            <a:r>
              <a:rPr lang="zh-CN" altLang="en-US" kern="0" dirty="0" smtClean="0">
                <a:latin typeface="Franklin Gothic Book" panose="020B0503020102020204"/>
                <a:ea typeface="黑体" panose="02010609060101010101" charset="-122"/>
              </a:rPr>
              <a:t>点击预约座位，</a:t>
            </a:r>
            <a:r>
              <a:rPr lang="zh-CN" altLang="en-US" kern="0" dirty="0">
                <a:latin typeface="Franklin Gothic Book" panose="020B0503020102020204"/>
                <a:ea typeface="黑体" panose="02010609060101010101" charset="-122"/>
              </a:rPr>
              <a:t>选择</a:t>
            </a:r>
            <a:r>
              <a:rPr lang="zh-CN" altLang="en-US" kern="0" dirty="0" smtClean="0">
                <a:latin typeface="Franklin Gothic Book" panose="020B0503020102020204"/>
                <a:ea typeface="黑体" panose="02010609060101010101" charset="-122"/>
              </a:rPr>
              <a:t>“当天预约”</a:t>
            </a:r>
            <a:r>
              <a:rPr lang="zh-CN" altLang="en-US" kern="0" dirty="0">
                <a:latin typeface="Franklin Gothic Book" panose="020B0503020102020204"/>
                <a:ea typeface="黑体" panose="02010609060101010101" charset="-122"/>
              </a:rPr>
              <a:t>后</a:t>
            </a:r>
            <a:r>
              <a:rPr lang="zh-CN" altLang="en-US" kern="0" dirty="0" smtClean="0">
                <a:latin typeface="Franklin Gothic Book" panose="020B0503020102020204"/>
                <a:ea typeface="黑体" panose="02010609060101010101" charset="-122"/>
              </a:rPr>
              <a:t>，进入</a:t>
            </a:r>
            <a:r>
              <a:rPr lang="zh-CN" altLang="en-US" kern="0" dirty="0">
                <a:latin typeface="Franklin Gothic Book" panose="020B0503020102020204"/>
                <a:ea typeface="黑体" panose="02010609060101010101" charset="-122"/>
              </a:rPr>
              <a:t>选择座位</a:t>
            </a:r>
            <a:r>
              <a:rPr lang="zh-CN" altLang="en-US" kern="0" dirty="0" smtClean="0">
                <a:latin typeface="Franklin Gothic Book" panose="020B0503020102020204"/>
                <a:ea typeface="黑体" panose="02010609060101010101" charset="-122"/>
              </a:rPr>
              <a:t>”</a:t>
            </a:r>
            <a:endParaRPr kumimoji="0" lang="zh-CN" altLang="en-US" sz="1800" b="0" i="0" u="none" strike="noStrike" kern="0" cap="none" spc="0" normalizeH="0" baseline="0" noProof="0" dirty="0">
              <a:ln>
                <a:noFill/>
              </a:ln>
              <a:effectLst/>
              <a:uLnTx/>
              <a:uFillTx/>
              <a:latin typeface="Franklin Gothic Book" panose="020B0503020102020204"/>
              <a:ea typeface="黑体" panose="02010609060101010101" charset="-122"/>
              <a:cs typeface="+mn-cs"/>
            </a:endParaRPr>
          </a:p>
        </p:txBody>
      </p:sp>
      <p:sp>
        <p:nvSpPr>
          <p:cNvPr id="11" name="矩形 10"/>
          <p:cNvSpPr/>
          <p:nvPr/>
        </p:nvSpPr>
        <p:spPr>
          <a:xfrm>
            <a:off x="2881720" y="3574448"/>
            <a:ext cx="785403" cy="228042"/>
          </a:xfrm>
          <a:prstGeom prst="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Franklin Gothic Book" panose="020B0503020102020204"/>
              <a:ea typeface="黑体" panose="02010609060101010101" charset="-122"/>
              <a:cs typeface="+mn-cs"/>
            </a:endParaRPr>
          </a:p>
        </p:txBody>
      </p:sp>
      <p:sp>
        <p:nvSpPr>
          <p:cNvPr id="28" name="圆角矩形标注 27"/>
          <p:cNvSpPr/>
          <p:nvPr/>
        </p:nvSpPr>
        <p:spPr bwMode="auto">
          <a:xfrm rot="10800000">
            <a:off x="373319" y="5495436"/>
            <a:ext cx="2127740" cy="898741"/>
          </a:xfrm>
          <a:prstGeom prst="wedgeRoundRectCallout">
            <a:avLst>
              <a:gd name="adj1" fmla="val -19517"/>
              <a:gd name="adj2" fmla="val 69390"/>
              <a:gd name="adj3" fmla="val 16667"/>
            </a:avLst>
          </a:prstGeom>
          <a:noFill/>
          <a:ln w="12700">
            <a:solidFill>
              <a:srgbClr val="0F4D9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chemeClr val="dk1"/>
              </a:solidFill>
            </a:endParaRPr>
          </a:p>
        </p:txBody>
      </p:sp>
      <p:sp>
        <p:nvSpPr>
          <p:cNvPr id="29" name="圆角矩形标注 28"/>
          <p:cNvSpPr/>
          <p:nvPr/>
        </p:nvSpPr>
        <p:spPr bwMode="auto">
          <a:xfrm rot="10800000">
            <a:off x="2707465" y="5495437"/>
            <a:ext cx="2210656" cy="898740"/>
          </a:xfrm>
          <a:prstGeom prst="wedgeRoundRectCallout">
            <a:avLst>
              <a:gd name="adj1" fmla="val 27424"/>
              <a:gd name="adj2" fmla="val 234344"/>
              <a:gd name="adj3" fmla="val 16667"/>
            </a:avLst>
          </a:prstGeom>
          <a:noFill/>
          <a:ln w="12700">
            <a:solidFill>
              <a:srgbClr val="0F4D9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p>
        </p:txBody>
      </p:sp>
      <p:sp>
        <p:nvSpPr>
          <p:cNvPr id="32" name="圆角矩形标注 31"/>
          <p:cNvSpPr/>
          <p:nvPr/>
        </p:nvSpPr>
        <p:spPr bwMode="auto">
          <a:xfrm rot="10800000">
            <a:off x="7419127" y="5495437"/>
            <a:ext cx="2241930" cy="898740"/>
          </a:xfrm>
          <a:prstGeom prst="wedgeRoundRectCallout">
            <a:avLst>
              <a:gd name="adj1" fmla="val -20049"/>
              <a:gd name="adj2" fmla="val 69850"/>
              <a:gd name="adj3" fmla="val 16667"/>
            </a:avLst>
          </a:prstGeom>
          <a:noFill/>
          <a:ln w="12700">
            <a:solidFill>
              <a:srgbClr val="0F4D9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p>
        </p:txBody>
      </p:sp>
      <p:sp>
        <p:nvSpPr>
          <p:cNvPr id="33" name="圆角矩形标注 32"/>
          <p:cNvSpPr/>
          <p:nvPr/>
        </p:nvSpPr>
        <p:spPr bwMode="auto">
          <a:xfrm rot="10800000">
            <a:off x="9782614" y="5495432"/>
            <a:ext cx="2157337" cy="898744"/>
          </a:xfrm>
          <a:prstGeom prst="wedgeRoundRectCallout">
            <a:avLst>
              <a:gd name="adj1" fmla="val -19599"/>
              <a:gd name="adj2" fmla="val 73289"/>
              <a:gd name="adj3" fmla="val 16667"/>
            </a:avLst>
          </a:prstGeom>
          <a:noFill/>
          <a:ln w="12700">
            <a:solidFill>
              <a:srgbClr val="0F4D9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p>
        </p:txBody>
      </p:sp>
      <p:pic>
        <p:nvPicPr>
          <p:cNvPr id="1028" name="Picture 4" descr="F:\QQ消息存放\947194351\Image\C2C\Image1\3CE60474C2EE031FDAF92076339D584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489"/>
          <a:stretch>
            <a:fillRect/>
          </a:stretch>
        </p:blipFill>
        <p:spPr bwMode="auto">
          <a:xfrm>
            <a:off x="7400781" y="1261643"/>
            <a:ext cx="2182861" cy="40361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F:\QQ消息存放\947194351\Image\C2C\Image1\01003E3CCD84BC4FFB0794C953EA1D0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440"/>
          <a:stretch>
            <a:fillRect/>
          </a:stretch>
        </p:blipFill>
        <p:spPr bwMode="auto">
          <a:xfrm>
            <a:off x="4997082" y="1261643"/>
            <a:ext cx="2403699" cy="40361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矩形 12"/>
          <p:cNvSpPr/>
          <p:nvPr/>
        </p:nvSpPr>
        <p:spPr>
          <a:xfrm>
            <a:off x="5061059" y="2957800"/>
            <a:ext cx="2258728" cy="616648"/>
          </a:xfrm>
          <a:prstGeom prst="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Franklin Gothic Book" panose="020B0503020102020204"/>
              <a:ea typeface="黑体" panose="02010609060101010101" charset="-122"/>
              <a:cs typeface="+mn-cs"/>
            </a:endParaRPr>
          </a:p>
        </p:txBody>
      </p:sp>
      <p:sp>
        <p:nvSpPr>
          <p:cNvPr id="31" name="圆角矩形标注 30"/>
          <p:cNvSpPr/>
          <p:nvPr/>
        </p:nvSpPr>
        <p:spPr bwMode="auto">
          <a:xfrm rot="10800000">
            <a:off x="5072712" y="5495437"/>
            <a:ext cx="2218500" cy="898740"/>
          </a:xfrm>
          <a:prstGeom prst="wedgeRoundRectCallout">
            <a:avLst>
              <a:gd name="adj1" fmla="val 28971"/>
              <a:gd name="adj2" fmla="val 284550"/>
              <a:gd name="adj3" fmla="val 16667"/>
            </a:avLst>
          </a:prstGeom>
          <a:noFill/>
          <a:ln w="12700">
            <a:solidFill>
              <a:srgbClr val="0F4D9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p>
        </p:txBody>
      </p:sp>
      <p:sp>
        <p:nvSpPr>
          <p:cNvPr id="2" name="矩形 1"/>
          <p:cNvSpPr/>
          <p:nvPr/>
        </p:nvSpPr>
        <p:spPr>
          <a:xfrm>
            <a:off x="9881561" y="5501668"/>
            <a:ext cx="1959443" cy="923330"/>
          </a:xfrm>
          <a:prstGeom prst="rect">
            <a:avLst/>
          </a:prstGeom>
        </p:spPr>
        <p:txBody>
          <a:bodyPr wrap="square">
            <a:spAutoFit/>
          </a:bodyPr>
          <a:lstStyle/>
          <a:p>
            <a:pPr algn="ctr"/>
            <a:r>
              <a:rPr lang="zh-CN" altLang="en-US" dirty="0"/>
              <a:t>选择所需的座位，核对预约信息，点击</a:t>
            </a:r>
            <a:r>
              <a:rPr lang="zh-CN" altLang="en-US" dirty="0" smtClean="0"/>
              <a:t>“确认座位”</a:t>
            </a:r>
            <a:endParaRPr lang="zh-CN" altLang="en-US" dirty="0"/>
          </a:p>
        </p:txBody>
      </p:sp>
      <p:pic>
        <p:nvPicPr>
          <p:cNvPr id="1034" name="Picture 10" descr="F:\QQ消息存放\947194351\Image\C2C\Image1\DE03C9F1A7D76143DA9E7039900BDB5F.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829" b="40761"/>
          <a:stretch>
            <a:fillRect/>
          </a:stretch>
        </p:blipFill>
        <p:spPr bwMode="auto">
          <a:xfrm>
            <a:off x="9593166" y="3179275"/>
            <a:ext cx="2027333" cy="21185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6" name="Picture 12" descr="F:\QQ消息存放\947194351\Image\C2C\Image1\6A347FABA0B196A987E451D6EAD8E5EB.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656" b="52735"/>
          <a:stretch>
            <a:fillRect/>
          </a:stretch>
        </p:blipFill>
        <p:spPr bwMode="auto">
          <a:xfrm>
            <a:off x="9593167" y="1261638"/>
            <a:ext cx="2027333" cy="19176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0" name="矩形 39"/>
          <p:cNvSpPr/>
          <p:nvPr/>
        </p:nvSpPr>
        <p:spPr>
          <a:xfrm>
            <a:off x="8903839" y="2274120"/>
            <a:ext cx="604056" cy="469080"/>
          </a:xfrm>
          <a:prstGeom prst="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Franklin Gothic Book" panose="020B0503020102020204"/>
              <a:ea typeface="黑体" panose="02010609060101010101" charset="-122"/>
              <a:cs typeface="+mn-cs"/>
            </a:endParaRPr>
          </a:p>
        </p:txBody>
      </p:sp>
      <p:sp>
        <p:nvSpPr>
          <p:cNvPr id="41" name="矩形 40"/>
          <p:cNvSpPr/>
          <p:nvPr/>
        </p:nvSpPr>
        <p:spPr>
          <a:xfrm>
            <a:off x="10468579" y="2603241"/>
            <a:ext cx="1151920" cy="228042"/>
          </a:xfrm>
          <a:prstGeom prst="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Franklin Gothic Book" panose="020B0503020102020204"/>
              <a:ea typeface="黑体" panose="02010609060101010101" charset="-122"/>
              <a:cs typeface="+mn-cs"/>
            </a:endParaRPr>
          </a:p>
        </p:txBody>
      </p:sp>
    </p:spTree>
  </p:cSld>
  <p:clrMapOvr>
    <a:masterClrMapping/>
  </p:clrMapOvr>
  <p:transition spd="slow" advClick="0" advTm="3000">
    <p:fade/>
  </p:transition>
  <p:timing>
    <p:tnLst>
      <p:par>
        <p:cTn id="1" dur="indefinite" restart="never" nodeType="tmRoot"/>
      </p:par>
    </p:tnLst>
    <p:bldLst>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1341445" y="260267"/>
            <a:ext cx="10850563" cy="583795"/>
          </a:xfrm>
        </p:spPr>
        <p:txBody>
          <a:bodyPr/>
          <a:lstStyle/>
          <a:p>
            <a:r>
              <a:rPr lang="zh-CN" altLang="en-US" sz="2800" dirty="0"/>
              <a:t>自助机座位预约</a:t>
            </a:r>
            <a:endParaRPr lang="zh-CN" altLang="en-US" sz="2800" dirty="0"/>
          </a:p>
        </p:txBody>
      </p:sp>
      <p:grpSp>
        <p:nvGrpSpPr>
          <p:cNvPr id="3" name="组合 2"/>
          <p:cNvGrpSpPr/>
          <p:nvPr/>
        </p:nvGrpSpPr>
        <p:grpSpPr>
          <a:xfrm>
            <a:off x="636173" y="1126420"/>
            <a:ext cx="10919653" cy="5617280"/>
            <a:chOff x="527112" y="1196753"/>
            <a:chExt cx="10919653" cy="5325251"/>
          </a:xfrm>
        </p:grpSpPr>
        <p:pic>
          <p:nvPicPr>
            <p:cNvPr id="5"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0511" y="1196753"/>
              <a:ext cx="3587224" cy="321945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428" r="7613"/>
            <a:stretch>
              <a:fillRect/>
            </a:stretch>
          </p:blipFill>
          <p:spPr bwMode="auto">
            <a:xfrm>
              <a:off x="5409393" y="1196756"/>
              <a:ext cx="3051210" cy="321945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019" r="10461"/>
            <a:stretch>
              <a:fillRect/>
            </a:stretch>
          </p:blipFill>
          <p:spPr bwMode="auto">
            <a:xfrm>
              <a:off x="8460603" y="1196754"/>
              <a:ext cx="2698187" cy="321945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8" name="矩形 7"/>
            <p:cNvSpPr/>
            <p:nvPr/>
          </p:nvSpPr>
          <p:spPr>
            <a:xfrm>
              <a:off x="931512" y="4561380"/>
              <a:ext cx="3325222" cy="864096"/>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0" i="0" u="none" strike="noStrike" kern="0" cap="none" spc="0" normalizeH="0" baseline="0" noProof="0" dirty="0">
                  <a:ln>
                    <a:noFill/>
                  </a:ln>
                  <a:effectLst/>
                  <a:uLnTx/>
                  <a:uFillTx/>
                  <a:latin typeface="Franklin Gothic Book" panose="020B0503020102020204"/>
                  <a:ea typeface="黑体" panose="02010609060101010101" charset="-122"/>
                  <a:cs typeface="+mn-cs"/>
                </a:rPr>
                <a:t>大堂预约机</a:t>
              </a:r>
              <a:endParaRPr kumimoji="0" lang="en-US" altLang="zh-CN" sz="2400" b="0" i="0" u="none" strike="noStrike" kern="0" cap="none" spc="0" normalizeH="0" baseline="0" noProof="0" dirty="0">
                <a:ln>
                  <a:noFill/>
                </a:ln>
                <a:effectLst/>
                <a:uLnTx/>
                <a:uFillTx/>
                <a:latin typeface="Franklin Gothic Book" panose="020B0503020102020204"/>
                <a:ea typeface="黑体" panose="02010609060101010101"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0" i="0" u="none" strike="noStrike" kern="0" cap="none" spc="0" normalizeH="0" baseline="0" noProof="0" dirty="0">
                  <a:ln>
                    <a:noFill/>
                  </a:ln>
                  <a:effectLst/>
                  <a:uLnTx/>
                  <a:uFillTx/>
                  <a:latin typeface="Franklin Gothic Book" panose="020B0503020102020204"/>
                  <a:ea typeface="黑体" panose="02010609060101010101" charset="-122"/>
                  <a:cs typeface="+mn-cs"/>
                </a:rPr>
                <a:t>负责全馆选座</a:t>
              </a:r>
              <a:endParaRPr kumimoji="0" lang="zh-CN" altLang="en-US" sz="2400" b="0" i="0" u="none" strike="noStrike" kern="0" cap="none" spc="0" normalizeH="0" baseline="0" noProof="0" dirty="0">
                <a:ln>
                  <a:noFill/>
                </a:ln>
                <a:effectLst/>
                <a:uLnTx/>
                <a:uFillTx/>
                <a:latin typeface="Franklin Gothic Book" panose="020B0503020102020204"/>
                <a:ea typeface="黑体" panose="02010609060101010101" charset="-122"/>
                <a:cs typeface="+mn-cs"/>
              </a:endParaRPr>
            </a:p>
          </p:txBody>
        </p:sp>
        <p:sp>
          <p:nvSpPr>
            <p:cNvPr id="10" name="矩形 9"/>
            <p:cNvSpPr/>
            <p:nvPr/>
          </p:nvSpPr>
          <p:spPr>
            <a:xfrm>
              <a:off x="6934998" y="4581128"/>
              <a:ext cx="3325222" cy="864096"/>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0" i="0" u="none" strike="noStrike" kern="0" cap="none" spc="0" normalizeH="0" baseline="0" noProof="0" dirty="0">
                  <a:ln>
                    <a:noFill/>
                  </a:ln>
                  <a:effectLst/>
                  <a:uLnTx/>
                  <a:uFillTx/>
                  <a:latin typeface="Franklin Gothic Book" panose="020B0503020102020204"/>
                  <a:ea typeface="黑体" panose="02010609060101010101" charset="-122"/>
                  <a:cs typeface="+mn-cs"/>
                </a:rPr>
                <a:t>各楼层预约机</a:t>
              </a:r>
              <a:endParaRPr kumimoji="0" lang="en-US" altLang="zh-CN" sz="2400" b="0" i="0" u="none" strike="noStrike" kern="0" cap="none" spc="0" normalizeH="0" baseline="0" noProof="0" dirty="0">
                <a:ln>
                  <a:noFill/>
                </a:ln>
                <a:effectLst/>
                <a:uLnTx/>
                <a:uFillTx/>
                <a:latin typeface="Franklin Gothic Book" panose="020B0503020102020204"/>
                <a:ea typeface="黑体" panose="02010609060101010101" charset="-122"/>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0" i="0" u="none" strike="noStrike" kern="0" cap="none" spc="0" normalizeH="0" baseline="0" noProof="0" dirty="0">
                  <a:ln>
                    <a:noFill/>
                  </a:ln>
                  <a:effectLst/>
                  <a:uLnTx/>
                  <a:uFillTx/>
                  <a:latin typeface="Franklin Gothic Book" panose="020B0503020102020204"/>
                  <a:ea typeface="黑体" panose="02010609060101010101" charset="-122"/>
                  <a:cs typeface="+mn-cs"/>
                </a:rPr>
                <a:t>负责各层选座签到</a:t>
              </a:r>
              <a:endParaRPr kumimoji="0" lang="zh-CN" altLang="en-US" sz="2400" b="0" i="0" u="none" strike="noStrike" kern="0" cap="none" spc="0" normalizeH="0" baseline="0" noProof="0" dirty="0">
                <a:ln>
                  <a:noFill/>
                </a:ln>
                <a:effectLst/>
                <a:uLnTx/>
                <a:uFillTx/>
                <a:latin typeface="Franklin Gothic Book" panose="020B0503020102020204"/>
                <a:ea typeface="黑体" panose="02010609060101010101" charset="-122"/>
                <a:cs typeface="+mn-cs"/>
              </a:endParaRPr>
            </a:p>
          </p:txBody>
        </p:sp>
        <p:sp>
          <p:nvSpPr>
            <p:cNvPr id="11" name="矩形 10"/>
            <p:cNvSpPr/>
            <p:nvPr/>
          </p:nvSpPr>
          <p:spPr>
            <a:xfrm>
              <a:off x="527112" y="5610145"/>
              <a:ext cx="10919653" cy="911859"/>
            </a:xfrm>
            <a:prstGeom prst="rect">
              <a:avLst/>
            </a:prstGeom>
            <a:solidFill>
              <a:srgbClr val="A5D0EC"/>
            </a:solidFill>
            <a:ln w="25400" cap="flat" cmpd="sng" algn="ctr">
              <a:noFill/>
              <a:prstDash val="solid"/>
            </a:ln>
            <a:effectLst/>
          </p:spPr>
          <p:txBody>
            <a:bodyPr rtlCol="0" anchor="ctr"/>
            <a:lstStyle/>
            <a:p>
              <a:pPr marL="0" marR="0" lvl="0" indent="0" defTabSz="914400" eaLnBrk="1" fontAlgn="auto" latinLnBrk="0" hangingPunct="1">
                <a:spcBef>
                  <a:spcPts val="0"/>
                </a:spcBef>
                <a:spcAft>
                  <a:spcPts val="0"/>
                </a:spcAft>
                <a:buClrTx/>
                <a:buSzTx/>
                <a:buFontTx/>
                <a:buNone/>
                <a:defRPr/>
              </a:pPr>
              <a:r>
                <a:rPr kumimoji="0" lang="zh-CN" altLang="en-US" sz="1800" b="0" i="0" u="none" strike="noStrike" kern="0" cap="none" spc="0" normalizeH="0" baseline="0" noProof="0" dirty="0">
                  <a:ln>
                    <a:noFill/>
                  </a:ln>
                  <a:solidFill>
                    <a:prstClr val="white"/>
                  </a:solidFill>
                  <a:effectLst/>
                  <a:uLnTx/>
                  <a:uFillTx/>
                  <a:latin typeface="Franklin Gothic Book" panose="020B0503020102020204"/>
                  <a:ea typeface="黑体" panose="02010609060101010101" charset="-122"/>
                  <a:cs typeface="+mn-cs"/>
                </a:rPr>
                <a:t>           </a:t>
              </a:r>
              <a:r>
                <a:rPr kumimoji="0" lang="zh-CN" altLang="en-US" sz="2400" b="1" i="0" u="none" strike="noStrike" kern="0" cap="none" spc="0" normalizeH="0" baseline="0" noProof="0" dirty="0">
                  <a:ln>
                    <a:noFill/>
                  </a:ln>
                  <a:effectLst/>
                  <a:uLnTx/>
                  <a:uFillTx/>
                  <a:latin typeface="Franklin Gothic Book" panose="020B0503020102020204"/>
                  <a:ea typeface="黑体" panose="02010609060101010101" charset="-122"/>
                  <a:cs typeface="+mn-cs"/>
                </a:rPr>
                <a:t>预约次日</a:t>
              </a:r>
              <a:r>
                <a:rPr kumimoji="0" lang="zh-CN" altLang="en-US" sz="2400" b="0" i="0" u="none" strike="noStrike" kern="0" cap="none" spc="0" normalizeH="0" baseline="0" noProof="0" dirty="0">
                  <a:ln>
                    <a:noFill/>
                  </a:ln>
                  <a:effectLst/>
                  <a:uLnTx/>
                  <a:uFillTx/>
                  <a:latin typeface="Franklin Gothic Book" panose="020B0503020102020204"/>
                  <a:ea typeface="黑体" panose="02010609060101010101" charset="-122"/>
                  <a:cs typeface="+mn-cs"/>
                </a:rPr>
                <a:t>开馆座位，请在</a:t>
              </a:r>
              <a:r>
                <a:rPr kumimoji="0" lang="en-US" altLang="zh-CN" sz="2400" b="0" i="0" u="none" strike="noStrike" kern="0" cap="none" spc="0" normalizeH="0" baseline="0" noProof="0" dirty="0">
                  <a:ln>
                    <a:noFill/>
                  </a:ln>
                  <a:effectLst/>
                  <a:uLnTx/>
                  <a:uFillTx/>
                  <a:latin typeface="Franklin Gothic Book" panose="020B0503020102020204"/>
                  <a:ea typeface="黑体" panose="02010609060101010101" charset="-122"/>
                  <a:cs typeface="+mn-cs"/>
                </a:rPr>
                <a:t>8:30</a:t>
              </a:r>
              <a:r>
                <a:rPr kumimoji="0" lang="zh-CN" altLang="en-US" sz="2400" b="0" i="0" u="none" strike="noStrike" kern="0" cap="none" spc="0" normalizeH="0" baseline="0" noProof="0" dirty="0">
                  <a:ln>
                    <a:noFill/>
                  </a:ln>
                  <a:effectLst/>
                  <a:uLnTx/>
                  <a:uFillTx/>
                  <a:latin typeface="Franklin Gothic Book" panose="020B0503020102020204"/>
                  <a:ea typeface="黑体" panose="02010609060101010101" charset="-122"/>
                  <a:cs typeface="+mn-cs"/>
                </a:rPr>
                <a:t>前到各楼层服务台刷卡签到，预约当日座位，请</a:t>
              </a:r>
              <a:r>
                <a:rPr kumimoji="0" lang="zh-CN" altLang="en-US" sz="2400" b="0" i="0" u="none" strike="noStrike" kern="0" cap="none" spc="0" normalizeH="0" baseline="0" noProof="0" dirty="0" smtClean="0">
                  <a:ln>
                    <a:noFill/>
                  </a:ln>
                  <a:effectLst/>
                  <a:uLnTx/>
                  <a:uFillTx/>
                  <a:latin typeface="Franklin Gothic Book" panose="020B0503020102020204"/>
                  <a:ea typeface="黑体" panose="02010609060101010101" charset="-122"/>
                  <a:cs typeface="+mn-cs"/>
                </a:rPr>
                <a:t>在半小时内</a:t>
              </a:r>
              <a:r>
                <a:rPr kumimoji="0" lang="zh-CN" altLang="en-US" sz="2400" b="0" i="0" u="none" strike="noStrike" kern="0" cap="none" spc="0" normalizeH="0" baseline="0" noProof="0" dirty="0">
                  <a:ln>
                    <a:noFill/>
                  </a:ln>
                  <a:effectLst/>
                  <a:uLnTx/>
                  <a:uFillTx/>
                  <a:latin typeface="Franklin Gothic Book" panose="020B0503020102020204"/>
                  <a:ea typeface="黑体" panose="02010609060101010101" charset="-122"/>
                  <a:cs typeface="+mn-cs"/>
                </a:rPr>
                <a:t>到各楼层服务台刷卡签到，过时座位自动释放。</a:t>
              </a:r>
              <a:endParaRPr kumimoji="0" lang="zh-CN" altLang="en-US" sz="2400" b="0" i="0" u="none" strike="noStrike" kern="0" cap="none" spc="0" normalizeH="0" baseline="0" noProof="0" dirty="0">
                <a:ln>
                  <a:noFill/>
                </a:ln>
                <a:effectLst/>
                <a:uLnTx/>
                <a:uFillTx/>
                <a:latin typeface="Franklin Gothic Book" panose="020B0503020102020204"/>
                <a:ea typeface="黑体" panose="02010609060101010101" charset="-122"/>
                <a:cs typeface="+mn-cs"/>
              </a:endParaRPr>
            </a:p>
          </p:txBody>
        </p:sp>
      </p:grpSp>
      <p:sp>
        <p:nvSpPr>
          <p:cNvPr id="2" name="圆角矩形标注 1"/>
          <p:cNvSpPr/>
          <p:nvPr/>
        </p:nvSpPr>
        <p:spPr bwMode="auto">
          <a:xfrm rot="10800000">
            <a:off x="1617783" y="4804779"/>
            <a:ext cx="2127740" cy="696392"/>
          </a:xfrm>
          <a:prstGeom prst="wedgeRoundRectCallout">
            <a:avLst>
              <a:gd name="adj1" fmla="val -20833"/>
              <a:gd name="adj2" fmla="val 95508"/>
              <a:gd name="adj3" fmla="val 16667"/>
            </a:avLst>
          </a:prstGeom>
          <a:noFill/>
          <a:ln w="12700">
            <a:solidFill>
              <a:srgbClr val="0F4D9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chemeClr val="dk1"/>
              </a:solidFill>
            </a:endParaRPr>
          </a:p>
        </p:txBody>
      </p:sp>
      <p:sp>
        <p:nvSpPr>
          <p:cNvPr id="13" name="圆角矩形标注 12"/>
          <p:cNvSpPr/>
          <p:nvPr/>
        </p:nvSpPr>
        <p:spPr bwMode="auto">
          <a:xfrm rot="10800000">
            <a:off x="7441221" y="4804778"/>
            <a:ext cx="2590802" cy="766301"/>
          </a:xfrm>
          <a:prstGeom prst="wedgeRoundRectCallout">
            <a:avLst>
              <a:gd name="adj1" fmla="val -20833"/>
              <a:gd name="adj2" fmla="val 95508"/>
              <a:gd name="adj3" fmla="val 16667"/>
            </a:avLst>
          </a:prstGeom>
          <a:noFill/>
          <a:ln w="12700">
            <a:solidFill>
              <a:srgbClr val="0F4D9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chemeClr val="dk1"/>
              </a:solidFill>
            </a:endParaRPr>
          </a:p>
        </p:txBody>
      </p:sp>
    </p:spTree>
  </p:cSld>
  <p:clrMapOvr>
    <a:masterClrMapping/>
  </p:clrMapOvr>
  <p:transition spd="slow" advClick="0" advTm="3000">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27798" y="432079"/>
            <a:ext cx="10740649" cy="6044082"/>
          </a:xfrm>
          <a:prstGeom prst="rect">
            <a:avLst/>
          </a:prstGeom>
        </p:spPr>
      </p:pic>
    </p:spTree>
  </p:cSld>
  <p:clrMapOvr>
    <a:masterClrMapping/>
  </p:clrMapOvr>
  <p:transition spd="slow" advClick="0" advTm="3000">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16817" y="441237"/>
            <a:ext cx="9788247" cy="5938751"/>
          </a:xfrm>
          <a:prstGeom prst="rect">
            <a:avLst/>
          </a:prstGeom>
        </p:spPr>
      </p:pic>
    </p:spTree>
  </p:cSld>
  <p:clrMapOvr>
    <a:masterClrMapping/>
  </p:clrMapOvr>
  <p:transition spd="slow" advClick="0" advTm="3000">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 </a:t>
            </a:r>
            <a:endParaRPr lang="zh-CN" altLang="en-US" dirty="0"/>
          </a:p>
        </p:txBody>
      </p:sp>
      <p:pic>
        <p:nvPicPr>
          <p:cNvPr id="717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19719" y="392489"/>
            <a:ext cx="7928150" cy="5948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Click="0" advTm="3000">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bwMode="auto">
          <a:xfrm>
            <a:off x="0" y="0"/>
            <a:ext cx="12192000" cy="3637503"/>
          </a:xfrm>
          <a:prstGeom prst="rect">
            <a:avLst/>
          </a:prstGeom>
          <a:gradFill>
            <a:gsLst>
              <a:gs pos="0">
                <a:srgbClr val="00B0F0"/>
              </a:gs>
              <a:gs pos="100000">
                <a:srgbClr val="005CBF"/>
              </a:gs>
            </a:gsLst>
            <a:lin ang="10800000" scaled="0"/>
          </a:gra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rgbClr val="000000"/>
              </a:solidFill>
            </a:endParaRPr>
          </a:p>
        </p:txBody>
      </p:sp>
      <p:sp>
        <p:nvSpPr>
          <p:cNvPr id="10" name="菱形 9"/>
          <p:cNvSpPr/>
          <p:nvPr/>
        </p:nvSpPr>
        <p:spPr bwMode="auto">
          <a:xfrm>
            <a:off x="4945089" y="1238962"/>
            <a:ext cx="2149901" cy="2149901"/>
          </a:xfrm>
          <a:prstGeom prst="diamond">
            <a:avLst/>
          </a:prstGeom>
          <a:solidFill>
            <a:schemeClr val="accent4">
              <a:lumMod val="75000"/>
            </a:schemeClr>
          </a:solidFill>
          <a:ln w="38100">
            <a:noFill/>
          </a:ln>
        </p:spPr>
        <p:style>
          <a:lnRef idx="2">
            <a:schemeClr val="dk1"/>
          </a:lnRef>
          <a:fillRef idx="1">
            <a:schemeClr val="lt1"/>
          </a:fillRef>
          <a:effectRef idx="0">
            <a:schemeClr val="dk1"/>
          </a:effectRef>
          <a:fontRef idx="minor">
            <a:schemeClr val="dk1"/>
          </a:fontRef>
        </p:style>
        <p:txBody>
          <a:bodyPr wrap="none" rtlCol="0" anchor="ctr">
            <a:noAutofit/>
          </a:bodyPr>
          <a:lstStyle/>
          <a:p>
            <a:pPr algn="ctr"/>
            <a:endParaRPr lang="zh-CN" altLang="en-US" sz="2400" dirty="0">
              <a:solidFill>
                <a:srgbClr val="000000">
                  <a:lumMod val="85000"/>
                  <a:lumOff val="15000"/>
                </a:srgbClr>
              </a:solidFill>
              <a:latin typeface="站酷快乐体2016修订版" panose="02010600030101010101" pitchFamily="2" charset="-122"/>
              <a:ea typeface="站酷快乐体2016修订版" panose="02010600030101010101" pitchFamily="2" charset="-122"/>
              <a:cs typeface="+mn-ea"/>
              <a:sym typeface="+mn-lt"/>
            </a:endParaRPr>
          </a:p>
        </p:txBody>
      </p:sp>
      <p:sp>
        <p:nvSpPr>
          <p:cNvPr id="8" name="矩形 7"/>
          <p:cNvSpPr/>
          <p:nvPr/>
        </p:nvSpPr>
        <p:spPr>
          <a:xfrm>
            <a:off x="4210607" y="3637503"/>
            <a:ext cx="3980489" cy="1337945"/>
          </a:xfrm>
          <a:prstGeom prst="rect">
            <a:avLst/>
          </a:prstGeom>
        </p:spPr>
        <p:txBody>
          <a:bodyPr wrap="square">
            <a:spAutoFit/>
          </a:bodyPr>
          <a:lstStyle/>
          <a:p>
            <a:pPr algn="dist">
              <a:lnSpc>
                <a:spcPct val="150000"/>
              </a:lnSpc>
            </a:pPr>
            <a:r>
              <a:rPr lang="zh-CN" altLang="en-US" sz="5400" b="1" dirty="0">
                <a:solidFill>
                  <a:schemeClr val="accent1"/>
                </a:solidFill>
                <a:effectLst>
                  <a:outerShdw blurRad="38100" dist="25400" dir="5400000" algn="ctr" rotWithShape="0">
                    <a:srgbClr val="6E747A">
                      <a:alpha val="43000"/>
                    </a:srgbClr>
                  </a:outerShdw>
                </a:effectLst>
                <a:latin typeface="汉仪大宋简" panose="02010609000101010101" pitchFamily="49" charset="-122"/>
                <a:ea typeface="汉仪大宋简" panose="02010609000101010101" pitchFamily="49" charset="-122"/>
              </a:rPr>
              <a:t>常规服务</a:t>
            </a:r>
            <a:endParaRPr lang="zh-CN" altLang="en-US" sz="5400" b="1" dirty="0">
              <a:solidFill>
                <a:schemeClr val="accent1"/>
              </a:solidFill>
              <a:effectLst>
                <a:outerShdw blurRad="38100" dist="25400" dir="5400000" algn="ctr" rotWithShape="0">
                  <a:srgbClr val="6E747A">
                    <a:alpha val="43000"/>
                  </a:srgbClr>
                </a:outerShdw>
              </a:effectLst>
              <a:latin typeface="汉仪大宋简" panose="02010609000101010101" pitchFamily="49" charset="-122"/>
              <a:ea typeface="汉仪大宋简" panose="02010609000101010101" pitchFamily="49" charset="-122"/>
            </a:endParaRPr>
          </a:p>
        </p:txBody>
      </p:sp>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158065" y="2223471"/>
            <a:ext cx="2105083" cy="1833504"/>
          </a:xfrm>
          <a:prstGeom prst="rect">
            <a:avLst/>
          </a:prstGeom>
        </p:spPr>
      </p:pic>
      <p:sp>
        <p:nvSpPr>
          <p:cNvPr id="16" name="矩形 15"/>
          <p:cNvSpPr/>
          <p:nvPr/>
        </p:nvSpPr>
        <p:spPr>
          <a:xfrm>
            <a:off x="5425610" y="1730158"/>
            <a:ext cx="1301511" cy="1200329"/>
          </a:xfrm>
          <a:prstGeom prst="rect">
            <a:avLst/>
          </a:prstGeom>
        </p:spPr>
        <p:txBody>
          <a:bodyPr wrap="none">
            <a:spAutoFit/>
          </a:bodyPr>
          <a:lstStyle/>
          <a:p>
            <a:pPr algn="ctr"/>
            <a:r>
              <a:rPr lang="en-US" altLang="zh-CN" sz="7200" b="1" spc="600" dirty="0">
                <a:solidFill>
                  <a:srgbClr val="FFFFFF"/>
                </a:solidFill>
                <a:latin typeface="站酷快乐体2016修订版" panose="02010600030101010101" pitchFamily="2" charset="-122"/>
                <a:ea typeface="站酷快乐体2016修订版" panose="02010600030101010101" pitchFamily="2" charset="-122"/>
                <a:cs typeface="+mn-ea"/>
                <a:sym typeface="+mn-lt"/>
              </a:rPr>
              <a:t>03</a:t>
            </a:r>
            <a:endParaRPr lang="zh-CN" altLang="en-US" sz="7200" b="1" spc="600" dirty="0">
              <a:solidFill>
                <a:srgbClr val="FFFFFF"/>
              </a:solidFill>
              <a:latin typeface="站酷快乐体2016修订版" panose="02010600030101010101" pitchFamily="2" charset="-122"/>
              <a:ea typeface="站酷快乐体2016修订版" panose="02010600030101010101" pitchFamily="2" charset="-122"/>
              <a:cs typeface="+mn-ea"/>
              <a:sym typeface="+mn-lt"/>
            </a:endParaRPr>
          </a:p>
        </p:txBody>
      </p:sp>
    </p:spTree>
  </p:cSld>
  <p:clrMapOvr>
    <a:masterClrMapping/>
  </p:clrMapOvr>
  <p:transition spd="slow" advClick="0" advTm="3000">
    <p:fade/>
  </p:transition>
  <p:timing>
    <p:tnLst>
      <p:par>
        <p:cTn id="1" dur="indefinite" restart="never" nodeType="tmRoot"/>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chemeClr val="accent1"/>
                </a:solidFill>
                <a:effectLst>
                  <a:outerShdw blurRad="38100" dist="25400" dir="5400000" algn="ctr" rotWithShape="0">
                    <a:srgbClr val="6E747A">
                      <a:alpha val="43000"/>
                    </a:srgbClr>
                  </a:outerShdw>
                </a:effectLst>
              </a:rPr>
              <a:t>常见</a:t>
            </a:r>
            <a:r>
              <a:rPr lang="zh-CN" altLang="en-US" dirty="0">
                <a:solidFill>
                  <a:schemeClr val="accent1"/>
                </a:solidFill>
                <a:effectLst>
                  <a:outerShdw blurRad="38100" dist="25400" dir="5400000" algn="ctr" rotWithShape="0">
                    <a:srgbClr val="6E747A">
                      <a:alpha val="43000"/>
                    </a:srgbClr>
                  </a:outerShdw>
                </a:effectLst>
              </a:rPr>
              <a:t>问题</a:t>
            </a:r>
            <a:endParaRPr lang="zh-CN" altLang="en-US" dirty="0">
              <a:solidFill>
                <a:schemeClr val="accent1"/>
              </a:solidFill>
              <a:effectLst>
                <a:outerShdw blurRad="38100" dist="25400" dir="5400000" algn="ctr" rotWithShape="0">
                  <a:srgbClr val="6E747A">
                    <a:alpha val="43000"/>
                  </a:srgbClr>
                </a:outerShdw>
              </a:effectLst>
            </a:endParaRPr>
          </a:p>
        </p:txBody>
      </p:sp>
      <p:pic>
        <p:nvPicPr>
          <p:cNvPr id="3" name="图片 2"/>
          <p:cNvPicPr>
            <a:picLocks noChangeAspect="1"/>
          </p:cNvPicPr>
          <p:nvPr/>
        </p:nvPicPr>
        <p:blipFill>
          <a:blip r:embed="rId1"/>
          <a:stretch>
            <a:fillRect/>
          </a:stretch>
        </p:blipFill>
        <p:spPr>
          <a:xfrm>
            <a:off x="3316605" y="0"/>
            <a:ext cx="7732395" cy="6630670"/>
          </a:xfrm>
          <a:prstGeom prst="rect">
            <a:avLst/>
          </a:prstGeom>
        </p:spPr>
      </p:pic>
      <p:sp>
        <p:nvSpPr>
          <p:cNvPr id="5" name="矩形 4"/>
          <p:cNvSpPr/>
          <p:nvPr/>
        </p:nvSpPr>
        <p:spPr>
          <a:xfrm>
            <a:off x="6066155" y="3293110"/>
            <a:ext cx="1069340" cy="271780"/>
          </a:xfrm>
          <a:prstGeom prst="rect">
            <a:avLst/>
          </a:prstGeom>
          <a:ln w="57150">
            <a:solidFill>
              <a:srgbClr val="FF0000"/>
            </a:solidFill>
          </a:ln>
        </p:spPr>
        <p:style>
          <a:lnRef idx="3">
            <a:schemeClr val="accent1"/>
          </a:lnRef>
          <a:fillRef idx="0">
            <a:srgbClr val="FFFFFF"/>
          </a:fillRef>
          <a:effectRef idx="0">
            <a:srgbClr val="FFFFFF"/>
          </a:effectRef>
          <a:fontRef idx="minor">
            <a:schemeClr val="tx1"/>
          </a:fontRef>
        </p:style>
        <p:txBody>
          <a:bodyPr rtlCol="0" anchor="ctr"/>
          <a:p>
            <a:pPr algn="ctr"/>
            <a:endParaRPr lang="zh-CN" altLang="en-US" dirty="0" smtClean="0">
              <a:solidFill>
                <a:schemeClr val="dk1"/>
              </a:solidFill>
            </a:endParaRPr>
          </a:p>
        </p:txBody>
      </p:sp>
    </p:spTree>
  </p:cSld>
  <p:clrMapOvr>
    <a:masterClrMapping/>
  </p:clrMapOvr>
  <p:transition spd="slow" advClick="0" advTm="300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bwMode="auto">
          <a:xfrm>
            <a:off x="0" y="0"/>
            <a:ext cx="12192000" cy="3637503"/>
          </a:xfrm>
          <a:prstGeom prst="rect">
            <a:avLst/>
          </a:prstGeom>
          <a:gradFill>
            <a:gsLst>
              <a:gs pos="0">
                <a:srgbClr val="00B0F0"/>
              </a:gs>
              <a:gs pos="100000">
                <a:srgbClr val="005CBF"/>
              </a:gs>
            </a:gsLst>
            <a:lin ang="10800000" scaled="0"/>
          </a:gra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chemeClr val="dk1"/>
              </a:solidFill>
            </a:endParaRPr>
          </a:p>
        </p:txBody>
      </p:sp>
      <p:pic>
        <p:nvPicPr>
          <p:cNvPr id="13" name="Picture 2"/>
          <p:cNvPicPr>
            <a:picLocks noChangeAspect="1" noChangeArrowheads="1"/>
          </p:cNvPicPr>
          <p:nvPr/>
        </p:nvPicPr>
        <p:blipFill>
          <a:blip r:embed="rId1" cstate="print">
            <a:extLst>
              <a:ext uri="{BEBA8EAE-BF5A-486C-A8C5-ECC9F3942E4B}">
                <a14:imgProps xmlns:a14="http://schemas.microsoft.com/office/drawing/2010/main">
                  <a14:imgLayer r:embed="rId2">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83058" y="598162"/>
            <a:ext cx="4305152" cy="225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矩形 14"/>
          <p:cNvSpPr/>
          <p:nvPr/>
        </p:nvSpPr>
        <p:spPr>
          <a:xfrm>
            <a:off x="660905" y="586042"/>
            <a:ext cx="3783092" cy="2068872"/>
          </a:xfrm>
          <a:prstGeom prst="rect">
            <a:avLst/>
          </a:prstGeom>
          <a:solidFill>
            <a:srgbClr val="FFFFFF">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4800917" y="1253698"/>
            <a:ext cx="2149901" cy="2149901"/>
            <a:chOff x="5015408" y="1196255"/>
            <a:chExt cx="2149901" cy="2149901"/>
          </a:xfrm>
        </p:grpSpPr>
        <p:sp>
          <p:nvSpPr>
            <p:cNvPr id="10" name="菱形 9"/>
            <p:cNvSpPr/>
            <p:nvPr/>
          </p:nvSpPr>
          <p:spPr bwMode="auto">
            <a:xfrm>
              <a:off x="5015408" y="1196255"/>
              <a:ext cx="2149901" cy="2149901"/>
            </a:xfrm>
            <a:prstGeom prst="diamond">
              <a:avLst/>
            </a:prstGeom>
            <a:solidFill>
              <a:schemeClr val="accent4">
                <a:lumMod val="75000"/>
              </a:schemeClr>
            </a:solidFill>
            <a:ln w="38100">
              <a:noFill/>
            </a:ln>
          </p:spPr>
          <p:style>
            <a:lnRef idx="2">
              <a:schemeClr val="dk1"/>
            </a:lnRef>
            <a:fillRef idx="1">
              <a:schemeClr val="lt1"/>
            </a:fillRef>
            <a:effectRef idx="0">
              <a:schemeClr val="dk1"/>
            </a:effectRef>
            <a:fontRef idx="minor">
              <a:schemeClr val="dk1"/>
            </a:fontRef>
          </p:style>
          <p:txBody>
            <a:bodyPr wrap="none" rtlCol="0" anchor="ctr">
              <a:noAutofit/>
            </a:bodyPr>
            <a:lstStyle/>
            <a:p>
              <a:pPr algn="ctr"/>
              <a:endParaRPr lang="zh-CN" altLang="en-US" sz="2400" dirty="0">
                <a:solidFill>
                  <a:schemeClr val="tx1">
                    <a:lumMod val="85000"/>
                    <a:lumOff val="15000"/>
                  </a:schemeClr>
                </a:solidFill>
                <a:latin typeface="站酷快乐体2016修订版" panose="02010600030101010101" pitchFamily="2" charset="-122"/>
                <a:ea typeface="站酷快乐体2016修订版" panose="02010600030101010101" pitchFamily="2" charset="-122"/>
                <a:cs typeface="+mn-ea"/>
                <a:sym typeface="+mn-lt"/>
              </a:endParaRPr>
            </a:p>
          </p:txBody>
        </p:sp>
        <p:sp>
          <p:nvSpPr>
            <p:cNvPr id="7" name="矩形 6"/>
            <p:cNvSpPr/>
            <p:nvPr/>
          </p:nvSpPr>
          <p:spPr>
            <a:xfrm>
              <a:off x="5506878" y="1716329"/>
              <a:ext cx="1301511" cy="1200329"/>
            </a:xfrm>
            <a:prstGeom prst="rect">
              <a:avLst/>
            </a:prstGeom>
            <a:ln>
              <a:noFill/>
            </a:ln>
          </p:spPr>
          <p:txBody>
            <a:bodyPr wrap="none">
              <a:spAutoFit/>
            </a:bodyPr>
            <a:lstStyle/>
            <a:p>
              <a:pPr lvl="0" algn="ctr"/>
              <a:r>
                <a:rPr lang="en-US" altLang="zh-CN" sz="7200" b="1" spc="600" dirty="0">
                  <a:solidFill>
                    <a:schemeClr val="bg1"/>
                  </a:solidFill>
                  <a:latin typeface="站酷快乐体2016修订版" panose="02010600030101010101" pitchFamily="2" charset="-122"/>
                  <a:ea typeface="站酷快乐体2016修订版" panose="02010600030101010101" pitchFamily="2" charset="-122"/>
                  <a:cs typeface="+mn-ea"/>
                  <a:sym typeface="+mn-lt"/>
                </a:rPr>
                <a:t>01</a:t>
              </a:r>
              <a:endParaRPr lang="zh-CN" altLang="en-US" sz="7200" b="1" spc="600" dirty="0">
                <a:solidFill>
                  <a:schemeClr val="bg1"/>
                </a:solidFill>
                <a:latin typeface="站酷快乐体2016修订版" panose="02010600030101010101" pitchFamily="2" charset="-122"/>
                <a:ea typeface="站酷快乐体2016修订版" panose="02010600030101010101" pitchFamily="2" charset="-122"/>
                <a:cs typeface="+mn-ea"/>
                <a:sym typeface="+mn-lt"/>
              </a:endParaRPr>
            </a:p>
          </p:txBody>
        </p:sp>
      </p:grpSp>
      <p:sp>
        <p:nvSpPr>
          <p:cNvPr id="8" name="矩形 7"/>
          <p:cNvSpPr/>
          <p:nvPr/>
        </p:nvSpPr>
        <p:spPr>
          <a:xfrm>
            <a:off x="7354096" y="1397588"/>
            <a:ext cx="3980489" cy="1338828"/>
          </a:xfrm>
          <a:prstGeom prst="rect">
            <a:avLst/>
          </a:prstGeom>
        </p:spPr>
        <p:txBody>
          <a:bodyPr wrap="square">
            <a:spAutoFit/>
          </a:bodyPr>
          <a:lstStyle/>
          <a:p>
            <a:pPr algn="dist">
              <a:lnSpc>
                <a:spcPct val="150000"/>
              </a:lnSpc>
            </a:pPr>
            <a:r>
              <a:rPr lang="zh-CN" altLang="en-US" sz="5400" b="1" dirty="0">
                <a:ln w="10541" cmpd="sng">
                  <a:noFill/>
                  <a:prstDash val="solid"/>
                </a:ln>
                <a:solidFill>
                  <a:schemeClr val="bg1"/>
                </a:solidFill>
                <a:latin typeface="汉仪大宋简" panose="02010609000101010101" pitchFamily="49" charset="-122"/>
                <a:ea typeface="汉仪大宋简" panose="02010609000101010101" pitchFamily="49" charset="-122"/>
              </a:rPr>
              <a:t>图书馆概况</a:t>
            </a:r>
            <a:endParaRPr lang="en-US" altLang="zh-CN" sz="5400" b="1" dirty="0">
              <a:ln w="10541" cmpd="sng">
                <a:noFill/>
                <a:prstDash val="solid"/>
              </a:ln>
              <a:solidFill>
                <a:schemeClr val="bg1"/>
              </a:solidFill>
              <a:latin typeface="汉仪大宋简" panose="02010609000101010101" pitchFamily="49" charset="-122"/>
              <a:ea typeface="汉仪大宋简" panose="02010609000101010101" pitchFamily="49" charset="-122"/>
            </a:endParaRPr>
          </a:p>
        </p:txBody>
      </p:sp>
      <p:sp>
        <p:nvSpPr>
          <p:cNvPr id="9" name="内容占位符 2"/>
          <p:cNvSpPr txBox="1"/>
          <p:nvPr/>
        </p:nvSpPr>
        <p:spPr>
          <a:xfrm>
            <a:off x="3936608" y="5234280"/>
            <a:ext cx="5038977" cy="591194"/>
          </a:xfrm>
          <a:prstGeom prst="rect">
            <a:avLst/>
          </a:prstGeom>
          <a:solidFill>
            <a:schemeClr val="accent4">
              <a:lumMod val="75000"/>
            </a:schemeClr>
          </a:solidFill>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zh-CN" altLang="en-US" sz="3600" b="1" dirty="0" smtClean="0">
                <a:ln w="10541" cmpd="sng">
                  <a:noFill/>
                  <a:prstDash val="solid"/>
                </a:ln>
                <a:solidFill>
                  <a:schemeClr val="bg1"/>
                </a:solidFill>
                <a:latin typeface="汉仪大宋简" panose="02010609000101010101" pitchFamily="49" charset="-122"/>
                <a:ea typeface="汉仪大宋简" panose="02010609000101010101" pitchFamily="49" charset="-122"/>
              </a:rPr>
              <a:t>历史</a:t>
            </a:r>
            <a:r>
              <a:rPr lang="en-US" altLang="zh-CN" sz="3600" b="1" dirty="0">
                <a:ln w="10541" cmpd="sng">
                  <a:noFill/>
                  <a:prstDash val="solid"/>
                </a:ln>
                <a:solidFill>
                  <a:schemeClr val="bg1"/>
                </a:solidFill>
                <a:latin typeface="汉仪大宋简" panose="02010609000101010101" pitchFamily="49" charset="-122"/>
                <a:ea typeface="汉仪大宋简" panose="02010609000101010101" pitchFamily="49" charset="-122"/>
              </a:rPr>
              <a:t>/</a:t>
            </a:r>
            <a:r>
              <a:rPr lang="zh-CN" altLang="en-US" sz="3600" b="1" dirty="0">
                <a:ln w="10541" cmpd="sng">
                  <a:noFill/>
                  <a:prstDash val="solid"/>
                </a:ln>
                <a:solidFill>
                  <a:schemeClr val="bg1"/>
                </a:solidFill>
                <a:latin typeface="汉仪大宋简" panose="02010609000101010101" pitchFamily="49" charset="-122"/>
                <a:ea typeface="汉仪大宋简" panose="02010609000101010101" pitchFamily="49" charset="-122"/>
              </a:rPr>
              <a:t>馆舍</a:t>
            </a:r>
            <a:r>
              <a:rPr lang="en-US" altLang="zh-CN" sz="3600" b="1" dirty="0">
                <a:ln w="10541" cmpd="sng">
                  <a:noFill/>
                  <a:prstDash val="solid"/>
                </a:ln>
                <a:solidFill>
                  <a:schemeClr val="bg1"/>
                </a:solidFill>
                <a:latin typeface="汉仪大宋简" panose="02010609000101010101" pitchFamily="49" charset="-122"/>
                <a:ea typeface="汉仪大宋简" panose="02010609000101010101" pitchFamily="49" charset="-122"/>
              </a:rPr>
              <a:t>/</a:t>
            </a:r>
            <a:r>
              <a:rPr lang="zh-CN" altLang="en-US" sz="3600" b="1" dirty="0" smtClean="0">
                <a:ln w="10541" cmpd="sng">
                  <a:noFill/>
                  <a:prstDash val="solid"/>
                </a:ln>
                <a:solidFill>
                  <a:schemeClr val="bg1"/>
                </a:solidFill>
                <a:latin typeface="汉仪大宋简" panose="02010609000101010101" pitchFamily="49" charset="-122"/>
                <a:ea typeface="汉仪大宋简" panose="02010609000101010101" pitchFamily="49" charset="-122"/>
              </a:rPr>
              <a:t>图书馆</a:t>
            </a:r>
            <a:r>
              <a:rPr lang="zh-CN" altLang="en-US" sz="3600" b="1" dirty="0">
                <a:ln w="10541" cmpd="sng">
                  <a:noFill/>
                  <a:prstDash val="solid"/>
                </a:ln>
                <a:solidFill>
                  <a:schemeClr val="bg1"/>
                </a:solidFill>
                <a:latin typeface="汉仪大宋简" panose="02010609000101010101" pitchFamily="49" charset="-122"/>
                <a:ea typeface="汉仪大宋简" panose="02010609000101010101" pitchFamily="49" charset="-122"/>
              </a:rPr>
              <a:t>资源</a:t>
            </a:r>
            <a:endParaRPr lang="zh-CN" altLang="en-US" sz="3600" b="1" dirty="0">
              <a:ln w="10541" cmpd="sng">
                <a:noFill/>
                <a:prstDash val="solid"/>
              </a:ln>
              <a:solidFill>
                <a:schemeClr val="bg1"/>
              </a:solidFill>
              <a:latin typeface="汉仪大宋简" panose="02010609000101010101" pitchFamily="49" charset="-122"/>
              <a:ea typeface="汉仪大宋简" panose="02010609000101010101" pitchFamily="49" charset="-122"/>
            </a:endParaRPr>
          </a:p>
        </p:txBody>
      </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2549" y="2067002"/>
            <a:ext cx="2082919" cy="1814199"/>
          </a:xfrm>
          <a:prstGeom prst="rect">
            <a:avLst/>
          </a:prstGeom>
        </p:spPr>
      </p:pic>
    </p:spTree>
  </p:cSld>
  <p:clrMapOvr>
    <a:masterClrMapping/>
  </p:clrMapOvr>
  <p:transition spd="slow" advClick="0" advTm="3000">
    <p:fade/>
  </p:transition>
  <p:timing>
    <p:tnLst>
      <p:par>
        <p:cTn id="1" dur="indefinite" restart="never" nodeType="tmRoot"/>
      </p:par>
    </p:tnLst>
    <p:bldLst>
      <p:bldP spid="15" grpId="0" animBg="1"/>
      <p:bldP spid="8" grpId="0"/>
      <p:bldP spid="9" grpId="0" animBg="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图片 3"/>
          <p:cNvPicPr>
            <a:picLocks noChangeAspect="1"/>
          </p:cNvPicPr>
          <p:nvPr/>
        </p:nvPicPr>
        <p:blipFill>
          <a:blip r:embed="rId1"/>
          <a:stretch>
            <a:fillRect/>
          </a:stretch>
        </p:blipFill>
        <p:spPr>
          <a:xfrm>
            <a:off x="2989316" y="209934"/>
            <a:ext cx="6421572" cy="6466115"/>
          </a:xfrm>
          <a:prstGeom prst="rect">
            <a:avLst/>
          </a:prstGeom>
        </p:spPr>
      </p:pic>
    </p:spTree>
  </p:cSld>
  <p:clrMapOvr>
    <a:masterClrMapping/>
  </p:clrMapOvr>
  <p:transition spd="slow" advClick="0" advTm="3000">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3" name="图片 2"/>
          <p:cNvPicPr>
            <a:picLocks noChangeAspect="1"/>
          </p:cNvPicPr>
          <p:nvPr/>
        </p:nvPicPr>
        <p:blipFill>
          <a:blip r:embed="rId1"/>
          <a:stretch>
            <a:fillRect/>
          </a:stretch>
        </p:blipFill>
        <p:spPr>
          <a:xfrm>
            <a:off x="2776855" y="210185"/>
            <a:ext cx="7153910" cy="6577330"/>
          </a:xfrm>
          <a:prstGeom prst="rect">
            <a:avLst/>
          </a:prstGeom>
        </p:spPr>
      </p:pic>
    </p:spTree>
  </p:cSld>
  <p:clrMapOvr>
    <a:masterClrMapping/>
  </p:clrMapOvr>
  <p:transition spd="slow" advClick="0" advTm="3000">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1341445" y="260267"/>
            <a:ext cx="10850563" cy="663575"/>
          </a:xfrm>
        </p:spPr>
        <p:txBody>
          <a:bodyPr/>
          <a:lstStyle/>
          <a:p>
            <a:r>
              <a:rPr lang="zh-CN" altLang="en-US" sz="2800" dirty="0"/>
              <a:t>图书馆无线</a:t>
            </a:r>
            <a:r>
              <a:rPr lang="zh-CN" altLang="en-US" sz="2800" dirty="0" smtClean="0"/>
              <a:t>网络</a:t>
            </a:r>
            <a:endParaRPr lang="zh-CN" altLang="en-US" sz="2800" dirty="0"/>
          </a:p>
        </p:txBody>
      </p:sp>
      <p:grpSp>
        <p:nvGrpSpPr>
          <p:cNvPr id="2" name="组合 1"/>
          <p:cNvGrpSpPr/>
          <p:nvPr/>
        </p:nvGrpSpPr>
        <p:grpSpPr>
          <a:xfrm>
            <a:off x="10735409" y="76189"/>
            <a:ext cx="1380392" cy="847653"/>
            <a:chOff x="7911862" y="1032703"/>
            <a:chExt cx="4280138" cy="4715774"/>
          </a:xfrm>
        </p:grpSpPr>
        <p:grpSp>
          <p:nvGrpSpPr>
            <p:cNvPr id="24" name="Group 218"/>
            <p:cNvGrpSpPr/>
            <p:nvPr/>
          </p:nvGrpSpPr>
          <p:grpSpPr>
            <a:xfrm>
              <a:off x="7911862" y="2581215"/>
              <a:ext cx="4280138" cy="3167262"/>
              <a:chOff x="0" y="0"/>
              <a:chExt cx="2222306" cy="1644486"/>
            </a:xfrm>
          </p:grpSpPr>
          <p:sp>
            <p:nvSpPr>
              <p:cNvPr id="25" name="Shape 214"/>
              <p:cNvSpPr/>
              <p:nvPr/>
            </p:nvSpPr>
            <p:spPr>
              <a:xfrm>
                <a:off x="177800" y="-1"/>
                <a:ext cx="268610" cy="424412"/>
              </a:xfrm>
              <a:custGeom>
                <a:avLst/>
                <a:gdLst/>
                <a:ahLst/>
                <a:cxnLst>
                  <a:cxn ang="0">
                    <a:pos x="wd2" y="hd2"/>
                  </a:cxn>
                  <a:cxn ang="5400000">
                    <a:pos x="wd2" y="hd2"/>
                  </a:cxn>
                  <a:cxn ang="10800000">
                    <a:pos x="wd2" y="hd2"/>
                  </a:cxn>
                  <a:cxn ang="16200000">
                    <a:pos x="wd2" y="hd2"/>
                  </a:cxn>
                </a:cxnLst>
                <a:rect l="0" t="0" r="r" b="b"/>
                <a:pathLst>
                  <a:path w="20717" h="20825" extrusionOk="0">
                    <a:moveTo>
                      <a:pt x="0" y="978"/>
                    </a:moveTo>
                    <a:cubicBezTo>
                      <a:pt x="4331" y="132"/>
                      <a:pt x="6848" y="-775"/>
                      <a:pt x="10359" y="1107"/>
                    </a:cubicBezTo>
                    <a:cubicBezTo>
                      <a:pt x="14373" y="3260"/>
                      <a:pt x="15631" y="7002"/>
                      <a:pt x="17595" y="9981"/>
                    </a:cubicBezTo>
                    <a:cubicBezTo>
                      <a:pt x="19135" y="12318"/>
                      <a:pt x="19785" y="13548"/>
                      <a:pt x="20568" y="16020"/>
                    </a:cubicBezTo>
                    <a:cubicBezTo>
                      <a:pt x="21600" y="19279"/>
                      <a:pt x="17061" y="19856"/>
                      <a:pt x="13655" y="20825"/>
                    </a:cubicBezTo>
                  </a:path>
                </a:pathLst>
              </a:custGeom>
              <a:solidFill>
                <a:srgbClr val="E7E4EA"/>
              </a:solidFill>
              <a:ln w="38100" cap="flat">
                <a:solidFill>
                  <a:schemeClr val="tx1">
                    <a:lumMod val="75000"/>
                    <a:lumOff val="2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cs typeface="+mn-ea"/>
                  <a:sym typeface="+mn-lt"/>
                </a:endParaRPr>
              </a:p>
            </p:txBody>
          </p:sp>
          <p:sp>
            <p:nvSpPr>
              <p:cNvPr id="26" name="Shape 215"/>
              <p:cNvSpPr/>
              <p:nvPr/>
            </p:nvSpPr>
            <p:spPr>
              <a:xfrm>
                <a:off x="876300" y="990599"/>
                <a:ext cx="288326" cy="392441"/>
              </a:xfrm>
              <a:custGeom>
                <a:avLst/>
                <a:gdLst/>
                <a:ahLst/>
                <a:cxnLst>
                  <a:cxn ang="0">
                    <a:pos x="wd2" y="hd2"/>
                  </a:cxn>
                  <a:cxn ang="5400000">
                    <a:pos x="wd2" y="hd2"/>
                  </a:cxn>
                  <a:cxn ang="10800000">
                    <a:pos x="wd2" y="hd2"/>
                  </a:cxn>
                  <a:cxn ang="16200000">
                    <a:pos x="wd2" y="hd2"/>
                  </a:cxn>
                </a:cxnLst>
                <a:rect l="0" t="0" r="r" b="b"/>
                <a:pathLst>
                  <a:path w="19323" h="18952" extrusionOk="0">
                    <a:moveTo>
                      <a:pt x="0" y="1473"/>
                    </a:moveTo>
                    <a:cubicBezTo>
                      <a:pt x="6540" y="-2648"/>
                      <a:pt x="10391" y="2786"/>
                      <a:pt x="14004" y="6685"/>
                    </a:cubicBezTo>
                    <a:cubicBezTo>
                      <a:pt x="18693" y="11746"/>
                      <a:pt x="21600" y="16421"/>
                      <a:pt x="17023" y="18952"/>
                    </a:cubicBezTo>
                  </a:path>
                </a:pathLst>
              </a:custGeom>
              <a:solidFill>
                <a:srgbClr val="E7E4EA"/>
              </a:solidFill>
              <a:ln w="38100" cap="flat">
                <a:solidFill>
                  <a:schemeClr val="tx1">
                    <a:lumMod val="75000"/>
                    <a:lumOff val="2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cs typeface="+mn-ea"/>
                  <a:sym typeface="+mn-lt"/>
                </a:endParaRPr>
              </a:p>
            </p:txBody>
          </p:sp>
          <p:sp>
            <p:nvSpPr>
              <p:cNvPr id="27" name="Shape 216"/>
              <p:cNvSpPr/>
              <p:nvPr/>
            </p:nvSpPr>
            <p:spPr>
              <a:xfrm>
                <a:off x="0" y="25400"/>
                <a:ext cx="1130505" cy="1441123"/>
              </a:xfrm>
              <a:custGeom>
                <a:avLst/>
                <a:gdLst/>
                <a:ahLst/>
                <a:cxnLst>
                  <a:cxn ang="0">
                    <a:pos x="wd2" y="hd2"/>
                  </a:cxn>
                  <a:cxn ang="5400000">
                    <a:pos x="wd2" y="hd2"/>
                  </a:cxn>
                  <a:cxn ang="10800000">
                    <a:pos x="wd2" y="hd2"/>
                  </a:cxn>
                  <a:cxn ang="16200000">
                    <a:pos x="wd2" y="hd2"/>
                  </a:cxn>
                </a:cxnLst>
                <a:rect l="0" t="0" r="r" b="b"/>
                <a:pathLst>
                  <a:path w="21386" h="21249" extrusionOk="0">
                    <a:moveTo>
                      <a:pt x="6695" y="5964"/>
                    </a:moveTo>
                    <a:cubicBezTo>
                      <a:pt x="5870" y="4835"/>
                      <a:pt x="5320" y="3733"/>
                      <a:pt x="4734" y="2782"/>
                    </a:cubicBezTo>
                    <a:cubicBezTo>
                      <a:pt x="4160" y="1851"/>
                      <a:pt x="3364" y="1097"/>
                      <a:pt x="3346" y="0"/>
                    </a:cubicBezTo>
                    <a:cubicBezTo>
                      <a:pt x="2749" y="212"/>
                      <a:pt x="2098" y="524"/>
                      <a:pt x="1695" y="926"/>
                    </a:cubicBezTo>
                    <a:cubicBezTo>
                      <a:pt x="988" y="1632"/>
                      <a:pt x="570" y="2910"/>
                      <a:pt x="299" y="3769"/>
                    </a:cubicBezTo>
                    <a:cubicBezTo>
                      <a:pt x="-19" y="4774"/>
                      <a:pt x="-82" y="5809"/>
                      <a:pt x="104" y="6834"/>
                    </a:cubicBezTo>
                    <a:cubicBezTo>
                      <a:pt x="507" y="9059"/>
                      <a:pt x="1907" y="11120"/>
                      <a:pt x="3352" y="13032"/>
                    </a:cubicBezTo>
                    <a:cubicBezTo>
                      <a:pt x="4121" y="14050"/>
                      <a:pt x="4913" y="15069"/>
                      <a:pt x="5760" y="16050"/>
                    </a:cubicBezTo>
                    <a:cubicBezTo>
                      <a:pt x="7632" y="18216"/>
                      <a:pt x="10200" y="20007"/>
                      <a:pt x="13428" y="20934"/>
                    </a:cubicBezTo>
                    <a:cubicBezTo>
                      <a:pt x="15746" y="21600"/>
                      <a:pt x="19972" y="21179"/>
                      <a:pt x="21384" y="19961"/>
                    </a:cubicBezTo>
                    <a:cubicBezTo>
                      <a:pt x="21518" y="19211"/>
                      <a:pt x="16578" y="14785"/>
                      <a:pt x="16540" y="14807"/>
                    </a:cubicBezTo>
                    <a:cubicBezTo>
                      <a:pt x="15277" y="15530"/>
                      <a:pt x="13118" y="16386"/>
                      <a:pt x="11538" y="16347"/>
                    </a:cubicBezTo>
                    <a:cubicBezTo>
                      <a:pt x="9234" y="16290"/>
                      <a:pt x="7991" y="14209"/>
                      <a:pt x="7048" y="12885"/>
                    </a:cubicBezTo>
                    <a:cubicBezTo>
                      <a:pt x="6162" y="11641"/>
                      <a:pt x="5096" y="10300"/>
                      <a:pt x="4890" y="8855"/>
                    </a:cubicBezTo>
                    <a:cubicBezTo>
                      <a:pt x="4802" y="8239"/>
                      <a:pt x="4929" y="7607"/>
                      <a:pt x="5302" y="7056"/>
                    </a:cubicBezTo>
                    <a:cubicBezTo>
                      <a:pt x="5511" y="6746"/>
                      <a:pt x="6171" y="5989"/>
                      <a:pt x="6695" y="5964"/>
                    </a:cubicBezTo>
                    <a:close/>
                  </a:path>
                </a:pathLst>
              </a:custGeom>
              <a:noFill/>
              <a:ln w="38100" cap="flat">
                <a:solidFill>
                  <a:schemeClr val="tx1">
                    <a:lumMod val="75000"/>
                    <a:lumOff val="2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cs typeface="+mn-ea"/>
                  <a:sym typeface="+mn-lt"/>
                </a:endParaRPr>
              </a:p>
            </p:txBody>
          </p:sp>
          <p:sp>
            <p:nvSpPr>
              <p:cNvPr id="28" name="Shape 217"/>
              <p:cNvSpPr/>
              <p:nvPr/>
            </p:nvSpPr>
            <p:spPr>
              <a:xfrm>
                <a:off x="1041400" y="888999"/>
                <a:ext cx="1180907" cy="755488"/>
              </a:xfrm>
              <a:custGeom>
                <a:avLst/>
                <a:gdLst/>
                <a:ahLst/>
                <a:cxnLst>
                  <a:cxn ang="0">
                    <a:pos x="wd2" y="hd2"/>
                  </a:cxn>
                  <a:cxn ang="5400000">
                    <a:pos x="wd2" y="hd2"/>
                  </a:cxn>
                  <a:cxn ang="10800000">
                    <a:pos x="wd2" y="hd2"/>
                  </a:cxn>
                  <a:cxn ang="16200000">
                    <a:pos x="wd2" y="hd2"/>
                  </a:cxn>
                </a:cxnLst>
                <a:rect l="0" t="0" r="r" b="b"/>
                <a:pathLst>
                  <a:path w="20880" h="19656" extrusionOk="0">
                    <a:moveTo>
                      <a:pt x="0" y="14067"/>
                    </a:moveTo>
                    <a:cubicBezTo>
                      <a:pt x="1546" y="18995"/>
                      <a:pt x="4265" y="21549"/>
                      <a:pt x="7901" y="18005"/>
                    </a:cubicBezTo>
                    <a:cubicBezTo>
                      <a:pt x="9262" y="16678"/>
                      <a:pt x="11668" y="12078"/>
                      <a:pt x="9432" y="10109"/>
                    </a:cubicBezTo>
                    <a:cubicBezTo>
                      <a:pt x="7906" y="8766"/>
                      <a:pt x="6036" y="11469"/>
                      <a:pt x="6486" y="13754"/>
                    </a:cubicBezTo>
                    <a:cubicBezTo>
                      <a:pt x="7019" y="16458"/>
                      <a:pt x="10653" y="17259"/>
                      <a:pt x="12181" y="16654"/>
                    </a:cubicBezTo>
                    <a:cubicBezTo>
                      <a:pt x="14962" y="15554"/>
                      <a:pt x="14704" y="12109"/>
                      <a:pt x="15038" y="8516"/>
                    </a:cubicBezTo>
                    <a:cubicBezTo>
                      <a:pt x="15338" y="5296"/>
                      <a:pt x="15973" y="-51"/>
                      <a:pt x="18921" y="0"/>
                    </a:cubicBezTo>
                    <a:cubicBezTo>
                      <a:pt x="20260" y="23"/>
                      <a:pt x="21600" y="1260"/>
                      <a:pt x="20434" y="3163"/>
                    </a:cubicBezTo>
                  </a:path>
                </a:pathLst>
              </a:custGeom>
              <a:noFill/>
              <a:ln w="38100" cap="flat">
                <a:solidFill>
                  <a:schemeClr val="tx1">
                    <a:lumMod val="75000"/>
                    <a:lumOff val="2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cs typeface="+mn-ea"/>
                  <a:sym typeface="+mn-lt"/>
                </a:endParaRPr>
              </a:p>
            </p:txBody>
          </p:sp>
        </p:grpSp>
        <p:grpSp>
          <p:nvGrpSpPr>
            <p:cNvPr id="29" name="Group 157"/>
            <p:cNvGrpSpPr/>
            <p:nvPr/>
          </p:nvGrpSpPr>
          <p:grpSpPr>
            <a:xfrm>
              <a:off x="8815976" y="1032703"/>
              <a:ext cx="1553740" cy="1891968"/>
              <a:chOff x="0" y="0"/>
              <a:chExt cx="825247" cy="1004894"/>
            </a:xfrm>
          </p:grpSpPr>
          <p:sp>
            <p:nvSpPr>
              <p:cNvPr id="30" name="Shape 153"/>
              <p:cNvSpPr/>
              <p:nvPr/>
            </p:nvSpPr>
            <p:spPr>
              <a:xfrm>
                <a:off x="0" y="0"/>
                <a:ext cx="825247" cy="1004894"/>
              </a:xfrm>
              <a:custGeom>
                <a:avLst/>
                <a:gdLst/>
                <a:ahLst/>
                <a:cxnLst>
                  <a:cxn ang="0">
                    <a:pos x="wd2" y="hd2"/>
                  </a:cxn>
                  <a:cxn ang="5400000">
                    <a:pos x="wd2" y="hd2"/>
                  </a:cxn>
                  <a:cxn ang="10800000">
                    <a:pos x="wd2" y="hd2"/>
                  </a:cxn>
                  <a:cxn ang="16200000">
                    <a:pos x="wd2" y="hd2"/>
                  </a:cxn>
                </a:cxnLst>
                <a:rect l="0" t="0" r="r" b="b"/>
                <a:pathLst>
                  <a:path w="20617" h="18782" extrusionOk="0">
                    <a:moveTo>
                      <a:pt x="20606" y="8003"/>
                    </a:moveTo>
                    <a:cubicBezTo>
                      <a:pt x="20536" y="9105"/>
                      <a:pt x="20133" y="10194"/>
                      <a:pt x="19322" y="11192"/>
                    </a:cubicBezTo>
                    <a:cubicBezTo>
                      <a:pt x="17235" y="13763"/>
                      <a:pt x="10676" y="14469"/>
                      <a:pt x="6988" y="14575"/>
                    </a:cubicBezTo>
                    <a:cubicBezTo>
                      <a:pt x="4986" y="15277"/>
                      <a:pt x="3185" y="16577"/>
                      <a:pt x="3059" y="18782"/>
                    </a:cubicBezTo>
                    <a:cubicBezTo>
                      <a:pt x="2578" y="17275"/>
                      <a:pt x="1936" y="15773"/>
                      <a:pt x="4218" y="13676"/>
                    </a:cubicBezTo>
                    <a:cubicBezTo>
                      <a:pt x="3958" y="13915"/>
                      <a:pt x="973" y="11280"/>
                      <a:pt x="253" y="9351"/>
                    </a:cubicBezTo>
                    <a:cubicBezTo>
                      <a:pt x="-538" y="7230"/>
                      <a:pt x="624" y="4258"/>
                      <a:pt x="2405" y="2680"/>
                    </a:cubicBezTo>
                    <a:cubicBezTo>
                      <a:pt x="8610" y="-2818"/>
                      <a:pt x="21062" y="731"/>
                      <a:pt x="20606" y="8003"/>
                    </a:cubicBezTo>
                    <a:close/>
                  </a:path>
                </a:pathLst>
              </a:custGeom>
              <a:solidFill>
                <a:srgbClr val="FEBF0F"/>
              </a:solidFill>
              <a:ln w="38100" cap="flat">
                <a:solidFill>
                  <a:schemeClr val="tx1">
                    <a:lumMod val="75000"/>
                    <a:lumOff val="2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cs typeface="+mn-ea"/>
                  <a:sym typeface="+mn-lt"/>
                </a:endParaRPr>
              </a:p>
            </p:txBody>
          </p:sp>
          <p:grpSp>
            <p:nvGrpSpPr>
              <p:cNvPr id="31" name="Group 156"/>
              <p:cNvGrpSpPr/>
              <p:nvPr/>
            </p:nvGrpSpPr>
            <p:grpSpPr>
              <a:xfrm>
                <a:off x="330200" y="215900"/>
                <a:ext cx="178940" cy="367431"/>
                <a:chOff x="0" y="0"/>
                <a:chExt cx="178939" cy="367430"/>
              </a:xfrm>
            </p:grpSpPr>
            <p:sp>
              <p:nvSpPr>
                <p:cNvPr id="32" name="Shape 154"/>
                <p:cNvSpPr/>
                <p:nvPr/>
              </p:nvSpPr>
              <p:spPr>
                <a:xfrm>
                  <a:off x="0" y="0"/>
                  <a:ext cx="178940" cy="244342"/>
                </a:xfrm>
                <a:custGeom>
                  <a:avLst/>
                  <a:gdLst/>
                  <a:ahLst/>
                  <a:cxnLst>
                    <a:cxn ang="0">
                      <a:pos x="wd2" y="hd2"/>
                    </a:cxn>
                    <a:cxn ang="5400000">
                      <a:pos x="wd2" y="hd2"/>
                    </a:cxn>
                    <a:cxn ang="10800000">
                      <a:pos x="wd2" y="hd2"/>
                    </a:cxn>
                    <a:cxn ang="16200000">
                      <a:pos x="wd2" y="hd2"/>
                    </a:cxn>
                  </a:cxnLst>
                  <a:rect l="0" t="0" r="r" b="b"/>
                  <a:pathLst>
                    <a:path w="17224" h="18018" extrusionOk="0">
                      <a:moveTo>
                        <a:pt x="100" y="9277"/>
                      </a:moveTo>
                      <a:cubicBezTo>
                        <a:pt x="-1213" y="3536"/>
                        <a:pt x="10703" y="-3582"/>
                        <a:pt x="16203" y="2063"/>
                      </a:cubicBezTo>
                      <a:cubicBezTo>
                        <a:pt x="20387" y="6358"/>
                        <a:pt x="10513" y="14060"/>
                        <a:pt x="8251" y="18018"/>
                      </a:cubicBezTo>
                    </a:path>
                  </a:pathLst>
                </a:custGeom>
                <a:noFill/>
                <a:ln w="38100" cap="flat">
                  <a:solidFill>
                    <a:schemeClr val="tx1">
                      <a:lumMod val="75000"/>
                      <a:lumOff val="2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cs typeface="+mn-ea"/>
                    <a:sym typeface="+mn-lt"/>
                  </a:endParaRPr>
                </a:p>
              </p:txBody>
            </p:sp>
            <p:sp>
              <p:nvSpPr>
                <p:cNvPr id="33" name="Shape 155"/>
                <p:cNvSpPr/>
                <p:nvPr/>
              </p:nvSpPr>
              <p:spPr>
                <a:xfrm>
                  <a:off x="76200" y="342900"/>
                  <a:ext cx="19564" cy="24531"/>
                </a:xfrm>
                <a:custGeom>
                  <a:avLst/>
                  <a:gdLst/>
                  <a:ahLst/>
                  <a:cxnLst>
                    <a:cxn ang="0">
                      <a:pos x="wd2" y="hd2"/>
                    </a:cxn>
                    <a:cxn ang="5400000">
                      <a:pos x="wd2" y="hd2"/>
                    </a:cxn>
                    <a:cxn ang="10800000">
                      <a:pos x="wd2" y="hd2"/>
                    </a:cxn>
                    <a:cxn ang="16200000">
                      <a:pos x="wd2" y="hd2"/>
                    </a:cxn>
                  </a:cxnLst>
                  <a:rect l="0" t="0" r="r" b="b"/>
                  <a:pathLst>
                    <a:path w="18659" h="15561" extrusionOk="0">
                      <a:moveTo>
                        <a:pt x="0" y="8336"/>
                      </a:moveTo>
                      <a:cubicBezTo>
                        <a:pt x="3561" y="8171"/>
                        <a:pt x="10161" y="-5031"/>
                        <a:pt x="7784" y="2124"/>
                      </a:cubicBezTo>
                      <a:cubicBezTo>
                        <a:pt x="8671" y="6888"/>
                        <a:pt x="11060" y="11294"/>
                        <a:pt x="14952" y="15353"/>
                      </a:cubicBezTo>
                      <a:cubicBezTo>
                        <a:pt x="21600" y="16569"/>
                        <a:pt x="19305" y="12443"/>
                        <a:pt x="8067" y="2966"/>
                      </a:cubicBezTo>
                    </a:path>
                  </a:pathLst>
                </a:custGeom>
                <a:noFill/>
                <a:ln w="38100" cap="flat">
                  <a:solidFill>
                    <a:schemeClr val="tx1">
                      <a:lumMod val="75000"/>
                      <a:lumOff val="2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cs typeface="+mn-ea"/>
                    <a:sym typeface="+mn-lt"/>
                  </a:endParaRPr>
                </a:p>
              </p:txBody>
            </p:sp>
          </p:grpSp>
        </p:grpSp>
      </p:grpSp>
      <p:sp>
        <p:nvSpPr>
          <p:cNvPr id="35" name="矩形 34"/>
          <p:cNvSpPr/>
          <p:nvPr/>
        </p:nvSpPr>
        <p:spPr bwMode="auto">
          <a:xfrm>
            <a:off x="1163013" y="4173648"/>
            <a:ext cx="914400" cy="190034"/>
          </a:xfrm>
          <a:prstGeom prst="rect">
            <a:avLst/>
          </a:prstGeom>
          <a:no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smtClean="0">
              <a:solidFill>
                <a:schemeClr val="dk1"/>
              </a:solidFill>
            </a:endParaRPr>
          </a:p>
        </p:txBody>
      </p:sp>
      <p:sp>
        <p:nvSpPr>
          <p:cNvPr id="40" name="矩形 39"/>
          <p:cNvSpPr/>
          <p:nvPr/>
        </p:nvSpPr>
        <p:spPr bwMode="auto">
          <a:xfrm>
            <a:off x="3454526" y="5800236"/>
            <a:ext cx="914400" cy="626467"/>
          </a:xfrm>
          <a:prstGeom prst="rect">
            <a:avLst/>
          </a:prstGeom>
          <a:no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smtClean="0">
              <a:solidFill>
                <a:schemeClr val="dk1"/>
              </a:solidFill>
            </a:endParaRPr>
          </a:p>
        </p:txBody>
      </p:sp>
      <p:sp>
        <p:nvSpPr>
          <p:cNvPr id="7" name="矩形 6"/>
          <p:cNvSpPr/>
          <p:nvPr/>
        </p:nvSpPr>
        <p:spPr>
          <a:xfrm>
            <a:off x="1507253" y="1443841"/>
            <a:ext cx="8269793" cy="4435894"/>
          </a:xfrm>
          <a:prstGeom prst="rect">
            <a:avLst/>
          </a:prstGeom>
        </p:spPr>
        <p:txBody>
          <a:bodyPr wrap="square">
            <a:spAutoFit/>
          </a:bodyPr>
          <a:lstStyle/>
          <a:p>
            <a:pPr>
              <a:lnSpc>
                <a:spcPct val="200000"/>
              </a:lnSpc>
            </a:pPr>
            <a:r>
              <a:rPr lang="zh-CN" altLang="en-US" b="1">
                <a:latin typeface="宋体" panose="02010600030101010101" pitchFamily="2" charset="-122"/>
                <a:ea typeface="宋体" panose="02010600030101010101" pitchFamily="2" charset="-122"/>
              </a:rPr>
              <a:t>（</a:t>
            </a:r>
            <a:r>
              <a:rPr lang="en-US" altLang="zh-CN" b="1">
                <a:latin typeface="宋体" panose="02010600030101010101" pitchFamily="2" charset="-122"/>
                <a:ea typeface="宋体" panose="02010600030101010101" pitchFamily="2" charset="-122"/>
              </a:rPr>
              <a:t>1</a:t>
            </a:r>
            <a:r>
              <a:rPr lang="zh-CN" altLang="en-US" b="1" smtClean="0">
                <a:latin typeface="宋体" panose="02010600030101010101" pitchFamily="2" charset="-122"/>
                <a:ea typeface="宋体" panose="02010600030101010101" pitchFamily="2" charset="-122"/>
              </a:rPr>
              <a:t>）您</a:t>
            </a:r>
            <a:r>
              <a:rPr lang="zh-CN" altLang="en-US" b="1">
                <a:latin typeface="宋体" panose="02010600030101010101" pitchFamily="2" charset="-122"/>
                <a:ea typeface="宋体" panose="02010600030101010101" pitchFamily="2" charset="-122"/>
              </a:rPr>
              <a:t>在图书馆搜到的其他</a:t>
            </a:r>
            <a:r>
              <a:rPr lang="en-US" altLang="zh-CN" b="1">
                <a:latin typeface="宋体" panose="02010600030101010101" pitchFamily="2" charset="-122"/>
                <a:ea typeface="宋体" panose="02010600030101010101" pitchFamily="2" charset="-122"/>
              </a:rPr>
              <a:t>WIFI</a:t>
            </a:r>
            <a:r>
              <a:rPr lang="zh-CN" altLang="en-US" b="1">
                <a:latin typeface="宋体" panose="02010600030101010101" pitchFamily="2" charset="-122"/>
                <a:ea typeface="宋体" panose="02010600030101010101" pitchFamily="2" charset="-122"/>
              </a:rPr>
              <a:t>名称为其他馆内设备专用网络，无法使用。</a:t>
            </a:r>
            <a:endParaRPr lang="zh-CN" altLang="en-US" b="1"/>
          </a:p>
          <a:p>
            <a:pPr>
              <a:lnSpc>
                <a:spcPct val="200000"/>
              </a:lnSpc>
            </a:pPr>
            <a:r>
              <a:rPr lang="zh-CN" altLang="en-US" b="1">
                <a:latin typeface="宋体" panose="02010600030101010101" pitchFamily="2" charset="-122"/>
                <a:ea typeface="宋体" panose="02010600030101010101" pitchFamily="2" charset="-122"/>
              </a:rPr>
              <a:t>（</a:t>
            </a:r>
            <a:r>
              <a:rPr lang="en-US" altLang="zh-CN" b="1">
                <a:latin typeface="宋体" panose="02010600030101010101" pitchFamily="2" charset="-122"/>
                <a:ea typeface="宋体" panose="02010600030101010101" pitchFamily="2" charset="-122"/>
              </a:rPr>
              <a:t>2</a:t>
            </a:r>
            <a:r>
              <a:rPr lang="zh-CN" altLang="en-US" b="1" smtClean="0">
                <a:latin typeface="宋体" panose="02010600030101010101" pitchFamily="2" charset="-122"/>
                <a:ea typeface="宋体" panose="02010600030101010101" pitchFamily="2" charset="-122"/>
              </a:rPr>
              <a:t>）图</a:t>
            </a:r>
            <a:r>
              <a:rPr lang="zh-CN" altLang="en-US" b="1">
                <a:latin typeface="宋体" panose="02010600030101010101" pitchFamily="2" charset="-122"/>
                <a:ea typeface="宋体" panose="02010600030101010101" pitchFamily="2" charset="-122"/>
              </a:rPr>
              <a:t>书馆可以使用的公共</a:t>
            </a:r>
            <a:r>
              <a:rPr lang="en-US" altLang="zh-CN" b="1">
                <a:latin typeface="宋体" panose="02010600030101010101" pitchFamily="2" charset="-122"/>
                <a:ea typeface="宋体" panose="02010600030101010101" pitchFamily="2" charset="-122"/>
              </a:rPr>
              <a:t>WIFI</a:t>
            </a:r>
            <a:r>
              <a:rPr lang="zh-CN" altLang="en-US" b="1">
                <a:latin typeface="宋体" panose="02010600030101010101" pitchFamily="2" charset="-122"/>
                <a:ea typeface="宋体" panose="02010600030101010101" pitchFamily="2" charset="-122"/>
              </a:rPr>
              <a:t>只有学校网络中心统一管理和配置的“</a:t>
            </a:r>
            <a:r>
              <a:rPr lang="en-US" altLang="zh-CN" b="1">
                <a:latin typeface="宋体" panose="02010600030101010101" pitchFamily="2" charset="-122"/>
                <a:ea typeface="宋体" panose="02010600030101010101" pitchFamily="2" charset="-122"/>
              </a:rPr>
              <a:t>GXMZU.Public”</a:t>
            </a:r>
            <a:r>
              <a:rPr lang="zh-CN" altLang="en-US" b="1">
                <a:latin typeface="宋体" panose="02010600030101010101" pitchFamily="2" charset="-122"/>
                <a:ea typeface="宋体" panose="02010600030101010101" pitchFamily="2" charset="-122"/>
              </a:rPr>
              <a:t>（师生通用）和“</a:t>
            </a:r>
            <a:r>
              <a:rPr lang="en-US" altLang="zh-CN" b="1">
                <a:latin typeface="宋体" panose="02010600030101010101" pitchFamily="2" charset="-122"/>
                <a:ea typeface="宋体" panose="02010600030101010101" pitchFamily="2" charset="-122"/>
              </a:rPr>
              <a:t>GXMZU.Office”</a:t>
            </a:r>
            <a:r>
              <a:rPr lang="zh-CN" altLang="en-US" b="1">
                <a:latin typeface="宋体" panose="02010600030101010101" pitchFamily="2" charset="-122"/>
                <a:ea typeface="宋体" panose="02010600030101010101" pitchFamily="2" charset="-122"/>
              </a:rPr>
              <a:t>（仅供教职工使用），武鸣校区为“</a:t>
            </a:r>
            <a:r>
              <a:rPr lang="en-US" altLang="zh-CN" b="1">
                <a:latin typeface="宋体" panose="02010600030101010101" pitchFamily="2" charset="-122"/>
                <a:ea typeface="宋体" panose="02010600030101010101" pitchFamily="2" charset="-122"/>
              </a:rPr>
              <a:t>GXMZU.SECURE”</a:t>
            </a:r>
            <a:r>
              <a:rPr lang="zh-CN" altLang="en-US" b="1">
                <a:latin typeface="宋体" panose="02010600030101010101" pitchFamily="2" charset="-122"/>
                <a:ea typeface="宋体" panose="02010600030101010101" pitchFamily="2" charset="-122"/>
              </a:rPr>
              <a:t>（师生通用）。</a:t>
            </a:r>
            <a:endParaRPr lang="zh-CN" altLang="en-US" b="1"/>
          </a:p>
          <a:p>
            <a:pPr>
              <a:lnSpc>
                <a:spcPct val="200000"/>
              </a:lnSpc>
            </a:pPr>
            <a:r>
              <a:rPr lang="zh-CN" altLang="en-US" b="1" smtClean="0">
                <a:latin typeface="宋体" panose="02010600030101010101" pitchFamily="2" charset="-122"/>
                <a:ea typeface="宋体" panose="02010600030101010101" pitchFamily="2" charset="-122"/>
              </a:rPr>
              <a:t>（</a:t>
            </a:r>
            <a:r>
              <a:rPr lang="en-US" altLang="zh-CN" b="1">
                <a:latin typeface="宋体" panose="02010600030101010101" pitchFamily="2" charset="-122"/>
                <a:ea typeface="宋体" panose="02010600030101010101" pitchFamily="2" charset="-122"/>
              </a:rPr>
              <a:t>3</a:t>
            </a:r>
            <a:r>
              <a:rPr lang="zh-CN" altLang="en-US" b="1">
                <a:latin typeface="宋体" panose="02010600030101010101" pitchFamily="2" charset="-122"/>
                <a:ea typeface="宋体" panose="02010600030101010101" pitchFamily="2" charset="-122"/>
              </a:rPr>
              <a:t>）</a:t>
            </a:r>
            <a:r>
              <a:rPr lang="zh-CN" altLang="en-US" b="1" smtClean="0">
                <a:latin typeface="宋体" panose="02010600030101010101" pitchFamily="2" charset="-122"/>
                <a:ea typeface="宋体" panose="02010600030101010101" pitchFamily="2" charset="-122"/>
              </a:rPr>
              <a:t>在</a:t>
            </a:r>
            <a:r>
              <a:rPr lang="zh-CN" altLang="en-US" b="1">
                <a:latin typeface="宋体" panose="02010600030101010101" pitchFamily="2" charset="-122"/>
                <a:ea typeface="宋体" panose="02010600030101010101" pitchFamily="2" charset="-122"/>
              </a:rPr>
              <a:t>图书馆正常使用“</a:t>
            </a:r>
            <a:r>
              <a:rPr lang="en-US" altLang="zh-CN" b="1">
                <a:latin typeface="宋体" panose="02010600030101010101" pitchFamily="2" charset="-122"/>
                <a:ea typeface="宋体" panose="02010600030101010101" pitchFamily="2" charset="-122"/>
              </a:rPr>
              <a:t>GXMZU.Public”</a:t>
            </a:r>
            <a:r>
              <a:rPr lang="zh-CN" altLang="en-US" b="1">
                <a:latin typeface="宋体" panose="02010600030101010101" pitchFamily="2" charset="-122"/>
                <a:ea typeface="宋体" panose="02010600030101010101" pitchFamily="2" charset="-122"/>
              </a:rPr>
              <a:t>的</a:t>
            </a:r>
            <a:r>
              <a:rPr lang="en-US" altLang="zh-CN" b="1">
                <a:latin typeface="宋体" panose="02010600030101010101" pitchFamily="2" charset="-122"/>
                <a:ea typeface="宋体" panose="02010600030101010101" pitchFamily="2" charset="-122"/>
              </a:rPr>
              <a:t>WI-FI</a:t>
            </a:r>
            <a:r>
              <a:rPr lang="zh-CN" altLang="en-US" b="1">
                <a:latin typeface="宋体" panose="02010600030101010101" pitchFamily="2" charset="-122"/>
                <a:ea typeface="宋体" panose="02010600030101010101" pitchFamily="2" charset="-122"/>
              </a:rPr>
              <a:t>时仅需输入账号和密码即可。登录的账号和密码与登录数字校园的账号和密码一致。</a:t>
            </a:r>
            <a:endParaRPr lang="zh-CN" altLang="en-US" b="1"/>
          </a:p>
          <a:p>
            <a:pPr>
              <a:lnSpc>
                <a:spcPct val="200000"/>
              </a:lnSpc>
            </a:pPr>
            <a:r>
              <a:rPr lang="zh-CN" altLang="en-US" b="1" smtClean="0">
                <a:latin typeface="宋体" panose="02010600030101010101" pitchFamily="2" charset="-122"/>
                <a:ea typeface="宋体" panose="02010600030101010101" pitchFamily="2" charset="-122"/>
              </a:rPr>
              <a:t>（</a:t>
            </a:r>
            <a:r>
              <a:rPr lang="en-US" altLang="zh-CN" b="1">
                <a:latin typeface="宋体" panose="02010600030101010101" pitchFamily="2" charset="-122"/>
                <a:ea typeface="宋体" panose="02010600030101010101" pitchFamily="2" charset="-122"/>
              </a:rPr>
              <a:t>4</a:t>
            </a:r>
            <a:r>
              <a:rPr lang="zh-CN" altLang="en-US" b="1">
                <a:latin typeface="宋体" panose="02010600030101010101" pitchFamily="2" charset="-122"/>
                <a:ea typeface="宋体" panose="02010600030101010101" pitchFamily="2" charset="-122"/>
              </a:rPr>
              <a:t>）</a:t>
            </a:r>
            <a:r>
              <a:rPr lang="zh-CN" altLang="en-US" b="1" smtClean="0">
                <a:latin typeface="宋体" panose="02010600030101010101" pitchFamily="2" charset="-122"/>
                <a:ea typeface="宋体" panose="02010600030101010101" pitchFamily="2" charset="-122"/>
              </a:rPr>
              <a:t>未</a:t>
            </a:r>
            <a:r>
              <a:rPr lang="zh-CN" altLang="en-US" b="1">
                <a:latin typeface="宋体" panose="02010600030101010101" pitchFamily="2" charset="-122"/>
                <a:ea typeface="宋体" panose="02010600030101010101" pitchFamily="2" charset="-122"/>
              </a:rPr>
              <a:t>尽事宜可以查看信息化指南，网络中心咨询电话：</a:t>
            </a:r>
            <a:r>
              <a:rPr lang="en-US" altLang="zh-CN" b="1">
                <a:latin typeface="宋体" panose="02010600030101010101" pitchFamily="2" charset="-122"/>
                <a:ea typeface="宋体" panose="02010600030101010101" pitchFamily="2" charset="-122"/>
              </a:rPr>
              <a:t>3260000</a:t>
            </a:r>
            <a:r>
              <a:rPr lang="zh-CN" altLang="en-US" b="1">
                <a:latin typeface="宋体" panose="02010600030101010101" pitchFamily="2" charset="-122"/>
                <a:ea typeface="宋体" panose="02010600030101010101" pitchFamily="2" charset="-122"/>
              </a:rPr>
              <a:t>。</a:t>
            </a:r>
            <a:endParaRPr lang="zh-CN" altLang="en-US" b="1"/>
          </a:p>
          <a:p>
            <a:pPr>
              <a:lnSpc>
                <a:spcPct val="200000"/>
              </a:lnSpc>
            </a:pPr>
            <a:r>
              <a:rPr lang="en-US" altLang="zh-CN" b="1">
                <a:latin typeface="宋体" panose="02010600030101010101" pitchFamily="2" charset="-122"/>
                <a:ea typeface="宋体" panose="02010600030101010101" pitchFamily="2" charset="-122"/>
                <a:hlinkClick r:id="rId1"/>
              </a:rPr>
              <a:t>https://nic.gxmzu.edu.cn/szhxy/szhxysyzn.htm</a:t>
            </a:r>
            <a:endParaRPr lang="en-US" altLang="zh-CN" b="1">
              <a:effectLst/>
            </a:endParaRPr>
          </a:p>
        </p:txBody>
      </p:sp>
    </p:spTree>
  </p:cSld>
  <p:clrMapOvr>
    <a:masterClrMapping/>
  </p:clrMapOvr>
  <p:transition spd="slow" advClick="0" advTm="3000">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1341445" y="260267"/>
            <a:ext cx="10850563" cy="663575"/>
          </a:xfrm>
        </p:spPr>
        <p:txBody>
          <a:bodyPr/>
          <a:lstStyle/>
          <a:p>
            <a:r>
              <a:rPr lang="zh-CN" altLang="en-US" sz="2800" dirty="0"/>
              <a:t>书刊借阅服务</a:t>
            </a:r>
            <a:endParaRPr lang="zh-CN" altLang="en-US" sz="2800" dirty="0"/>
          </a:p>
        </p:txBody>
      </p:sp>
      <p:sp>
        <p:nvSpPr>
          <p:cNvPr id="7" name="TextBox 6"/>
          <p:cNvSpPr txBox="1"/>
          <p:nvPr/>
        </p:nvSpPr>
        <p:spPr>
          <a:xfrm>
            <a:off x="7211157" y="2332225"/>
            <a:ext cx="4876993" cy="1615827"/>
          </a:xfrm>
          <a:prstGeom prst="rect">
            <a:avLst/>
          </a:prstGeom>
          <a:noFill/>
          <a:ln w="38100">
            <a:noFill/>
          </a:ln>
        </p:spPr>
        <p:txBody>
          <a:bodyPr wrap="square" rtlCol="0">
            <a:spAutoFit/>
          </a:bodyPr>
          <a:lstStyle/>
          <a:p>
            <a:endParaRPr lang="en-US" altLang="zh-CN" sz="2400" dirty="0">
              <a:solidFill>
                <a:prstClr val="black"/>
              </a:solidFill>
            </a:endParaRPr>
          </a:p>
          <a:p>
            <a:pPr>
              <a:lnSpc>
                <a:spcPts val="4500"/>
              </a:lnSpc>
            </a:pPr>
            <a:r>
              <a:rPr lang="zh-CN" altLang="en-US" sz="2600" b="1" dirty="0"/>
              <a:t>       如何查找图书</a:t>
            </a:r>
            <a:r>
              <a:rPr lang="zh-CN" altLang="en-US" sz="3200" b="1" dirty="0"/>
              <a:t>？</a:t>
            </a:r>
            <a:endParaRPr lang="en-US" altLang="zh-CN" sz="3200" b="1" dirty="0"/>
          </a:p>
          <a:p>
            <a:pPr>
              <a:lnSpc>
                <a:spcPts val="4500"/>
              </a:lnSpc>
            </a:pPr>
            <a:endParaRPr lang="en-US" altLang="zh-CN" sz="2600" b="1" dirty="0"/>
          </a:p>
        </p:txBody>
      </p:sp>
      <p:pic>
        <p:nvPicPr>
          <p:cNvPr id="5"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24448" y="1880061"/>
            <a:ext cx="5954530" cy="309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advClick="0" advTm="3000">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1341445" y="260267"/>
            <a:ext cx="10850563" cy="663575"/>
          </a:xfrm>
        </p:spPr>
        <p:txBody>
          <a:bodyPr/>
          <a:lstStyle/>
          <a:p>
            <a:r>
              <a:rPr lang="zh-CN" altLang="en-US" sz="2800" dirty="0"/>
              <a:t>图书检索机</a:t>
            </a:r>
            <a:endParaRPr lang="zh-CN" altLang="en-US" sz="2800" dirty="0"/>
          </a:p>
        </p:txBody>
      </p:sp>
      <p:grpSp>
        <p:nvGrpSpPr>
          <p:cNvPr id="3" name="组合 2"/>
          <p:cNvGrpSpPr/>
          <p:nvPr/>
        </p:nvGrpSpPr>
        <p:grpSpPr>
          <a:xfrm>
            <a:off x="483577" y="1271733"/>
            <a:ext cx="11254154" cy="5097326"/>
            <a:chOff x="517130" y="1516565"/>
            <a:chExt cx="11254154" cy="4944576"/>
          </a:xfrm>
        </p:grpSpPr>
        <p:pic>
          <p:nvPicPr>
            <p:cNvPr id="5"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75644" y="1537923"/>
              <a:ext cx="4763359" cy="2810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17130" y="5007559"/>
              <a:ext cx="11254154" cy="1453582"/>
            </a:xfrm>
            <a:prstGeom prst="rect">
              <a:avLst/>
            </a:prstGeom>
            <a:noFill/>
            <a:ln w="25400" cap="flat" cmpd="sng" algn="ctr">
              <a:noFill/>
              <a:prstDash val="solid"/>
            </a:ln>
            <a:effectLst/>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2000" b="1" i="0" u="none" strike="noStrike" kern="0" cap="none" spc="0" normalizeH="0" baseline="0" noProof="0" dirty="0">
                  <a:ln>
                    <a:noFill/>
                  </a:ln>
                  <a:effectLst/>
                  <a:uLnTx/>
                  <a:uFillTx/>
                  <a:latin typeface="Franklin Gothic Book" panose="020B0503020102020204"/>
                  <a:ea typeface="黑体" panose="02010609060101010101" charset="-122"/>
                </a:rPr>
                <a:t>          图书馆大厅、各楼层设有文献检索机，您可查找文献。从图书馆主页进入，输入您想要查找的信息（书名、作者），可查询到您所需文献资源的相关信息，如索书号、馆藏地以及借阅状态等。</a:t>
              </a:r>
              <a:endParaRPr kumimoji="0" lang="en-US" altLang="zh-CN" sz="2000" b="1" i="0" u="none" strike="noStrike" kern="0" cap="none" spc="0" normalizeH="0" baseline="0" noProof="0" dirty="0">
                <a:ln>
                  <a:noFill/>
                </a:ln>
                <a:effectLst/>
                <a:uLnTx/>
                <a:uFillTx/>
                <a:latin typeface="Franklin Gothic Book" panose="020B0503020102020204"/>
                <a:ea typeface="黑体" panose="02010609060101010101" charset="-122"/>
              </a:endParaRPr>
            </a:p>
            <a:p>
              <a:pPr marL="0" marR="0" lvl="0" indent="0" defTabSz="914400" eaLnBrk="1" fontAlgn="auto" latinLnBrk="0" hangingPunct="1">
                <a:lnSpc>
                  <a:spcPct val="150000"/>
                </a:lnSpc>
                <a:spcBef>
                  <a:spcPts val="0"/>
                </a:spcBef>
                <a:spcAft>
                  <a:spcPts val="0"/>
                </a:spcAft>
                <a:buClrTx/>
                <a:buSzTx/>
                <a:buFontTx/>
                <a:buNone/>
                <a:defRPr/>
              </a:pPr>
              <a:r>
                <a:rPr kumimoji="0" lang="en-US" altLang="zh-CN" sz="2400" b="1" i="0" u="none" strike="noStrike" kern="0" cap="none" spc="0" normalizeH="0" baseline="0" noProof="0" dirty="0">
                  <a:ln>
                    <a:noFill/>
                  </a:ln>
                  <a:effectLst/>
                  <a:uLnTx/>
                  <a:uFillTx/>
                  <a:latin typeface="Franklin Gothic Book" panose="020B0503020102020204"/>
                  <a:ea typeface="黑体" panose="02010609060101010101" charset="-122"/>
                </a:rPr>
                <a:t>        </a:t>
              </a:r>
              <a:r>
                <a:rPr kumimoji="0" lang="zh-CN" altLang="en-US" sz="2000" b="1" i="0" u="none" strike="noStrike" kern="0" cap="none" spc="0" normalizeH="0" baseline="0" noProof="0" dirty="0">
                  <a:ln>
                    <a:noFill/>
                  </a:ln>
                  <a:effectLst/>
                  <a:uLnTx/>
                  <a:uFillTx/>
                  <a:latin typeface="Franklin Gothic Book" panose="020B0503020102020204"/>
                  <a:ea typeface="黑体" panose="02010609060101010101" charset="-122"/>
                </a:rPr>
                <a:t>此外，还可以</a:t>
              </a:r>
              <a:r>
                <a:rPr kumimoji="0" lang="zh-CN" altLang="en-US" sz="2000" b="1" i="0" u="none" strike="noStrike" kern="0" cap="none" spc="0" normalizeH="0" baseline="0" noProof="0" dirty="0" smtClean="0">
                  <a:ln>
                    <a:noFill/>
                  </a:ln>
                  <a:effectLst/>
                  <a:uLnTx/>
                  <a:uFillTx/>
                  <a:latin typeface="Franklin Gothic Book" panose="020B0503020102020204"/>
                  <a:ea typeface="黑体" panose="02010609060101010101" charset="-122"/>
                </a:rPr>
                <a:t>通过</a:t>
              </a:r>
              <a:r>
                <a:rPr lang="zh-CN" altLang="en-US" sz="2000" b="1" kern="0" dirty="0" smtClean="0">
                  <a:latin typeface="Franklin Gothic Book" panose="020B0503020102020204"/>
                  <a:ea typeface="黑体" panose="02010609060101010101" charset="-122"/>
                </a:rPr>
                <a:t>手机利用</a:t>
              </a:r>
              <a:r>
                <a:rPr kumimoji="0" lang="zh-CN" altLang="en-US" sz="2000" b="1" i="0" u="none" strike="noStrike" kern="0" cap="none" spc="0" normalizeH="0" baseline="0" noProof="0" dirty="0" smtClean="0">
                  <a:ln>
                    <a:noFill/>
                  </a:ln>
                  <a:effectLst/>
                  <a:uLnTx/>
                  <a:uFillTx/>
                  <a:latin typeface="Franklin Gothic Book" panose="020B0503020102020204"/>
                  <a:ea typeface="黑体" panose="02010609060101010101" charset="-122"/>
                </a:rPr>
                <a:t>超</a:t>
              </a:r>
              <a:r>
                <a:rPr kumimoji="0" lang="zh-CN" altLang="en-US" sz="2000" b="1" i="0" u="none" strike="noStrike" kern="0" cap="none" spc="0" normalizeH="0" baseline="0" noProof="0" dirty="0">
                  <a:ln>
                    <a:noFill/>
                  </a:ln>
                  <a:effectLst/>
                  <a:uLnTx/>
                  <a:uFillTx/>
                  <a:latin typeface="Franklin Gothic Book" panose="020B0503020102020204"/>
                  <a:ea typeface="黑体" panose="02010609060101010101" charset="-122"/>
                </a:rPr>
                <a:t>星移动图书馆（</a:t>
              </a:r>
              <a:r>
                <a:rPr kumimoji="0" lang="en-US" altLang="zh-CN" sz="2000" b="1" i="0" u="none" strike="noStrike" kern="0" cap="none" spc="0" normalizeH="0" baseline="0" noProof="0" dirty="0">
                  <a:ln>
                    <a:noFill/>
                  </a:ln>
                  <a:effectLst/>
                  <a:uLnTx/>
                  <a:uFillTx/>
                  <a:latin typeface="Franklin Gothic Book" panose="020B0503020102020204"/>
                  <a:ea typeface="黑体" panose="02010609060101010101" charset="-122"/>
                </a:rPr>
                <a:t>app</a:t>
              </a:r>
              <a:r>
                <a:rPr kumimoji="0" lang="zh-CN" altLang="en-US" sz="2000" b="1" i="0" u="none" strike="noStrike" kern="0" cap="none" spc="0" normalizeH="0" baseline="0" noProof="0" dirty="0">
                  <a:ln>
                    <a:noFill/>
                  </a:ln>
                  <a:effectLst/>
                  <a:uLnTx/>
                  <a:uFillTx/>
                  <a:latin typeface="Franklin Gothic Book" panose="020B0503020102020204"/>
                  <a:ea typeface="黑体" panose="02010609060101010101" charset="-122"/>
                </a:rPr>
                <a:t>）和广西民族大学图书馆微信公众号查询</a:t>
              </a:r>
              <a:r>
                <a:rPr kumimoji="0" lang="zh-CN" altLang="en-US" sz="2400" b="1" i="0" u="none" strike="noStrike" kern="0" cap="none" spc="0" normalizeH="0" baseline="0" noProof="0" dirty="0">
                  <a:ln>
                    <a:noFill/>
                  </a:ln>
                  <a:effectLst/>
                  <a:uLnTx/>
                  <a:uFillTx/>
                  <a:latin typeface="Franklin Gothic Book" panose="020B0503020102020204"/>
                  <a:ea typeface="黑体" panose="02010609060101010101" charset="-122"/>
                </a:rPr>
                <a:t>。</a:t>
              </a:r>
              <a:endParaRPr kumimoji="0" lang="zh-CN" altLang="en-US" sz="2400" b="1" i="0" u="none" strike="noStrike" kern="0" cap="none" spc="0" normalizeH="0" baseline="0" noProof="0" dirty="0">
                <a:ln>
                  <a:noFill/>
                </a:ln>
                <a:effectLst/>
                <a:uLnTx/>
                <a:uFillTx/>
                <a:latin typeface="Franklin Gothic Book" panose="020B0503020102020204"/>
                <a:ea typeface="黑体" panose="02010609060101010101" charset="-122"/>
              </a:endParaRPr>
            </a:p>
          </p:txBody>
        </p:sp>
        <p:pic>
          <p:nvPicPr>
            <p:cNvPr id="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1528" y="1516565"/>
              <a:ext cx="4650935" cy="2835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Sld>
  <p:clrMapOvr>
    <a:masterClrMapping/>
  </p:clrMapOvr>
  <p:transition spd="slow" advClick="0" advTm="3000">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1341445" y="260267"/>
            <a:ext cx="10850563" cy="663575"/>
          </a:xfrm>
        </p:spPr>
        <p:txBody>
          <a:bodyPr/>
          <a:lstStyle/>
          <a:p>
            <a:r>
              <a:rPr lang="zh-CN" altLang="en-US" sz="2800" dirty="0"/>
              <a:t>如何找</a:t>
            </a:r>
            <a:r>
              <a:rPr lang="zh-CN" altLang="en-US" sz="2800" dirty="0" smtClean="0"/>
              <a:t>书</a:t>
            </a:r>
            <a:endParaRPr lang="zh-CN" altLang="en-US" sz="2800" dirty="0">
              <a:solidFill>
                <a:srgbClr val="FF0000"/>
              </a:solidFill>
            </a:endParaRPr>
          </a:p>
        </p:txBody>
      </p:sp>
      <p:grpSp>
        <p:nvGrpSpPr>
          <p:cNvPr id="3" name="组合 2"/>
          <p:cNvGrpSpPr/>
          <p:nvPr/>
        </p:nvGrpSpPr>
        <p:grpSpPr>
          <a:xfrm>
            <a:off x="457197" y="1190325"/>
            <a:ext cx="11476416" cy="5040560"/>
            <a:chOff x="461425" y="1196752"/>
            <a:chExt cx="11476416" cy="5040560"/>
          </a:xfrm>
          <a:noFill/>
        </p:grpSpPr>
        <p:sp>
          <p:nvSpPr>
            <p:cNvPr id="5" name="圆角矩形 4"/>
            <p:cNvSpPr/>
            <p:nvPr/>
          </p:nvSpPr>
          <p:spPr>
            <a:xfrm>
              <a:off x="701750" y="1196752"/>
              <a:ext cx="3473010" cy="5040560"/>
            </a:xfrm>
            <a:prstGeom prst="round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endParaRPr>
            </a:p>
          </p:txBody>
        </p:sp>
        <p:sp>
          <p:nvSpPr>
            <p:cNvPr id="6" name="TextBox 5"/>
            <p:cNvSpPr txBox="1"/>
            <p:nvPr/>
          </p:nvSpPr>
          <p:spPr>
            <a:xfrm>
              <a:off x="461425" y="1340770"/>
              <a:ext cx="4082806" cy="707886"/>
            </a:xfrm>
            <a:prstGeom prst="rect">
              <a:avLst/>
            </a:prstGeom>
            <a:grp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i="0" u="none" strike="noStrike" kern="0" spc="50" normalizeH="0" baseline="0" noProof="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uLnTx/>
                  <a:uFillTx/>
                  <a:latin typeface="+mj-ea"/>
                  <a:ea typeface="+mj-ea"/>
                  <a:cs typeface="Arial Unicode MS" panose="020B0604020202020204" pitchFamily="34" charset="-122"/>
                </a:rPr>
                <a:t>登录图书馆主页</a:t>
              </a:r>
              <a:endParaRPr kumimoji="0" lang="en-US" altLang="zh-CN" sz="2000" i="0" u="none" strike="noStrike" kern="0" spc="50" normalizeH="0" baseline="0" noProof="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uLnTx/>
                <a:uFillTx/>
                <a:latin typeface="+mj-ea"/>
                <a:ea typeface="+mj-ea"/>
                <a:cs typeface="Arial Unicode MS" panose="020B0604020202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000" i="0" u="none" strike="noStrike" kern="0" spc="50" normalizeH="0" baseline="0" noProof="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uLnTx/>
                  <a:uFillTx/>
                  <a:latin typeface="+mj-ea"/>
                  <a:ea typeface="+mj-ea"/>
                  <a:cs typeface="Arial Unicode MS" panose="020B0604020202020204" pitchFamily="34" charset="-122"/>
                </a:rPr>
                <a:t>https://library.gxmzu.edu.cn/</a:t>
              </a:r>
              <a:endParaRPr kumimoji="0" lang="zh-CN" altLang="en-US" sz="2000"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mj-ea"/>
                <a:ea typeface="+mj-ea"/>
                <a:cs typeface="Arial Unicode MS" panose="020B0604020202020204" pitchFamily="34" charset="-122"/>
              </a:endParaRPr>
            </a:p>
          </p:txBody>
        </p:sp>
        <p:sp>
          <p:nvSpPr>
            <p:cNvPr id="7" name="下箭头 6"/>
            <p:cNvSpPr/>
            <p:nvPr/>
          </p:nvSpPr>
          <p:spPr>
            <a:xfrm>
              <a:off x="2216573" y="2067090"/>
              <a:ext cx="443363" cy="361781"/>
            </a:xfrm>
            <a:prstGeom prst="downArrow">
              <a:avLst>
                <a:gd name="adj1" fmla="val 50000"/>
                <a:gd name="adj2" fmla="val 55443"/>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Franklin Gothic Book" panose="020B0503020102020204"/>
                <a:ea typeface="黑体" panose="02010609060101010101" charset="-122"/>
                <a:cs typeface="+mn-cs"/>
              </a:endParaRPr>
            </a:p>
          </p:txBody>
        </p:sp>
        <p:sp>
          <p:nvSpPr>
            <p:cNvPr id="8" name="TextBox 7"/>
            <p:cNvSpPr txBox="1"/>
            <p:nvPr/>
          </p:nvSpPr>
          <p:spPr>
            <a:xfrm>
              <a:off x="1218905" y="2462857"/>
              <a:ext cx="2476500" cy="400110"/>
            </a:xfrm>
            <a:prstGeom prst="rect">
              <a:avLst/>
            </a:prstGeom>
            <a:grp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mj-ea"/>
                  <a:ea typeface="+mj-ea"/>
                </a:rPr>
                <a:t>    </a:t>
              </a:r>
              <a:r>
                <a:rPr kumimoji="0" lang="zh-CN" altLang="en-US" sz="2000" i="0" u="none" strike="noStrike" kern="0" spc="50" normalizeH="0" baseline="0" noProof="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uLnTx/>
                  <a:uFillTx/>
                  <a:latin typeface="+mj-ea"/>
                  <a:ea typeface="+mj-ea"/>
                  <a:cs typeface="Arial Unicode MS" panose="020B0604020202020204" pitchFamily="34" charset="-122"/>
                </a:rPr>
                <a:t>点击</a:t>
              </a:r>
              <a:r>
                <a:rPr kumimoji="0" lang="zh-CN" altLang="en-US" sz="2000" i="0" u="none" strike="noStrike" kern="0" spc="50" normalizeH="0" baseline="0" noProof="0" dirty="0">
                  <a:ln w="13500">
                    <a:solidFill>
                      <a:schemeClr val="accent1">
                        <a:shade val="2500"/>
                        <a:alpha val="6500"/>
                      </a:schemeClr>
                    </a:solidFill>
                    <a:prstDash val="solid"/>
                  </a:ln>
                  <a:solidFill>
                    <a:srgbClr val="FF0000">
                      <a:alpha val="95000"/>
                    </a:srgbClr>
                  </a:solidFill>
                  <a:effectLst>
                    <a:innerShdw blurRad="50900" dist="38500" dir="13500000">
                      <a:srgbClr val="000000">
                        <a:alpha val="60000"/>
                      </a:srgbClr>
                    </a:innerShdw>
                  </a:effectLst>
                  <a:uLnTx/>
                  <a:uFillTx/>
                  <a:latin typeface="+mj-ea"/>
                  <a:ea typeface="+mj-ea"/>
                  <a:cs typeface="Arial Unicode MS" panose="020B0604020202020204" pitchFamily="34" charset="-122"/>
                </a:rPr>
                <a:t>馆藏目录</a:t>
              </a:r>
              <a:endParaRPr kumimoji="0" lang="zh-CN" altLang="en-US" sz="2000" i="0" u="none" strike="noStrike" kern="0" spc="50" normalizeH="0" baseline="0" noProof="0" dirty="0">
                <a:ln w="13500">
                  <a:solidFill>
                    <a:schemeClr val="accent1">
                      <a:shade val="2500"/>
                      <a:alpha val="6500"/>
                    </a:schemeClr>
                  </a:solidFill>
                  <a:prstDash val="solid"/>
                </a:ln>
                <a:solidFill>
                  <a:srgbClr val="FF0000">
                    <a:alpha val="95000"/>
                  </a:srgbClr>
                </a:solidFill>
                <a:effectLst>
                  <a:innerShdw blurRad="50900" dist="38500" dir="13500000">
                    <a:srgbClr val="000000">
                      <a:alpha val="60000"/>
                    </a:srgbClr>
                  </a:innerShdw>
                </a:effectLst>
                <a:uLnTx/>
                <a:uFillTx/>
                <a:latin typeface="+mj-ea"/>
                <a:ea typeface="+mj-ea"/>
                <a:cs typeface="Arial Unicode MS" panose="020B0604020202020204" pitchFamily="34" charset="-122"/>
              </a:endParaRPr>
            </a:p>
          </p:txBody>
        </p:sp>
        <p:sp>
          <p:nvSpPr>
            <p:cNvPr id="9" name="下箭头 8"/>
            <p:cNvSpPr/>
            <p:nvPr/>
          </p:nvSpPr>
          <p:spPr>
            <a:xfrm>
              <a:off x="2207550" y="2816062"/>
              <a:ext cx="443363" cy="361781"/>
            </a:xfrm>
            <a:prstGeom prst="downArrow">
              <a:avLst>
                <a:gd name="adj1" fmla="val 50000"/>
                <a:gd name="adj2" fmla="val 55443"/>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Franklin Gothic Book" panose="020B0503020102020204"/>
                <a:ea typeface="黑体" panose="02010609060101010101" charset="-122"/>
                <a:cs typeface="+mn-cs"/>
              </a:endParaRPr>
            </a:p>
          </p:txBody>
        </p:sp>
        <p:sp>
          <p:nvSpPr>
            <p:cNvPr id="10" name="TextBox 9"/>
            <p:cNvSpPr txBox="1"/>
            <p:nvPr/>
          </p:nvSpPr>
          <p:spPr>
            <a:xfrm>
              <a:off x="620155" y="3261172"/>
              <a:ext cx="3534029" cy="400110"/>
            </a:xfrm>
            <a:prstGeom prst="rect">
              <a:avLst/>
            </a:prstGeom>
            <a:grp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mj-ea"/>
                  <a:ea typeface="+mj-ea"/>
                </a:rPr>
                <a:t>  </a:t>
              </a:r>
              <a:r>
                <a:rPr kumimoji="0" lang="zh-CN" altLang="en-US" sz="2000" i="0" u="none" strike="noStrike" kern="0" spc="50" normalizeH="0" baseline="0" noProof="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uLnTx/>
                  <a:uFillTx/>
                  <a:latin typeface="+mj-ea"/>
                  <a:ea typeface="+mj-ea"/>
                  <a:cs typeface="Arial Unicode MS" panose="020B0604020202020204" pitchFamily="34" charset="-122"/>
                </a:rPr>
                <a:t>输入题名、索书号</a:t>
              </a:r>
              <a:r>
                <a:rPr kumimoji="0" lang="zh-CN" altLang="en-US" sz="2000" i="0" u="none" strike="noStrike" kern="0" spc="50" normalizeH="0" baseline="0" noProof="0" dirty="0" smtClean="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uLnTx/>
                  <a:uFillTx/>
                  <a:latin typeface="+mj-ea"/>
                  <a:ea typeface="+mj-ea"/>
                  <a:cs typeface="Arial Unicode MS" panose="020B0604020202020204" pitchFamily="34" charset="-122"/>
                </a:rPr>
                <a:t>或</a:t>
              </a:r>
              <a:r>
                <a:rPr lang="zh-CN" altLang="en-US" sz="2000" kern="0" spc="50" dirty="0" smtClean="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latin typeface="+mj-ea"/>
                  <a:ea typeface="+mj-ea"/>
                  <a:cs typeface="Arial Unicode MS" panose="020B0604020202020204" pitchFamily="34" charset="-122"/>
                </a:rPr>
                <a:t>作</a:t>
              </a:r>
              <a:r>
                <a:rPr kumimoji="0" lang="zh-CN" altLang="en-US" sz="2000" i="0" u="none" strike="noStrike" kern="0" spc="50" normalizeH="0" baseline="0" noProof="0" dirty="0" smtClean="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uLnTx/>
                  <a:uFillTx/>
                  <a:latin typeface="+mj-ea"/>
                  <a:ea typeface="+mj-ea"/>
                  <a:cs typeface="Arial Unicode MS" panose="020B0604020202020204" pitchFamily="34" charset="-122"/>
                </a:rPr>
                <a:t>者</a:t>
              </a:r>
              <a:endParaRPr kumimoji="0" lang="zh-CN" altLang="en-US" sz="2000" i="0" u="none" strike="noStrike" kern="0" spc="50" normalizeH="0" baseline="0" noProof="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uLnTx/>
                <a:uFillTx/>
                <a:latin typeface="+mj-ea"/>
                <a:ea typeface="+mj-ea"/>
                <a:cs typeface="Arial Unicode MS" panose="020B0604020202020204" pitchFamily="34" charset="-122"/>
              </a:endParaRPr>
            </a:p>
          </p:txBody>
        </p:sp>
        <p:sp>
          <p:nvSpPr>
            <p:cNvPr id="11" name="下箭头 10"/>
            <p:cNvSpPr/>
            <p:nvPr/>
          </p:nvSpPr>
          <p:spPr>
            <a:xfrm>
              <a:off x="2207551" y="4459103"/>
              <a:ext cx="443363" cy="361781"/>
            </a:xfrm>
            <a:prstGeom prst="downArrow">
              <a:avLst>
                <a:gd name="adj1" fmla="val 50000"/>
                <a:gd name="adj2" fmla="val 55443"/>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Franklin Gothic Book" panose="020B0503020102020204"/>
                <a:ea typeface="黑体" panose="02010609060101010101" charset="-122"/>
                <a:cs typeface="+mn-cs"/>
              </a:endParaRPr>
            </a:p>
          </p:txBody>
        </p:sp>
        <p:sp>
          <p:nvSpPr>
            <p:cNvPr id="12" name="TextBox 11"/>
            <p:cNvSpPr txBox="1"/>
            <p:nvPr/>
          </p:nvSpPr>
          <p:spPr>
            <a:xfrm>
              <a:off x="657956" y="4098504"/>
              <a:ext cx="3598399" cy="400110"/>
            </a:xfrm>
            <a:prstGeom prst="rect">
              <a:avLst/>
            </a:prstGeom>
            <a:grp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i="0" u="none" strike="noStrike" kern="0" spc="50" normalizeH="0" baseline="0" noProof="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uLnTx/>
                  <a:uFillTx/>
                  <a:latin typeface="+mn-ea"/>
                  <a:cs typeface="Arial Unicode MS" panose="020B0604020202020204" pitchFamily="34" charset="-122"/>
                </a:rPr>
                <a:t>在检索结果中找到所需的图书</a:t>
              </a:r>
              <a:endParaRPr kumimoji="0" lang="zh-CN" altLang="en-US" sz="2000" i="0" u="none" strike="noStrike" kern="0" spc="50" normalizeH="0" baseline="0" noProof="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uLnTx/>
                <a:uFillTx/>
                <a:latin typeface="+mn-ea"/>
                <a:cs typeface="Arial Unicode MS" panose="020B0604020202020204" pitchFamily="34" charset="-122"/>
              </a:endParaRPr>
            </a:p>
          </p:txBody>
        </p:sp>
        <p:pic>
          <p:nvPicPr>
            <p:cNvPr id="1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390937" y="1196752"/>
              <a:ext cx="3546904" cy="5040560"/>
            </a:xfrm>
            <a:prstGeom prst="rect">
              <a:avLst/>
            </a:prstGeom>
            <a:grpFill/>
            <a:ln w="19050">
              <a:noFill/>
              <a:miter lim="800000"/>
              <a:headEnd/>
              <a:tailEnd/>
            </a:ln>
          </p:spPr>
        </p:pic>
        <p:sp>
          <p:nvSpPr>
            <p:cNvPr id="15" name="TextBox 14"/>
            <p:cNvSpPr txBox="1"/>
            <p:nvPr/>
          </p:nvSpPr>
          <p:spPr>
            <a:xfrm>
              <a:off x="952750" y="5050644"/>
              <a:ext cx="3150319" cy="1015663"/>
            </a:xfrm>
            <a:prstGeom prst="rect">
              <a:avLst/>
            </a:prstGeom>
            <a:grp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i="0" u="none" strike="noStrike" kern="0" spc="50" normalizeH="0" baseline="0" noProof="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uLnTx/>
                  <a:uFillTx/>
                  <a:latin typeface="+mn-ea"/>
                  <a:cs typeface="Arial Unicode MS" panose="020B0604020202020204" pitchFamily="34" charset="-122"/>
                </a:rPr>
                <a:t>点击</a:t>
              </a:r>
              <a:r>
                <a:rPr kumimoji="0" lang="zh-CN" altLang="en-US" sz="2000" i="0" u="none" strike="noStrike" kern="0" spc="50" normalizeH="0" baseline="0" noProof="0" dirty="0">
                  <a:ln w="13500">
                    <a:solidFill>
                      <a:schemeClr val="accent1">
                        <a:shade val="2500"/>
                        <a:alpha val="6500"/>
                      </a:schemeClr>
                    </a:solidFill>
                    <a:prstDash val="solid"/>
                  </a:ln>
                  <a:solidFill>
                    <a:srgbClr val="FF0000">
                      <a:alpha val="95000"/>
                    </a:srgbClr>
                  </a:solidFill>
                  <a:effectLst>
                    <a:innerShdw blurRad="50900" dist="38500" dir="13500000">
                      <a:srgbClr val="000000">
                        <a:alpha val="60000"/>
                      </a:srgbClr>
                    </a:innerShdw>
                  </a:effectLst>
                  <a:uLnTx/>
                  <a:uFillTx/>
                  <a:latin typeface="+mn-ea"/>
                  <a:cs typeface="Arial Unicode MS" panose="020B0604020202020204" pitchFamily="34" charset="-122"/>
                </a:rPr>
                <a:t>馆藏预览</a:t>
              </a:r>
              <a:r>
                <a:rPr kumimoji="0" lang="zh-CN" altLang="en-US" sz="2000" i="0" u="none" strike="noStrike" kern="0" spc="50" normalizeH="0" baseline="0" noProof="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uLnTx/>
                  <a:uFillTx/>
                  <a:latin typeface="+mn-ea"/>
                  <a:cs typeface="Arial Unicode MS" panose="020B0604020202020204" pitchFamily="34" charset="-122"/>
                </a:rPr>
                <a:t>，可以查看图书的索书号、馆藏地址和可借阅状态</a:t>
              </a:r>
              <a:endParaRPr kumimoji="0" lang="zh-CN" altLang="en-US" sz="2000" i="0" u="none" strike="noStrike" kern="0" spc="50" normalizeH="0" baseline="0" noProof="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uLnTx/>
                <a:uFillTx/>
                <a:latin typeface="+mn-ea"/>
                <a:cs typeface="Arial Unicode MS" panose="020B0604020202020204" pitchFamily="34" charset="-122"/>
              </a:endParaRPr>
            </a:p>
          </p:txBody>
        </p:sp>
        <p:sp>
          <p:nvSpPr>
            <p:cNvPr id="16" name="下箭头 15"/>
            <p:cNvSpPr/>
            <p:nvPr/>
          </p:nvSpPr>
          <p:spPr>
            <a:xfrm>
              <a:off x="2197260" y="3572144"/>
              <a:ext cx="443363" cy="361781"/>
            </a:xfrm>
            <a:prstGeom prst="downArrow">
              <a:avLst>
                <a:gd name="adj1" fmla="val 50000"/>
                <a:gd name="adj2" fmla="val 55443"/>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Franklin Gothic Book" panose="020B0503020102020204"/>
                <a:ea typeface="黑体" panose="02010609060101010101" charset="-122"/>
                <a:cs typeface="+mn-cs"/>
              </a:endParaRPr>
            </a:p>
          </p:txBody>
        </p:sp>
      </p:grpSp>
      <p:grpSp>
        <p:nvGrpSpPr>
          <p:cNvPr id="17" name="组合 16"/>
          <p:cNvGrpSpPr/>
          <p:nvPr/>
        </p:nvGrpSpPr>
        <p:grpSpPr>
          <a:xfrm>
            <a:off x="8386709" y="2628488"/>
            <a:ext cx="3546904" cy="1969278"/>
            <a:chOff x="8386709" y="2164215"/>
            <a:chExt cx="3546904" cy="1969278"/>
          </a:xfrm>
        </p:grpSpPr>
        <p:sp>
          <p:nvSpPr>
            <p:cNvPr id="18" name="矩形 17"/>
            <p:cNvSpPr/>
            <p:nvPr/>
          </p:nvSpPr>
          <p:spPr>
            <a:xfrm>
              <a:off x="8386709" y="2164215"/>
              <a:ext cx="1267430" cy="832738"/>
            </a:xfrm>
            <a:prstGeom prst="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Franklin Gothic Book" panose="020B0503020102020204"/>
                <a:ea typeface="黑体" panose="02010609060101010101" charset="-122"/>
                <a:cs typeface="+mn-cs"/>
              </a:endParaRPr>
            </a:p>
          </p:txBody>
        </p:sp>
        <p:sp>
          <p:nvSpPr>
            <p:cNvPr id="19" name="矩形 18"/>
            <p:cNvSpPr/>
            <p:nvPr/>
          </p:nvSpPr>
          <p:spPr>
            <a:xfrm>
              <a:off x="8386709" y="3164287"/>
              <a:ext cx="3546904" cy="969206"/>
            </a:xfrm>
            <a:prstGeom prst="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Franklin Gothic Book" panose="020B0503020102020204"/>
                <a:ea typeface="黑体" panose="02010609060101010101" charset="-122"/>
                <a:cs typeface="+mn-cs"/>
              </a:endParaRPr>
            </a:p>
          </p:txBody>
        </p:sp>
      </p:grpSp>
      <p:sp>
        <p:nvSpPr>
          <p:cNvPr id="2" name="下箭头 1"/>
          <p:cNvSpPr/>
          <p:nvPr/>
        </p:nvSpPr>
        <p:spPr bwMode="auto">
          <a:xfrm>
            <a:off x="2272057" y="2043494"/>
            <a:ext cx="484632" cy="460185"/>
          </a:xfrm>
          <a:prstGeom prst="downArrow">
            <a:avLst/>
          </a:prstGeom>
          <a:solidFill>
            <a:schemeClr val="accent1"/>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chemeClr val="dk1"/>
              </a:solidFill>
            </a:endParaRPr>
          </a:p>
        </p:txBody>
      </p:sp>
      <p:sp>
        <p:nvSpPr>
          <p:cNvPr id="23" name="下箭头 22"/>
          <p:cNvSpPr/>
          <p:nvPr/>
        </p:nvSpPr>
        <p:spPr bwMode="auto">
          <a:xfrm>
            <a:off x="2275161" y="2839733"/>
            <a:ext cx="484632" cy="460185"/>
          </a:xfrm>
          <a:prstGeom prst="downArrow">
            <a:avLst/>
          </a:prstGeom>
          <a:solidFill>
            <a:schemeClr val="accent1"/>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chemeClr val="dk1"/>
              </a:solidFill>
            </a:endParaRPr>
          </a:p>
        </p:txBody>
      </p:sp>
      <p:sp>
        <p:nvSpPr>
          <p:cNvPr id="24" name="下箭头 23"/>
          <p:cNvSpPr/>
          <p:nvPr/>
        </p:nvSpPr>
        <p:spPr bwMode="auto">
          <a:xfrm>
            <a:off x="2278265" y="3645303"/>
            <a:ext cx="484632" cy="460185"/>
          </a:xfrm>
          <a:prstGeom prst="downArrow">
            <a:avLst/>
          </a:prstGeom>
          <a:solidFill>
            <a:schemeClr val="accent1"/>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chemeClr val="dk1"/>
              </a:solidFill>
            </a:endParaRPr>
          </a:p>
        </p:txBody>
      </p:sp>
      <p:sp>
        <p:nvSpPr>
          <p:cNvPr id="25" name="下箭头 24"/>
          <p:cNvSpPr/>
          <p:nvPr/>
        </p:nvSpPr>
        <p:spPr bwMode="auto">
          <a:xfrm>
            <a:off x="2281369" y="4544183"/>
            <a:ext cx="484632" cy="460185"/>
          </a:xfrm>
          <a:prstGeom prst="downArrow">
            <a:avLst/>
          </a:prstGeom>
          <a:solidFill>
            <a:schemeClr val="accent1"/>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chemeClr val="dk1"/>
              </a:solidFill>
            </a:endParaRPr>
          </a:p>
        </p:txBody>
      </p:sp>
      <p:sp>
        <p:nvSpPr>
          <p:cNvPr id="26" name="矩形 25"/>
          <p:cNvSpPr/>
          <p:nvPr/>
        </p:nvSpPr>
        <p:spPr>
          <a:xfrm>
            <a:off x="4416962" y="2662911"/>
            <a:ext cx="525725" cy="234478"/>
          </a:xfrm>
          <a:prstGeom prst="rect">
            <a:avLst/>
          </a:prstGeom>
          <a:noFill/>
          <a:ln w="38100" cap="flat" cmpd="sng" algn="ctr">
            <a:solidFill>
              <a:srgbClr val="92D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Franklin Gothic Book" panose="020B0503020102020204"/>
              <a:ea typeface="黑体" panose="02010609060101010101" charset="-122"/>
              <a:cs typeface="+mn-cs"/>
            </a:endParaRPr>
          </a:p>
        </p:txBody>
      </p:sp>
      <p:pic>
        <p:nvPicPr>
          <p:cNvPr id="21" name="图片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0857" y="1190325"/>
            <a:ext cx="3933825" cy="5019675"/>
          </a:xfrm>
          <a:prstGeom prst="rect">
            <a:avLst/>
          </a:prstGeom>
        </p:spPr>
      </p:pic>
    </p:spTree>
  </p:cSld>
  <p:clrMapOvr>
    <a:masterClrMapping/>
  </p:clrMapOvr>
  <p:transition spd="slow" advClick="0" advTm="3000">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562330" y="280272"/>
            <a:ext cx="2873837" cy="6354373"/>
          </a:xfrm>
          <a:prstGeom prst="rect">
            <a:avLst/>
          </a:prstGeom>
        </p:spPr>
      </p:pic>
      <p:sp>
        <p:nvSpPr>
          <p:cNvPr id="5" name="圆角矩形 4"/>
          <p:cNvSpPr/>
          <p:nvPr/>
        </p:nvSpPr>
        <p:spPr bwMode="auto">
          <a:xfrm>
            <a:off x="1507253" y="2512088"/>
            <a:ext cx="1055077" cy="552659"/>
          </a:xfrm>
          <a:prstGeom prst="roundRect">
            <a:avLst/>
          </a:prstGeom>
          <a:no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smtClean="0">
              <a:solidFill>
                <a:schemeClr val="dk1"/>
              </a:solidFill>
            </a:endParaRPr>
          </a:p>
        </p:txBody>
      </p:sp>
      <p:sp>
        <p:nvSpPr>
          <p:cNvPr id="8" name="右箭头 7"/>
          <p:cNvSpPr/>
          <p:nvPr/>
        </p:nvSpPr>
        <p:spPr bwMode="auto">
          <a:xfrm>
            <a:off x="522514" y="4833257"/>
            <a:ext cx="2291024" cy="783772"/>
          </a:xfrm>
          <a:prstGeom prst="rightArrow">
            <a:avLst/>
          </a:prstGeom>
          <a:solidFill>
            <a:srgbClr val="FF0000"/>
          </a:solid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smtClean="0">
              <a:solidFill>
                <a:schemeClr val="dk1"/>
              </a:solidFill>
            </a:endParaRPr>
          </a:p>
        </p:txBody>
      </p:sp>
      <p:pic>
        <p:nvPicPr>
          <p:cNvPr id="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1244" y="541721"/>
            <a:ext cx="3863240" cy="5487290"/>
          </a:xfrm>
          <a:prstGeom prst="rect">
            <a:avLst/>
          </a:prstGeom>
          <a:noFill/>
          <a:ln w="19050">
            <a:no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spd="slow" advClick="0" advTm="3000">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1341445" y="260267"/>
            <a:ext cx="10850563" cy="663575"/>
          </a:xfrm>
        </p:spPr>
        <p:txBody>
          <a:bodyPr/>
          <a:lstStyle/>
          <a:p>
            <a:r>
              <a:rPr lang="zh-CN" altLang="en-US" sz="2800" dirty="0"/>
              <a:t>如何找书</a:t>
            </a:r>
            <a:endParaRPr lang="zh-CN" altLang="en-US" sz="2800" dirty="0"/>
          </a:p>
        </p:txBody>
      </p:sp>
      <p:grpSp>
        <p:nvGrpSpPr>
          <p:cNvPr id="20" name="组合 19"/>
          <p:cNvGrpSpPr/>
          <p:nvPr/>
        </p:nvGrpSpPr>
        <p:grpSpPr>
          <a:xfrm>
            <a:off x="627861" y="1051876"/>
            <a:ext cx="11084072" cy="5361820"/>
            <a:chOff x="627858" y="1051872"/>
            <a:chExt cx="11084072" cy="5194310"/>
          </a:xfrm>
        </p:grpSpPr>
        <p:pic>
          <p:nvPicPr>
            <p:cNvPr id="21"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467471" y="1051872"/>
              <a:ext cx="5025222" cy="3670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矩形 21"/>
            <p:cNvSpPr/>
            <p:nvPr/>
          </p:nvSpPr>
          <p:spPr>
            <a:xfrm>
              <a:off x="627858" y="5094054"/>
              <a:ext cx="4803097" cy="1152128"/>
            </a:xfrm>
            <a:prstGeom prst="rect">
              <a:avLst/>
            </a:prstGeom>
            <a:noFill/>
            <a:ln w="25400" cap="flat" cmpd="sng" algn="ctr">
              <a:noFill/>
              <a:prstDash val="solid"/>
            </a:ln>
            <a:effectLst/>
          </p:spPr>
          <p:txBody>
            <a:bodyPr rtlCol="0" anchor="ct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800" b="0" i="0" u="none" strike="noStrike" kern="0" cap="none" spc="0" normalizeH="0" baseline="0" noProof="0" dirty="0">
                  <a:ln>
                    <a:noFill/>
                  </a:ln>
                  <a:solidFill>
                    <a:prstClr val="white"/>
                  </a:solidFill>
                  <a:effectLst/>
                  <a:uLnTx/>
                  <a:uFillTx/>
                  <a:latin typeface="Franklin Gothic Book" panose="020B0503020102020204"/>
                  <a:ea typeface="黑体" panose="02010609060101010101" charset="-122"/>
                  <a:cs typeface="+mn-cs"/>
                </a:rPr>
                <a:t>        </a:t>
              </a:r>
              <a:r>
                <a:rPr kumimoji="0" lang="zh-CN" altLang="en-US" sz="2400" b="0" i="0" u="none" strike="noStrike" kern="0" cap="none" spc="0" normalizeH="0" baseline="0" noProof="0" dirty="0">
                  <a:ln>
                    <a:noFill/>
                  </a:ln>
                  <a:effectLst/>
                  <a:uLnTx/>
                  <a:uFillTx/>
                  <a:latin typeface="Franklin Gothic Book" panose="020B0503020102020204"/>
                  <a:ea typeface="黑体" panose="02010609060101010101" charset="-122"/>
                  <a:cs typeface="+mn-cs"/>
                </a:rPr>
                <a:t>根据图书的索书号，按照书架索引指示牌找到图书的藏书书架。</a:t>
              </a:r>
              <a:endParaRPr kumimoji="0" lang="zh-CN" altLang="en-US" sz="2400" b="0" i="0" u="none" strike="noStrike" kern="0" cap="none" spc="0" normalizeH="0" baseline="0" noProof="0" dirty="0">
                <a:ln>
                  <a:noFill/>
                </a:ln>
                <a:effectLst/>
                <a:uLnTx/>
                <a:uFillTx/>
                <a:latin typeface="Franklin Gothic Book" panose="020B0503020102020204"/>
                <a:ea typeface="黑体" panose="02010609060101010101" charset="-122"/>
                <a:cs typeface="+mn-cs"/>
              </a:endParaRPr>
            </a:p>
          </p:txBody>
        </p:sp>
        <p:sp>
          <p:nvSpPr>
            <p:cNvPr id="23" name="矩形 22"/>
            <p:cNvSpPr/>
            <p:nvPr/>
          </p:nvSpPr>
          <p:spPr>
            <a:xfrm>
              <a:off x="6242563" y="5094054"/>
              <a:ext cx="5250130" cy="1152128"/>
            </a:xfrm>
            <a:prstGeom prst="rect">
              <a:avLst/>
            </a:prstGeom>
            <a:noFill/>
            <a:ln w="25400" cap="flat" cmpd="sng" algn="ctr">
              <a:noFill/>
              <a:prstDash val="solid"/>
            </a:ln>
            <a:effectLst/>
          </p:spPr>
          <p:txBody>
            <a:bodyPr rtlCol="0" anchor="ct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2000" b="0" i="0" u="none" strike="noStrike" kern="0" cap="none" spc="0" normalizeH="0" baseline="0" noProof="0" dirty="0">
                  <a:ln>
                    <a:noFill/>
                  </a:ln>
                  <a:solidFill>
                    <a:prstClr val="white"/>
                  </a:solidFill>
                  <a:effectLst/>
                  <a:uLnTx/>
                  <a:uFillTx/>
                  <a:latin typeface="Franklin Gothic Book" panose="020B0503020102020204"/>
                  <a:ea typeface="黑体" panose="02010609060101010101" charset="-122"/>
                  <a:cs typeface="+mn-cs"/>
                </a:rPr>
                <a:t>        </a:t>
              </a:r>
              <a:r>
                <a:rPr kumimoji="0" lang="zh-CN" altLang="en-US" sz="2400" b="0" i="0" u="none" strike="noStrike" kern="0" cap="none" spc="0" normalizeH="0" baseline="0" noProof="0" dirty="0">
                  <a:ln>
                    <a:noFill/>
                  </a:ln>
                  <a:effectLst/>
                  <a:uLnTx/>
                  <a:uFillTx/>
                  <a:latin typeface="Franklin Gothic Book" panose="020B0503020102020204"/>
                  <a:ea typeface="黑体" panose="02010609060101010101" charset="-122"/>
                  <a:cs typeface="+mn-cs"/>
                </a:rPr>
                <a:t>在图书的藏书书架上，根据图书的索书号排列顺序，找到图书。</a:t>
              </a:r>
              <a:endParaRPr kumimoji="0" lang="zh-CN" altLang="en-US" sz="2400" b="0" i="0" u="none" strike="noStrike" kern="0" cap="none" spc="0" normalizeH="0" baseline="0" noProof="0" dirty="0">
                <a:ln>
                  <a:noFill/>
                </a:ln>
                <a:effectLst/>
                <a:uLnTx/>
                <a:uFillTx/>
                <a:latin typeface="Franklin Gothic Book" panose="020B0503020102020204"/>
                <a:ea typeface="黑体" panose="02010609060101010101" charset="-122"/>
                <a:cs typeface="+mn-cs"/>
              </a:endParaRPr>
            </a:p>
          </p:txBody>
        </p:sp>
        <p:pic>
          <p:nvPicPr>
            <p:cNvPr id="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858" y="1051872"/>
              <a:ext cx="4573579" cy="3691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5" name="组合 24"/>
            <p:cNvGrpSpPr/>
            <p:nvPr/>
          </p:nvGrpSpPr>
          <p:grpSpPr>
            <a:xfrm>
              <a:off x="2881618" y="1124744"/>
              <a:ext cx="2697125" cy="612648"/>
              <a:chOff x="2808077" y="1124744"/>
              <a:chExt cx="2628292" cy="612648"/>
            </a:xfrm>
          </p:grpSpPr>
          <p:sp>
            <p:nvSpPr>
              <p:cNvPr id="30" name="椭圆形标注 29"/>
              <p:cNvSpPr/>
              <p:nvPr/>
            </p:nvSpPr>
            <p:spPr>
              <a:xfrm>
                <a:off x="2808077" y="1124744"/>
                <a:ext cx="2628292" cy="612648"/>
              </a:xfrm>
              <a:prstGeom prst="wedgeEllipseCallout">
                <a:avLst>
                  <a:gd name="adj1" fmla="val -33863"/>
                  <a:gd name="adj2" fmla="val 84744"/>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Franklin Gothic Book" panose="020B0503020102020204"/>
                  <a:ea typeface="黑体" panose="02010609060101010101" charset="-122"/>
                  <a:cs typeface="+mn-cs"/>
                </a:endParaRPr>
              </a:p>
            </p:txBody>
          </p:sp>
          <p:sp>
            <p:nvSpPr>
              <p:cNvPr id="31" name="TextBox 30"/>
              <p:cNvSpPr txBox="1"/>
              <p:nvPr/>
            </p:nvSpPr>
            <p:spPr>
              <a:xfrm>
                <a:off x="3132113" y="1246402"/>
                <a:ext cx="194421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a:ln>
                      <a:noFill/>
                    </a:ln>
                    <a:solidFill>
                      <a:prstClr val="black"/>
                    </a:solidFill>
                    <a:effectLst/>
                    <a:uLnTx/>
                    <a:uFillTx/>
                  </a:rPr>
                  <a:t> 书架索引指示牌</a:t>
                </a:r>
                <a:endParaRPr kumimoji="0" lang="zh-CN" altLang="en-US" sz="1800" b="0" i="0" u="none" strike="noStrike" kern="0" cap="none" spc="0" normalizeH="0" baseline="0" noProof="0" dirty="0">
                  <a:ln>
                    <a:noFill/>
                  </a:ln>
                  <a:solidFill>
                    <a:prstClr val="black"/>
                  </a:solidFill>
                  <a:effectLst/>
                  <a:uLnTx/>
                  <a:uFillTx/>
                </a:endParaRPr>
              </a:p>
            </p:txBody>
          </p:sp>
        </p:grpSp>
        <p:sp>
          <p:nvSpPr>
            <p:cNvPr id="26" name="矩形 25"/>
            <p:cNvSpPr/>
            <p:nvPr/>
          </p:nvSpPr>
          <p:spPr>
            <a:xfrm>
              <a:off x="6467471" y="4114796"/>
              <a:ext cx="5025222" cy="607369"/>
            </a:xfrm>
            <a:prstGeom prst="rect">
              <a:avLst/>
            </a:prstGeom>
            <a:noFill/>
            <a:ln w="571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Franklin Gothic Book" panose="020B0503020102020204"/>
                <a:ea typeface="黑体" panose="02010609060101010101" charset="-122"/>
                <a:cs typeface="+mn-cs"/>
              </a:endParaRPr>
            </a:p>
          </p:txBody>
        </p:sp>
        <p:grpSp>
          <p:nvGrpSpPr>
            <p:cNvPr id="27" name="组合 26"/>
            <p:cNvGrpSpPr/>
            <p:nvPr/>
          </p:nvGrpSpPr>
          <p:grpSpPr>
            <a:xfrm>
              <a:off x="9051752" y="2636912"/>
              <a:ext cx="2660178" cy="612648"/>
              <a:chOff x="8820744" y="2636912"/>
              <a:chExt cx="2592288" cy="612648"/>
            </a:xfrm>
          </p:grpSpPr>
          <p:sp>
            <p:nvSpPr>
              <p:cNvPr id="28" name="椭圆形标注 27"/>
              <p:cNvSpPr/>
              <p:nvPr/>
            </p:nvSpPr>
            <p:spPr>
              <a:xfrm>
                <a:off x="8820745" y="2636912"/>
                <a:ext cx="2592287" cy="612648"/>
              </a:xfrm>
              <a:prstGeom prst="wedgeEllipseCallout">
                <a:avLst>
                  <a:gd name="adj1" fmla="val -29032"/>
                  <a:gd name="adj2" fmla="val 183052"/>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Franklin Gothic Book" panose="020B0503020102020204"/>
                  <a:ea typeface="黑体" panose="02010609060101010101" charset="-122"/>
                  <a:cs typeface="+mn-cs"/>
                </a:endParaRPr>
              </a:p>
            </p:txBody>
          </p:sp>
          <p:sp>
            <p:nvSpPr>
              <p:cNvPr id="29" name="TextBox 28"/>
              <p:cNvSpPr txBox="1"/>
              <p:nvPr/>
            </p:nvSpPr>
            <p:spPr>
              <a:xfrm>
                <a:off x="8820744" y="2758570"/>
                <a:ext cx="259228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a:ln>
                      <a:noFill/>
                    </a:ln>
                    <a:solidFill>
                      <a:prstClr val="black"/>
                    </a:solidFill>
                    <a:effectLst/>
                    <a:uLnTx/>
                    <a:uFillTx/>
                  </a:rPr>
                  <a:t>索书号在图书上的位置</a:t>
                </a:r>
                <a:endParaRPr kumimoji="0" lang="zh-CN" altLang="en-US" sz="1800" b="0" i="0" u="none" strike="noStrike" kern="0" cap="none" spc="0" normalizeH="0" baseline="0" noProof="0" dirty="0">
                  <a:ln>
                    <a:noFill/>
                  </a:ln>
                  <a:solidFill>
                    <a:prstClr val="black"/>
                  </a:solidFill>
                  <a:effectLst/>
                  <a:uLnTx/>
                  <a:uFillTx/>
                </a:endParaRPr>
              </a:p>
            </p:txBody>
          </p:sp>
        </p:grpSp>
      </p:grpSp>
    </p:spTree>
  </p:cSld>
  <p:clrMapOvr>
    <a:masterClrMapping/>
  </p:clrMapOvr>
  <p:transition spd="slow" advClick="0" advTm="3000">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1341445" y="260267"/>
            <a:ext cx="10850563" cy="663575"/>
          </a:xfrm>
        </p:spPr>
        <p:txBody>
          <a:bodyPr/>
          <a:lstStyle/>
          <a:p>
            <a:r>
              <a:rPr lang="zh-CN" altLang="en-US" sz="2800" dirty="0"/>
              <a:t>索书号排列方式</a:t>
            </a:r>
            <a:endParaRPr lang="zh-CN" altLang="en-US" sz="2800" dirty="0"/>
          </a:p>
        </p:txBody>
      </p:sp>
      <p:grpSp>
        <p:nvGrpSpPr>
          <p:cNvPr id="41" name="组合 40"/>
          <p:cNvGrpSpPr/>
          <p:nvPr/>
        </p:nvGrpSpPr>
        <p:grpSpPr>
          <a:xfrm>
            <a:off x="826124" y="1124744"/>
            <a:ext cx="10976546" cy="4688074"/>
            <a:chOff x="826124" y="1124744"/>
            <a:chExt cx="10976546" cy="4688074"/>
          </a:xfrm>
        </p:grpSpPr>
        <p:sp>
          <p:nvSpPr>
            <p:cNvPr id="42" name="TextBox 41"/>
            <p:cNvSpPr txBox="1"/>
            <p:nvPr/>
          </p:nvSpPr>
          <p:spPr>
            <a:xfrm>
              <a:off x="826126" y="1124744"/>
              <a:ext cx="310354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a:ln>
                    <a:solidFill>
                      <a:srgbClr val="002060"/>
                    </a:solidFill>
                  </a:ln>
                  <a:effectLst/>
                  <a:uLnTx/>
                  <a:uFillTx/>
                </a:rPr>
                <a:t>步骤一：先排列中图分类号</a:t>
              </a:r>
              <a:endParaRPr kumimoji="0" lang="zh-CN" altLang="en-US" sz="1800" b="0" i="0" u="none" strike="noStrike" kern="0" cap="none" spc="0" normalizeH="0" baseline="0" noProof="0" dirty="0">
                <a:ln>
                  <a:solidFill>
                    <a:srgbClr val="002060"/>
                  </a:solidFill>
                </a:ln>
                <a:effectLst/>
                <a:uLnTx/>
                <a:uFillTx/>
              </a:endParaRPr>
            </a:p>
          </p:txBody>
        </p:sp>
        <p:grpSp>
          <p:nvGrpSpPr>
            <p:cNvPr id="43" name="组合 42"/>
            <p:cNvGrpSpPr/>
            <p:nvPr/>
          </p:nvGrpSpPr>
          <p:grpSpPr>
            <a:xfrm>
              <a:off x="826124" y="1700811"/>
              <a:ext cx="5922760" cy="1015663"/>
              <a:chOff x="805041" y="1700808"/>
              <a:chExt cx="5771606" cy="1015663"/>
            </a:xfrm>
          </p:grpSpPr>
          <p:sp>
            <p:nvSpPr>
              <p:cNvPr id="61" name="TextBox 60"/>
              <p:cNvSpPr txBox="1"/>
              <p:nvPr/>
            </p:nvSpPr>
            <p:spPr>
              <a:xfrm>
                <a:off x="805041" y="1700808"/>
                <a:ext cx="5771606" cy="1015663"/>
              </a:xfrm>
              <a:prstGeom prst="rect">
                <a:avLst/>
              </a:prstGeom>
              <a:solidFill>
                <a:schemeClr val="accent3">
                  <a:lumMod val="40000"/>
                  <a:lumOff val="60000"/>
                </a:scheme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spc="50" normalizeH="0" baseline="0" noProof="0" dirty="0">
                    <a:ln w="13500">
                      <a:solidFill>
                        <a:schemeClr val="accent1">
                          <a:shade val="2500"/>
                          <a:alpha val="6500"/>
                        </a:schemeClr>
                      </a:solidFill>
                      <a:prstDash val="solid"/>
                    </a:ln>
                    <a:solidFill>
                      <a:schemeClr val="accent2">
                        <a:alpha val="95000"/>
                      </a:schemeClr>
                    </a:solidFill>
                    <a:effectLst>
                      <a:innerShdw blurRad="50900" dist="38500" dir="13500000">
                        <a:srgbClr val="000000">
                          <a:alpha val="60000"/>
                        </a:srgbClr>
                      </a:innerShdw>
                    </a:effectLst>
                    <a:uLnTx/>
                    <a:uFillTx/>
                    <a:latin typeface="宋体" panose="02010600030101010101" pitchFamily="2" charset="-122"/>
                    <a:ea typeface="宋体" panose="02010600030101010101" pitchFamily="2" charset="-122"/>
                  </a:rPr>
                  <a:t>先按大写字母</a:t>
                </a:r>
                <a:r>
                  <a:rPr kumimoji="0" lang="en-US" altLang="zh-CN" sz="1800" b="1" i="0" u="none" strike="noStrike" kern="0" spc="50" normalizeH="0" baseline="0" noProof="0" dirty="0">
                    <a:ln w="13500">
                      <a:solidFill>
                        <a:schemeClr val="accent1">
                          <a:shade val="2500"/>
                          <a:alpha val="6500"/>
                        </a:schemeClr>
                      </a:solidFill>
                      <a:prstDash val="solid"/>
                    </a:ln>
                    <a:solidFill>
                      <a:schemeClr val="accent2">
                        <a:alpha val="95000"/>
                      </a:schemeClr>
                    </a:solidFill>
                    <a:effectLst>
                      <a:innerShdw blurRad="50900" dist="38500" dir="13500000">
                        <a:srgbClr val="000000">
                          <a:alpha val="60000"/>
                        </a:srgbClr>
                      </a:innerShdw>
                    </a:effectLst>
                    <a:uLnTx/>
                    <a:uFillTx/>
                    <a:latin typeface="宋体" panose="02010600030101010101" pitchFamily="2" charset="-122"/>
                    <a:ea typeface="宋体" panose="02010600030101010101" pitchFamily="2" charset="-122"/>
                  </a:rPr>
                  <a:t>A-Z</a:t>
                </a:r>
                <a:r>
                  <a:rPr kumimoji="0" lang="zh-CN" altLang="en-US" sz="1800" b="1" i="0" u="none" strike="noStrike" kern="0" spc="50" normalizeH="0" baseline="0" noProof="0" dirty="0">
                    <a:ln w="13500">
                      <a:solidFill>
                        <a:schemeClr val="accent1">
                          <a:shade val="2500"/>
                          <a:alpha val="6500"/>
                        </a:schemeClr>
                      </a:solidFill>
                      <a:prstDash val="solid"/>
                    </a:ln>
                    <a:solidFill>
                      <a:schemeClr val="accent2">
                        <a:alpha val="95000"/>
                      </a:schemeClr>
                    </a:solidFill>
                    <a:effectLst>
                      <a:innerShdw blurRad="50900" dist="38500" dir="13500000">
                        <a:srgbClr val="000000">
                          <a:alpha val="60000"/>
                        </a:srgbClr>
                      </a:innerShdw>
                    </a:effectLst>
                    <a:uLnTx/>
                    <a:uFillTx/>
                    <a:latin typeface="宋体" panose="02010600030101010101" pitchFamily="2" charset="-122"/>
                    <a:ea typeface="宋体" panose="02010600030101010101" pitchFamily="2" charset="-122"/>
                  </a:rPr>
                  <a:t>的先后顺序排</a:t>
                </a:r>
                <a:endParaRPr kumimoji="0" lang="zh-CN" altLang="en-US" sz="1800" b="1" i="0" u="none" strike="noStrike" kern="0" spc="50" normalizeH="0" baseline="0" noProof="0" dirty="0">
                  <a:ln w="13500">
                    <a:solidFill>
                      <a:schemeClr val="accent1">
                        <a:shade val="2500"/>
                        <a:alpha val="6500"/>
                      </a:schemeClr>
                    </a:solidFill>
                    <a:prstDash val="solid"/>
                  </a:ln>
                  <a:solidFill>
                    <a:schemeClr val="accent2">
                      <a:alpha val="95000"/>
                    </a:schemeClr>
                  </a:solidFill>
                  <a:effectLst>
                    <a:innerShdw blurRad="50900" dist="38500" dir="13500000">
                      <a:srgbClr val="000000">
                        <a:alpha val="60000"/>
                      </a:srgbClr>
                    </a:innerShdw>
                  </a:effectLst>
                  <a:uLnTx/>
                  <a:uFillTx/>
                  <a:latin typeface="宋体" panose="02010600030101010101" pitchFamily="2" charset="-122"/>
                  <a:ea typeface="宋体" panose="02010600030101010101" pitchFamily="2" charset="-122"/>
                </a:endParaRPr>
              </a:p>
              <a:p>
                <a:pPr marL="0" marR="0" lvl="0" indent="0" defTabSz="914400" eaLnBrk="1" fontAlgn="auto" latinLnBrk="0" hangingPunct="1">
                  <a:lnSpc>
                    <a:spcPct val="100000"/>
                  </a:lnSpc>
                  <a:spcBef>
                    <a:spcPts val="0"/>
                  </a:spcBef>
                  <a:spcAft>
                    <a:spcPts val="0"/>
                  </a:spcAft>
                  <a:buClrTx/>
                  <a:buSzTx/>
                  <a:buFontTx/>
                  <a:buNone/>
                  <a:defRPr/>
                </a:pPr>
                <a:endParaRPr kumimoji="0" lang="en-US" altLang="zh-CN" sz="1800" b="1" i="0" u="none" strike="noStrike" kern="0" cap="none" spc="0" normalizeH="0" baseline="0" noProof="0" dirty="0">
                  <a:ln>
                    <a:noFill/>
                  </a:ln>
                  <a:solidFill>
                    <a:srgbClr val="FF0000"/>
                  </a:solidFill>
                  <a:effectLst/>
                  <a:uLnTx/>
                  <a:uFillTx/>
                  <a:latin typeface="宋体" panose="02010600030101010101" pitchFamily="2"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rgbClr val="FF0000"/>
                    </a:solidFill>
                    <a:effectLst/>
                    <a:uLnTx/>
                    <a:uFillTx/>
                    <a:latin typeface="宋体" panose="02010600030101010101" pitchFamily="2" charset="-122"/>
                  </a:rPr>
                  <a:t>A    B    C    D    Z</a:t>
                </a:r>
                <a:endParaRPr kumimoji="0" lang="zh-CN" altLang="en-US" sz="2400" b="0" i="0" u="none" strike="noStrike" kern="0" cap="none" spc="0" normalizeH="0" baseline="0" noProof="0" dirty="0">
                  <a:ln>
                    <a:noFill/>
                  </a:ln>
                  <a:solidFill>
                    <a:srgbClr val="FF0000"/>
                  </a:solidFill>
                  <a:effectLst/>
                  <a:uLnTx/>
                  <a:uFillTx/>
                </a:endParaRPr>
              </a:p>
            </p:txBody>
          </p:sp>
          <p:cxnSp>
            <p:nvCxnSpPr>
              <p:cNvPr id="62" name="直接箭头连接符 61"/>
              <p:cNvCxnSpPr/>
              <p:nvPr/>
            </p:nvCxnSpPr>
            <p:spPr>
              <a:xfrm>
                <a:off x="1217380" y="2482434"/>
                <a:ext cx="281817" cy="0"/>
              </a:xfrm>
              <a:prstGeom prst="straightConnector1">
                <a:avLst/>
              </a:prstGeom>
              <a:noFill/>
              <a:ln w="38100" cap="flat" cmpd="sng" algn="ctr">
                <a:solidFill>
                  <a:srgbClr val="0000FF"/>
                </a:solidFill>
                <a:prstDash val="solid"/>
                <a:tailEnd type="arrow"/>
              </a:ln>
              <a:effectLst/>
            </p:spPr>
          </p:cxnSp>
          <p:cxnSp>
            <p:nvCxnSpPr>
              <p:cNvPr id="63" name="直接箭头连接符 62"/>
              <p:cNvCxnSpPr/>
              <p:nvPr/>
            </p:nvCxnSpPr>
            <p:spPr>
              <a:xfrm>
                <a:off x="2002115" y="2482435"/>
                <a:ext cx="281817" cy="0"/>
              </a:xfrm>
              <a:prstGeom prst="straightConnector1">
                <a:avLst/>
              </a:prstGeom>
              <a:noFill/>
              <a:ln w="38100" cap="flat" cmpd="sng" algn="ctr">
                <a:solidFill>
                  <a:srgbClr val="0000FF"/>
                </a:solidFill>
                <a:prstDash val="solid"/>
                <a:tailEnd type="arrow"/>
              </a:ln>
              <a:effectLst/>
            </p:spPr>
          </p:cxnSp>
          <p:cxnSp>
            <p:nvCxnSpPr>
              <p:cNvPr id="64" name="直接箭头连接符 63"/>
              <p:cNvCxnSpPr/>
              <p:nvPr/>
            </p:nvCxnSpPr>
            <p:spPr>
              <a:xfrm>
                <a:off x="2763748" y="2482435"/>
                <a:ext cx="281817" cy="0"/>
              </a:xfrm>
              <a:prstGeom prst="straightConnector1">
                <a:avLst/>
              </a:prstGeom>
              <a:noFill/>
              <a:ln w="38100" cap="flat" cmpd="sng" algn="ctr">
                <a:solidFill>
                  <a:srgbClr val="0000FF"/>
                </a:solidFill>
                <a:prstDash val="solid"/>
                <a:tailEnd type="arrow"/>
              </a:ln>
              <a:effectLst/>
            </p:spPr>
          </p:cxnSp>
          <p:cxnSp>
            <p:nvCxnSpPr>
              <p:cNvPr id="65" name="直接箭头连接符 64"/>
              <p:cNvCxnSpPr/>
              <p:nvPr/>
            </p:nvCxnSpPr>
            <p:spPr>
              <a:xfrm>
                <a:off x="3580458" y="2473642"/>
                <a:ext cx="281817" cy="0"/>
              </a:xfrm>
              <a:prstGeom prst="straightConnector1">
                <a:avLst/>
              </a:prstGeom>
              <a:noFill/>
              <a:ln w="38100" cap="flat" cmpd="sng" algn="ctr">
                <a:solidFill>
                  <a:srgbClr val="0000FF"/>
                </a:solidFill>
                <a:prstDash val="solid"/>
                <a:tailEnd type="arrow"/>
              </a:ln>
              <a:effectLst/>
            </p:spPr>
          </p:cxnSp>
        </p:grpSp>
        <p:grpSp>
          <p:nvGrpSpPr>
            <p:cNvPr id="44" name="组合 43"/>
            <p:cNvGrpSpPr/>
            <p:nvPr/>
          </p:nvGrpSpPr>
          <p:grpSpPr>
            <a:xfrm>
              <a:off x="826126" y="2996952"/>
              <a:ext cx="5922758" cy="1292662"/>
              <a:chOff x="805043" y="2996952"/>
              <a:chExt cx="5771604" cy="1292662"/>
            </a:xfrm>
          </p:grpSpPr>
          <p:sp>
            <p:nvSpPr>
              <p:cNvPr id="57" name="TextBox 56"/>
              <p:cNvSpPr txBox="1"/>
              <p:nvPr/>
            </p:nvSpPr>
            <p:spPr>
              <a:xfrm>
                <a:off x="805043" y="2996952"/>
                <a:ext cx="5771604" cy="1292662"/>
              </a:xfrm>
              <a:prstGeom prst="rect">
                <a:avLst/>
              </a:prstGeom>
              <a:solidFill>
                <a:schemeClr val="accent3">
                  <a:lumMod val="40000"/>
                  <a:lumOff val="60000"/>
                </a:schemeClr>
              </a:solidFill>
              <a:ln>
                <a:noFill/>
              </a:ln>
            </p:spPr>
            <p:txBody>
              <a:bodyPr wrap="square" rtlCol="0">
                <a:spAutoFit/>
              </a:bodyPr>
              <a:lstStyle/>
              <a:p>
                <a:pPr marL="469900" marR="0" lvl="0" indent="-469900"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spc="50" normalizeH="0" baseline="0" noProof="0" dirty="0">
                    <a:ln w="13500">
                      <a:solidFill>
                        <a:schemeClr val="accent1">
                          <a:shade val="2500"/>
                          <a:alpha val="6500"/>
                        </a:schemeClr>
                      </a:solidFill>
                      <a:prstDash val="solid"/>
                    </a:ln>
                    <a:solidFill>
                      <a:schemeClr val="accent2">
                        <a:alpha val="95000"/>
                      </a:schemeClr>
                    </a:solidFill>
                    <a:effectLst>
                      <a:innerShdw blurRad="50900" dist="38500" dir="13500000">
                        <a:srgbClr val="000000">
                          <a:alpha val="60000"/>
                        </a:srgbClr>
                      </a:innerShdw>
                    </a:effectLst>
                    <a:uLnTx/>
                    <a:uFillTx/>
                    <a:latin typeface="宋体" panose="02010600030101010101" pitchFamily="2" charset="-122"/>
                    <a:ea typeface="宋体" panose="02010600030101010101" pitchFamily="2" charset="-122"/>
                  </a:rPr>
                  <a:t>同一英文字母后的数字部分，按小数制的排列方法排架，</a:t>
                </a:r>
                <a:endParaRPr kumimoji="0" lang="zh-CN" altLang="en-US" sz="1800" b="1" i="0" u="none" strike="noStrike" kern="0" spc="50" normalizeH="0" baseline="0" noProof="0" dirty="0">
                  <a:ln w="13500">
                    <a:solidFill>
                      <a:schemeClr val="accent1">
                        <a:shade val="2500"/>
                        <a:alpha val="6500"/>
                      </a:schemeClr>
                    </a:solidFill>
                    <a:prstDash val="solid"/>
                  </a:ln>
                  <a:solidFill>
                    <a:schemeClr val="accent2">
                      <a:alpha val="95000"/>
                    </a:schemeClr>
                  </a:solidFill>
                  <a:effectLst>
                    <a:innerShdw blurRad="50900" dist="38500" dir="13500000">
                      <a:srgbClr val="000000">
                        <a:alpha val="60000"/>
                      </a:srgbClr>
                    </a:innerShdw>
                  </a:effectLst>
                  <a:uLnTx/>
                  <a:uFillTx/>
                  <a:latin typeface="宋体" panose="02010600030101010101" pitchFamily="2" charset="-122"/>
                  <a:ea typeface="宋体" panose="02010600030101010101" pitchFamily="2" charset="-122"/>
                </a:endParaRPr>
              </a:p>
              <a:p>
                <a:pPr marL="469900" marR="0" lvl="0" indent="-469900"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spc="50" normalizeH="0" baseline="0" noProof="0" dirty="0">
                    <a:ln w="13500">
                      <a:solidFill>
                        <a:schemeClr val="accent1">
                          <a:shade val="2500"/>
                          <a:alpha val="6500"/>
                        </a:schemeClr>
                      </a:solidFill>
                      <a:prstDash val="solid"/>
                    </a:ln>
                    <a:solidFill>
                      <a:schemeClr val="accent2">
                        <a:alpha val="95000"/>
                      </a:schemeClr>
                    </a:solidFill>
                    <a:effectLst>
                      <a:innerShdw blurRad="50900" dist="38500" dir="13500000">
                        <a:srgbClr val="000000">
                          <a:alpha val="60000"/>
                        </a:srgbClr>
                      </a:innerShdw>
                    </a:effectLst>
                    <a:uLnTx/>
                    <a:uFillTx/>
                    <a:latin typeface="宋体" panose="02010600030101010101" pitchFamily="2" charset="-122"/>
                    <a:ea typeface="宋体" panose="02010600030101010101" pitchFamily="2" charset="-122"/>
                  </a:rPr>
                  <a:t>即相同位置的数字大小相比较，小在前，大在后。</a:t>
                </a:r>
                <a:endParaRPr kumimoji="0" lang="en-US" altLang="zh-CN" sz="1800" b="1" i="0" u="none" strike="noStrike" kern="0" spc="50" normalizeH="0" baseline="0" noProof="0" dirty="0">
                  <a:ln w="13500">
                    <a:solidFill>
                      <a:schemeClr val="accent1">
                        <a:shade val="2500"/>
                        <a:alpha val="6500"/>
                      </a:schemeClr>
                    </a:solidFill>
                    <a:prstDash val="solid"/>
                  </a:ln>
                  <a:solidFill>
                    <a:schemeClr val="accent2">
                      <a:alpha val="95000"/>
                    </a:schemeClr>
                  </a:solidFill>
                  <a:effectLst>
                    <a:innerShdw blurRad="50900" dist="38500" dir="13500000">
                      <a:srgbClr val="000000">
                        <a:alpha val="60000"/>
                      </a:srgbClr>
                    </a:innerShdw>
                  </a:effectLst>
                  <a:uLnTx/>
                  <a:uFillTx/>
                  <a:latin typeface="宋体" panose="02010600030101010101" pitchFamily="2" charset="-122"/>
                  <a:ea typeface="宋体" panose="02010600030101010101" pitchFamily="2" charset="-122"/>
                </a:endParaRPr>
              </a:p>
              <a:p>
                <a:pPr marL="0" marR="0" lvl="0" indent="0" defTabSz="914400" eaLnBrk="1" fontAlgn="auto" latinLnBrk="0" hangingPunct="1">
                  <a:lnSpc>
                    <a:spcPct val="100000"/>
                  </a:lnSpc>
                  <a:spcBef>
                    <a:spcPts val="0"/>
                  </a:spcBef>
                  <a:spcAft>
                    <a:spcPts val="0"/>
                  </a:spcAft>
                  <a:buClrTx/>
                  <a:buSzTx/>
                  <a:buFontTx/>
                  <a:buNone/>
                  <a:defRPr/>
                </a:pPr>
                <a:endParaRPr kumimoji="0" lang="en-US" altLang="zh-CN" sz="1800" b="1" i="0" u="none" strike="noStrike" kern="0" cap="none" spc="0" normalizeH="0" baseline="0" noProof="0" dirty="0">
                  <a:ln>
                    <a:noFill/>
                  </a:ln>
                  <a:solidFill>
                    <a:srgbClr val="7030A0"/>
                  </a:solidFill>
                  <a:effectLst/>
                  <a:uLnTx/>
                  <a:uFillTx/>
                  <a:latin typeface="宋体" panose="02010600030101010101" pitchFamily="2" charset="-122"/>
                  <a:ea typeface="宋体" panose="02010600030101010101" pitchFamily="2"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rgbClr val="7030A0"/>
                    </a:solidFill>
                    <a:effectLst/>
                    <a:uLnTx/>
                    <a:uFillTx/>
                    <a:latin typeface="宋体" panose="02010600030101010101" pitchFamily="2" charset="-122"/>
                    <a:ea typeface="宋体" panose="02010600030101010101" pitchFamily="2" charset="-122"/>
                  </a:rPr>
                  <a:t>A</a:t>
                </a:r>
                <a:r>
                  <a:rPr kumimoji="0" lang="en-US" altLang="zh-CN" sz="2400" b="1" i="0" u="none" strike="noStrike" kern="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rPr>
                  <a:t>0</a:t>
                </a:r>
                <a:r>
                  <a:rPr kumimoji="0" lang="en-US" altLang="zh-CN" sz="2400" b="1" i="0" u="none" strike="noStrike" kern="0" cap="none" spc="0" normalizeH="0" baseline="0" noProof="0" dirty="0">
                    <a:ln>
                      <a:noFill/>
                    </a:ln>
                    <a:effectLst/>
                    <a:uLnTx/>
                    <a:uFillTx/>
                    <a:latin typeface="宋体" panose="02010600030101010101" pitchFamily="2" charset="-122"/>
                    <a:ea typeface="宋体" panose="02010600030101010101" pitchFamily="2" charset="-122"/>
                  </a:rPr>
                  <a:t>48</a:t>
                </a:r>
                <a:r>
                  <a:rPr kumimoji="0" lang="en-US" altLang="zh-CN" sz="2400" b="1" i="0" u="none" strike="noStrike" kern="0" cap="none" spc="0" normalizeH="0" baseline="0" noProof="0" dirty="0">
                    <a:ln>
                      <a:noFill/>
                    </a:ln>
                    <a:solidFill>
                      <a:schemeClr val="bg1"/>
                    </a:solidFill>
                    <a:effectLst/>
                    <a:uLnTx/>
                    <a:uFillTx/>
                    <a:latin typeface="宋体" panose="02010600030101010101" pitchFamily="2" charset="-122"/>
                    <a:ea typeface="宋体" panose="02010600030101010101" pitchFamily="2" charset="-122"/>
                  </a:rPr>
                  <a:t> </a:t>
                </a:r>
                <a:r>
                  <a:rPr kumimoji="0" lang="en-US" altLang="zh-CN" sz="2400" b="1" i="0" u="none" strike="noStrike" kern="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rPr>
                  <a:t>   </a:t>
                </a:r>
                <a:r>
                  <a:rPr kumimoji="0" lang="en-US" altLang="zh-CN" sz="2400" b="1" i="0" u="none" strike="noStrike" kern="0" cap="none" spc="0" normalizeH="0" baseline="0" noProof="0" dirty="0">
                    <a:ln>
                      <a:noFill/>
                    </a:ln>
                    <a:solidFill>
                      <a:srgbClr val="5A2383"/>
                    </a:solidFill>
                    <a:effectLst/>
                    <a:uLnTx/>
                    <a:uFillTx/>
                    <a:latin typeface="宋体" panose="02010600030101010101" pitchFamily="2" charset="-122"/>
                    <a:ea typeface="宋体" panose="02010600030101010101" pitchFamily="2" charset="-122"/>
                  </a:rPr>
                  <a:t>A</a:t>
                </a:r>
                <a:r>
                  <a:rPr kumimoji="0" lang="en-US" altLang="zh-CN" sz="2400" b="1" i="0" u="none" strike="noStrike" kern="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rPr>
                  <a:t>1</a:t>
                </a:r>
                <a:r>
                  <a:rPr kumimoji="0" lang="en-US" altLang="zh-CN" sz="2400" b="1" i="0" u="none" strike="noStrike" kern="0" cap="none" spc="0" normalizeH="0" baseline="0" noProof="0" dirty="0">
                    <a:ln>
                      <a:noFill/>
                    </a:ln>
                    <a:effectLst/>
                    <a:uLnTx/>
                    <a:uFillTx/>
                    <a:latin typeface="宋体" panose="02010600030101010101" pitchFamily="2" charset="-122"/>
                    <a:ea typeface="宋体" panose="02010600030101010101" pitchFamily="2" charset="-122"/>
                  </a:rPr>
                  <a:t>5</a:t>
                </a:r>
                <a:r>
                  <a:rPr kumimoji="0" lang="en-US" altLang="zh-CN" sz="2400" b="1" i="0" u="none" strike="noStrike" kern="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rPr>
                  <a:t>    </a:t>
                </a:r>
                <a:r>
                  <a:rPr kumimoji="0" lang="en-US" altLang="zh-CN" sz="2400" b="1" i="0" u="none" strike="noStrike" kern="0" cap="none" spc="0" normalizeH="0" baseline="0" noProof="0" dirty="0">
                    <a:ln>
                      <a:noFill/>
                    </a:ln>
                    <a:solidFill>
                      <a:srgbClr val="7030A0"/>
                    </a:solidFill>
                    <a:effectLst/>
                    <a:uLnTx/>
                    <a:uFillTx/>
                    <a:latin typeface="宋体" panose="02010600030101010101" pitchFamily="2" charset="-122"/>
                    <a:ea typeface="宋体" panose="02010600030101010101" pitchFamily="2" charset="-122"/>
                  </a:rPr>
                  <a:t>A</a:t>
                </a:r>
                <a:r>
                  <a:rPr kumimoji="0" lang="en-US" altLang="zh-CN" sz="2400" b="1" i="0" u="none" strike="noStrike" kern="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rPr>
                  <a:t>2    </a:t>
                </a:r>
                <a:r>
                  <a:rPr kumimoji="0" lang="en-US" altLang="zh-CN" sz="2400" b="1" i="0" u="none" strike="noStrike" kern="0" cap="none" spc="0" normalizeH="0" baseline="0" noProof="0" dirty="0">
                    <a:ln>
                      <a:noFill/>
                    </a:ln>
                    <a:solidFill>
                      <a:srgbClr val="7030A0"/>
                    </a:solidFill>
                    <a:effectLst/>
                    <a:uLnTx/>
                    <a:uFillTx/>
                    <a:latin typeface="宋体" panose="02010600030101010101" pitchFamily="2" charset="-122"/>
                    <a:ea typeface="宋体" panose="02010600030101010101" pitchFamily="2" charset="-122"/>
                  </a:rPr>
                  <a:t>A</a:t>
                </a:r>
                <a:r>
                  <a:rPr kumimoji="0" lang="en-US" altLang="zh-CN" sz="2400" b="1" i="0" u="none" strike="noStrike" kern="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rPr>
                  <a:t>9</a:t>
                </a:r>
                <a:endParaRPr kumimoji="0" lang="zh-CN" altLang="en-US" sz="2400" b="1" i="0" u="none" strike="noStrike" kern="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endParaRPr>
              </a:p>
            </p:txBody>
          </p:sp>
          <p:cxnSp>
            <p:nvCxnSpPr>
              <p:cNvPr id="58" name="直接箭头连接符 57"/>
              <p:cNvCxnSpPr/>
              <p:nvPr/>
            </p:nvCxnSpPr>
            <p:spPr>
              <a:xfrm>
                <a:off x="1712680" y="4067980"/>
                <a:ext cx="281817" cy="0"/>
              </a:xfrm>
              <a:prstGeom prst="straightConnector1">
                <a:avLst/>
              </a:prstGeom>
              <a:noFill/>
              <a:ln w="38100" cap="flat" cmpd="sng" algn="ctr">
                <a:solidFill>
                  <a:srgbClr val="0000FF"/>
                </a:solidFill>
                <a:prstDash val="solid"/>
                <a:tailEnd type="arrow"/>
              </a:ln>
              <a:effectLst/>
            </p:spPr>
          </p:cxnSp>
          <p:cxnSp>
            <p:nvCxnSpPr>
              <p:cNvPr id="59" name="直接箭头连接符 58"/>
              <p:cNvCxnSpPr/>
              <p:nvPr/>
            </p:nvCxnSpPr>
            <p:spPr>
              <a:xfrm>
                <a:off x="2807940" y="4065121"/>
                <a:ext cx="281817" cy="0"/>
              </a:xfrm>
              <a:prstGeom prst="straightConnector1">
                <a:avLst/>
              </a:prstGeom>
              <a:noFill/>
              <a:ln w="38100" cap="flat" cmpd="sng" algn="ctr">
                <a:solidFill>
                  <a:srgbClr val="0000FF"/>
                </a:solidFill>
                <a:prstDash val="solid"/>
                <a:tailEnd type="arrow"/>
              </a:ln>
              <a:effectLst/>
            </p:spPr>
          </p:cxnSp>
          <p:cxnSp>
            <p:nvCxnSpPr>
              <p:cNvPr id="60" name="直接箭头连接符 59"/>
              <p:cNvCxnSpPr/>
              <p:nvPr/>
            </p:nvCxnSpPr>
            <p:spPr>
              <a:xfrm>
                <a:off x="3694988" y="4065121"/>
                <a:ext cx="281817" cy="0"/>
              </a:xfrm>
              <a:prstGeom prst="straightConnector1">
                <a:avLst/>
              </a:prstGeom>
              <a:noFill/>
              <a:ln w="38100" cap="flat" cmpd="sng" algn="ctr">
                <a:solidFill>
                  <a:srgbClr val="0000FF"/>
                </a:solidFill>
                <a:prstDash val="solid"/>
                <a:tailEnd type="arrow"/>
              </a:ln>
              <a:effectLst/>
            </p:spPr>
          </p:cxnSp>
        </p:grpSp>
        <p:grpSp>
          <p:nvGrpSpPr>
            <p:cNvPr id="45" name="组合 44"/>
            <p:cNvGrpSpPr/>
            <p:nvPr/>
          </p:nvGrpSpPr>
          <p:grpSpPr>
            <a:xfrm>
              <a:off x="826124" y="4797155"/>
              <a:ext cx="5922760" cy="1015663"/>
              <a:chOff x="805041" y="4797152"/>
              <a:chExt cx="5771606" cy="1015663"/>
            </a:xfrm>
          </p:grpSpPr>
          <p:sp>
            <p:nvSpPr>
              <p:cNvPr id="53" name="TextBox 52"/>
              <p:cNvSpPr txBox="1"/>
              <p:nvPr/>
            </p:nvSpPr>
            <p:spPr>
              <a:xfrm>
                <a:off x="805041" y="4797152"/>
                <a:ext cx="5771606" cy="1015663"/>
              </a:xfrm>
              <a:prstGeom prst="rect">
                <a:avLst/>
              </a:prstGeom>
              <a:solidFill>
                <a:schemeClr val="accent3">
                  <a:lumMod val="40000"/>
                  <a:lumOff val="60000"/>
                </a:schemeClr>
              </a:solidFill>
            </p:spPr>
            <p:txBody>
              <a:bodyPr wrap="square" rtlCol="0">
                <a:spAutoFit/>
              </a:bodyPr>
              <a:lstStyle/>
              <a:p>
                <a:pPr marL="469900" marR="0" lvl="0" indent="-469900"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spc="50" normalizeH="0" baseline="0" noProof="0" dirty="0">
                    <a:ln w="13500">
                      <a:solidFill>
                        <a:schemeClr val="accent1">
                          <a:shade val="2500"/>
                          <a:alpha val="6500"/>
                        </a:schemeClr>
                      </a:solidFill>
                      <a:prstDash val="solid"/>
                    </a:ln>
                    <a:solidFill>
                      <a:schemeClr val="accent2">
                        <a:alpha val="95000"/>
                      </a:schemeClr>
                    </a:solidFill>
                    <a:effectLst>
                      <a:innerShdw blurRad="50900" dist="38500" dir="13500000">
                        <a:srgbClr val="000000">
                          <a:alpha val="60000"/>
                        </a:srgbClr>
                      </a:innerShdw>
                    </a:effectLst>
                    <a:uLnTx/>
                    <a:uFillTx/>
                    <a:latin typeface="宋体" panose="02010600030101010101" pitchFamily="2" charset="-122"/>
                    <a:ea typeface="宋体" panose="02010600030101010101" pitchFamily="2" charset="-122"/>
                  </a:rPr>
                  <a:t>若同一位置的数字相同，再比第二位数字，以此类推。</a:t>
                </a:r>
                <a:endParaRPr kumimoji="0" lang="zh-CN" altLang="en-US" sz="1800" b="1" i="0" u="none" strike="noStrike" kern="0" spc="50" normalizeH="0" baseline="0" noProof="0" dirty="0">
                  <a:ln w="13500">
                    <a:solidFill>
                      <a:schemeClr val="accent1">
                        <a:shade val="2500"/>
                        <a:alpha val="6500"/>
                      </a:schemeClr>
                    </a:solidFill>
                    <a:prstDash val="solid"/>
                  </a:ln>
                  <a:solidFill>
                    <a:schemeClr val="accent2">
                      <a:alpha val="95000"/>
                    </a:schemeClr>
                  </a:solidFill>
                  <a:effectLst>
                    <a:innerShdw blurRad="50900" dist="38500" dir="13500000">
                      <a:srgbClr val="000000">
                        <a:alpha val="60000"/>
                      </a:srgbClr>
                    </a:innerShdw>
                  </a:effectLst>
                  <a:uLnTx/>
                  <a:uFillTx/>
                  <a:latin typeface="宋体" panose="02010600030101010101" pitchFamily="2" charset="-122"/>
                  <a:ea typeface="宋体" panose="02010600030101010101" pitchFamily="2" charset="-122"/>
                </a:endParaRPr>
              </a:p>
              <a:p>
                <a:pPr marL="0" marR="0" lvl="0" indent="0" defTabSz="914400" eaLnBrk="1" fontAlgn="auto" latinLnBrk="0" hangingPunct="1">
                  <a:lnSpc>
                    <a:spcPct val="100000"/>
                  </a:lnSpc>
                  <a:spcBef>
                    <a:spcPts val="0"/>
                  </a:spcBef>
                  <a:spcAft>
                    <a:spcPts val="0"/>
                  </a:spcAft>
                  <a:buClrTx/>
                  <a:buSzTx/>
                  <a:buFontTx/>
                  <a:buNone/>
                  <a:defRPr/>
                </a:pPr>
                <a:endParaRPr kumimoji="0" lang="en-US" altLang="zh-CN" sz="1800" b="0" i="0" u="none" strike="noStrike" kern="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rgbClr val="7030A0"/>
                    </a:solidFill>
                    <a:effectLst/>
                    <a:uLnTx/>
                    <a:uFillTx/>
                    <a:latin typeface="宋体" panose="02010600030101010101" pitchFamily="2" charset="-122"/>
                    <a:ea typeface="宋体" panose="02010600030101010101" pitchFamily="2" charset="-122"/>
                  </a:rPr>
                  <a:t>A0</a:t>
                </a:r>
                <a:r>
                  <a:rPr kumimoji="0" lang="en-US" altLang="zh-CN" sz="2400" b="1" i="0" u="none" strike="noStrike" kern="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rPr>
                  <a:t>4</a:t>
                </a:r>
                <a:r>
                  <a:rPr kumimoji="0" lang="en-US" altLang="zh-CN" sz="2400" b="1" i="0" u="none" strike="noStrike" kern="0" cap="none" spc="0" normalizeH="0" baseline="0" noProof="0" dirty="0">
                    <a:ln>
                      <a:noFill/>
                    </a:ln>
                    <a:effectLst/>
                    <a:uLnTx/>
                    <a:uFillTx/>
                    <a:latin typeface="宋体" panose="02010600030101010101" pitchFamily="2" charset="-122"/>
                    <a:ea typeface="宋体" panose="02010600030101010101" pitchFamily="2" charset="-122"/>
                  </a:rPr>
                  <a:t>8.8</a:t>
                </a:r>
                <a:r>
                  <a:rPr kumimoji="0" lang="en-US" altLang="zh-CN" sz="2400" b="1" i="0" u="none" strike="noStrike" kern="0" cap="none" spc="0" normalizeH="0" baseline="0" noProof="0" dirty="0">
                    <a:ln>
                      <a:noFill/>
                    </a:ln>
                    <a:solidFill>
                      <a:schemeClr val="bg1"/>
                    </a:solidFill>
                    <a:effectLst/>
                    <a:uLnTx/>
                    <a:uFillTx/>
                    <a:latin typeface="宋体" panose="02010600030101010101" pitchFamily="2" charset="-122"/>
                    <a:ea typeface="宋体" panose="02010600030101010101" pitchFamily="2" charset="-122"/>
                  </a:rPr>
                  <a:t> </a:t>
                </a:r>
                <a:r>
                  <a:rPr kumimoji="0" lang="en-US" altLang="zh-CN" sz="2400" b="1" i="0" u="none" strike="noStrike" kern="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rPr>
                  <a:t>   </a:t>
                </a:r>
                <a:r>
                  <a:rPr kumimoji="0" lang="en-US" altLang="zh-CN" sz="2400" b="1" i="0" u="none" strike="noStrike" kern="0" cap="none" spc="0" normalizeH="0" baseline="0" noProof="0" dirty="0">
                    <a:ln>
                      <a:noFill/>
                    </a:ln>
                    <a:solidFill>
                      <a:srgbClr val="7030A0"/>
                    </a:solidFill>
                    <a:effectLst/>
                    <a:uLnTx/>
                    <a:uFillTx/>
                    <a:latin typeface="宋体" panose="02010600030101010101" pitchFamily="2" charset="-122"/>
                    <a:ea typeface="宋体" panose="02010600030101010101" pitchFamily="2" charset="-122"/>
                  </a:rPr>
                  <a:t>A0</a:t>
                </a:r>
                <a:r>
                  <a:rPr kumimoji="0" lang="en-US" altLang="zh-CN" sz="2400" b="1" i="0" u="none" strike="noStrike" kern="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rPr>
                  <a:t>5</a:t>
                </a:r>
                <a:r>
                  <a:rPr kumimoji="0" lang="en-US" altLang="zh-CN" sz="2400" b="1" i="0" u="none" strike="noStrike" kern="0" cap="none" spc="0" normalizeH="0" baseline="0" noProof="0" dirty="0">
                    <a:ln>
                      <a:noFill/>
                    </a:ln>
                    <a:effectLst/>
                    <a:uLnTx/>
                    <a:uFillTx/>
                    <a:latin typeface="宋体" panose="02010600030101010101" pitchFamily="2" charset="-122"/>
                    <a:ea typeface="宋体" panose="02010600030101010101" pitchFamily="2" charset="-122"/>
                  </a:rPr>
                  <a:t>5</a:t>
                </a:r>
                <a:r>
                  <a:rPr kumimoji="0" lang="en-US" altLang="zh-CN" sz="2400" b="1" i="0" u="none" strike="noStrike" kern="0" cap="none" spc="0" normalizeH="0" baseline="0" noProof="0" dirty="0">
                    <a:ln>
                      <a:noFill/>
                    </a:ln>
                    <a:solidFill>
                      <a:schemeClr val="bg1"/>
                    </a:solidFill>
                    <a:effectLst/>
                    <a:uLnTx/>
                    <a:uFillTx/>
                    <a:latin typeface="宋体" panose="02010600030101010101" pitchFamily="2" charset="-122"/>
                    <a:ea typeface="宋体" panose="02010600030101010101" pitchFamily="2" charset="-122"/>
                  </a:rPr>
                  <a:t> </a:t>
                </a:r>
                <a:r>
                  <a:rPr kumimoji="0" lang="en-US" altLang="zh-CN" sz="2400" b="1" i="0" u="none" strike="noStrike" kern="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rPr>
                  <a:t>   </a:t>
                </a:r>
                <a:r>
                  <a:rPr kumimoji="0" lang="en-US" altLang="zh-CN" sz="2400" b="1" i="0" u="none" strike="noStrike" kern="0" cap="none" spc="0" normalizeH="0" baseline="0" noProof="0" dirty="0">
                    <a:ln>
                      <a:noFill/>
                    </a:ln>
                    <a:solidFill>
                      <a:srgbClr val="7030A0"/>
                    </a:solidFill>
                    <a:effectLst/>
                    <a:uLnTx/>
                    <a:uFillTx/>
                    <a:latin typeface="宋体" panose="02010600030101010101" pitchFamily="2" charset="-122"/>
                    <a:ea typeface="宋体" panose="02010600030101010101" pitchFamily="2" charset="-122"/>
                  </a:rPr>
                  <a:t>A0</a:t>
                </a:r>
                <a:r>
                  <a:rPr kumimoji="0" lang="en-US" altLang="zh-CN" sz="2400" b="1" i="0" u="none" strike="noStrike" kern="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rPr>
                  <a:t>6    </a:t>
                </a:r>
                <a:r>
                  <a:rPr kumimoji="0" lang="en-US" altLang="zh-CN" sz="2400" b="1" i="0" u="none" strike="noStrike" kern="0" cap="none" spc="0" normalizeH="0" baseline="0" noProof="0" dirty="0">
                    <a:ln>
                      <a:noFill/>
                    </a:ln>
                    <a:solidFill>
                      <a:srgbClr val="7030A0"/>
                    </a:solidFill>
                    <a:effectLst/>
                    <a:uLnTx/>
                    <a:uFillTx/>
                    <a:latin typeface="宋体" panose="02010600030101010101" pitchFamily="2" charset="-122"/>
                    <a:ea typeface="宋体" panose="02010600030101010101" pitchFamily="2" charset="-122"/>
                  </a:rPr>
                  <a:t>A0</a:t>
                </a:r>
                <a:r>
                  <a:rPr kumimoji="0" lang="en-US" altLang="zh-CN" sz="2400" b="1" i="0" u="none" strike="noStrike" kern="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rPr>
                  <a:t>9</a:t>
                </a:r>
                <a:endParaRPr kumimoji="0" lang="zh-CN" altLang="en-US" sz="2400" b="1" i="0" u="none" strike="noStrike" kern="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endParaRPr>
              </a:p>
            </p:txBody>
          </p:sp>
          <p:cxnSp>
            <p:nvCxnSpPr>
              <p:cNvPr id="54" name="直接箭头连接符 53"/>
              <p:cNvCxnSpPr/>
              <p:nvPr/>
            </p:nvCxnSpPr>
            <p:spPr>
              <a:xfrm>
                <a:off x="2002115" y="5607046"/>
                <a:ext cx="281817" cy="0"/>
              </a:xfrm>
              <a:prstGeom prst="straightConnector1">
                <a:avLst/>
              </a:prstGeom>
              <a:noFill/>
              <a:ln w="38100" cap="flat" cmpd="sng" algn="ctr">
                <a:solidFill>
                  <a:srgbClr val="0000FF"/>
                </a:solidFill>
                <a:prstDash val="solid"/>
                <a:tailEnd type="arrow"/>
              </a:ln>
              <a:effectLst/>
            </p:spPr>
          </p:cxnSp>
          <p:cxnSp>
            <p:nvCxnSpPr>
              <p:cNvPr id="55" name="直接箭头连接符 54"/>
              <p:cNvCxnSpPr/>
              <p:nvPr/>
            </p:nvCxnSpPr>
            <p:spPr>
              <a:xfrm>
                <a:off x="3187520" y="5598180"/>
                <a:ext cx="281817" cy="0"/>
              </a:xfrm>
              <a:prstGeom prst="straightConnector1">
                <a:avLst/>
              </a:prstGeom>
              <a:noFill/>
              <a:ln w="38100" cap="flat" cmpd="sng" algn="ctr">
                <a:solidFill>
                  <a:srgbClr val="0000FF"/>
                </a:solidFill>
                <a:prstDash val="solid"/>
                <a:tailEnd type="arrow"/>
              </a:ln>
              <a:effectLst/>
            </p:spPr>
          </p:cxnSp>
          <p:cxnSp>
            <p:nvCxnSpPr>
              <p:cNvPr id="56" name="直接箭头连接符 55"/>
              <p:cNvCxnSpPr/>
              <p:nvPr/>
            </p:nvCxnSpPr>
            <p:spPr>
              <a:xfrm>
                <a:off x="4290494" y="5589240"/>
                <a:ext cx="281817" cy="0"/>
              </a:xfrm>
              <a:prstGeom prst="straightConnector1">
                <a:avLst/>
              </a:prstGeom>
              <a:noFill/>
              <a:ln w="38100" cap="flat" cmpd="sng" algn="ctr">
                <a:solidFill>
                  <a:srgbClr val="0000FF"/>
                </a:solidFill>
                <a:prstDash val="solid"/>
                <a:tailEnd type="arrow"/>
              </a:ln>
              <a:effectLst/>
            </p:spPr>
          </p:cxnSp>
        </p:grpSp>
        <p:sp>
          <p:nvSpPr>
            <p:cNvPr id="46" name="矩形 45"/>
            <p:cNvSpPr/>
            <p:nvPr/>
          </p:nvSpPr>
          <p:spPr>
            <a:xfrm>
              <a:off x="7221255" y="1124744"/>
              <a:ext cx="2795158"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a:ln>
                    <a:solidFill>
                      <a:srgbClr val="002060"/>
                    </a:solidFill>
                  </a:ln>
                  <a:effectLst/>
                  <a:uLnTx/>
                  <a:uFillTx/>
                </a:rPr>
                <a:t>步骤二：再按种次号排列</a:t>
              </a:r>
              <a:endParaRPr kumimoji="0" lang="zh-CN" altLang="en-US" sz="1800" b="0" i="0" u="none" strike="noStrike" kern="0" cap="none" spc="0" normalizeH="0" baseline="0" noProof="0" dirty="0">
                <a:ln>
                  <a:solidFill>
                    <a:srgbClr val="002060"/>
                  </a:solidFill>
                </a:ln>
                <a:effectLst/>
                <a:uLnTx/>
                <a:uFillTx/>
              </a:endParaRPr>
            </a:p>
          </p:txBody>
        </p:sp>
        <p:grpSp>
          <p:nvGrpSpPr>
            <p:cNvPr id="47" name="组合 46"/>
            <p:cNvGrpSpPr/>
            <p:nvPr/>
          </p:nvGrpSpPr>
          <p:grpSpPr>
            <a:xfrm>
              <a:off x="7221252" y="1700811"/>
              <a:ext cx="4581418" cy="1384995"/>
              <a:chOff x="7036960" y="1700808"/>
              <a:chExt cx="4464496" cy="1384995"/>
            </a:xfrm>
          </p:grpSpPr>
          <p:sp>
            <p:nvSpPr>
              <p:cNvPr id="49" name="TextBox 48"/>
              <p:cNvSpPr txBox="1"/>
              <p:nvPr/>
            </p:nvSpPr>
            <p:spPr>
              <a:xfrm>
                <a:off x="7036960" y="1700808"/>
                <a:ext cx="4464496" cy="1384995"/>
              </a:xfrm>
              <a:prstGeom prst="rect">
                <a:avLst/>
              </a:prstGeom>
              <a:solidFill>
                <a:schemeClr val="accent3">
                  <a:lumMod val="40000"/>
                  <a:lumOff val="60000"/>
                </a:scheme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i="0" u="none" strike="noStrike" kern="0" spc="50" normalizeH="0" baseline="0" noProof="0" dirty="0">
                    <a:ln w="13500">
                      <a:solidFill>
                        <a:schemeClr val="accent1">
                          <a:shade val="2500"/>
                          <a:alpha val="6500"/>
                        </a:schemeClr>
                      </a:solidFill>
                      <a:prstDash val="solid"/>
                    </a:ln>
                    <a:solidFill>
                      <a:schemeClr val="accent2">
                        <a:alpha val="95000"/>
                      </a:schemeClr>
                    </a:solidFill>
                    <a:effectLst>
                      <a:innerShdw blurRad="50900" dist="38500" dir="13500000">
                        <a:srgbClr val="000000">
                          <a:alpha val="60000"/>
                        </a:srgbClr>
                      </a:innerShdw>
                    </a:effectLst>
                    <a:uLnTx/>
                    <a:uFillTx/>
                    <a:latin typeface="宋体" panose="02010600030101010101" pitchFamily="2" charset="-122"/>
                  </a:rPr>
                  <a:t>如果分类号相同，按照种次号从小到大排</a:t>
                </a:r>
                <a:endParaRPr kumimoji="0" lang="zh-CN" altLang="en-US" sz="1800" i="0" u="none" strike="noStrike" kern="0" spc="50" normalizeH="0" baseline="0" noProof="0" dirty="0">
                  <a:ln w="13500">
                    <a:solidFill>
                      <a:schemeClr val="accent1">
                        <a:shade val="2500"/>
                        <a:alpha val="6500"/>
                      </a:schemeClr>
                    </a:solidFill>
                    <a:prstDash val="solid"/>
                  </a:ln>
                  <a:solidFill>
                    <a:schemeClr val="accent2">
                      <a:alpha val="95000"/>
                    </a:schemeClr>
                  </a:solidFill>
                  <a:effectLst>
                    <a:innerShdw blurRad="50900" dist="38500" dir="13500000">
                      <a:srgbClr val="000000">
                        <a:alpha val="60000"/>
                      </a:srgbClr>
                    </a:innerShdw>
                  </a:effectLst>
                  <a:uLnTx/>
                  <a:uFillTx/>
                  <a:latin typeface="宋体" panose="02010600030101010101" pitchFamily="2" charset="-122"/>
                </a:endParaRPr>
              </a:p>
              <a:p>
                <a:pPr marL="0" marR="0" lvl="0" indent="0" defTabSz="914400" eaLnBrk="1" fontAlgn="auto" latinLnBrk="0" hangingPunct="1">
                  <a:lnSpc>
                    <a:spcPct val="100000"/>
                  </a:lnSpc>
                  <a:spcBef>
                    <a:spcPts val="0"/>
                  </a:spcBef>
                  <a:spcAft>
                    <a:spcPts val="0"/>
                  </a:spcAft>
                  <a:buClrTx/>
                  <a:buSzTx/>
                  <a:buFontTx/>
                  <a:buNone/>
                  <a:defRPr/>
                </a:pPr>
                <a:endParaRPr kumimoji="0" lang="en-US" altLang="zh-CN" sz="1800" b="1" i="0" u="none" strike="noStrike" kern="0" cap="none" spc="0" normalizeH="0" baseline="0" noProof="0" dirty="0">
                  <a:ln>
                    <a:noFill/>
                  </a:ln>
                  <a:solidFill>
                    <a:prstClr val="black"/>
                  </a:solidFill>
                  <a:effectLst/>
                  <a:uLnTx/>
                  <a:uFillTx/>
                  <a:latin typeface="宋体" panose="02010600030101010101" pitchFamily="2"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effectLst/>
                    <a:uLnTx/>
                    <a:uFillTx/>
                    <a:latin typeface="宋体" panose="02010600030101010101" pitchFamily="2" charset="-122"/>
                    <a:ea typeface="宋体" panose="02010600030101010101" pitchFamily="2" charset="-122"/>
                  </a:rPr>
                  <a:t>A048.8/</a:t>
                </a:r>
                <a:r>
                  <a:rPr kumimoji="0" lang="en-US" altLang="zh-CN" sz="2400" b="1" i="0" u="none" strike="noStrike" kern="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rPr>
                  <a:t>1      </a:t>
                </a:r>
                <a:r>
                  <a:rPr kumimoji="0" lang="en-US" altLang="zh-CN" sz="2400" b="1" i="0" u="none" strike="noStrike" kern="0" cap="none" spc="0" normalizeH="0" baseline="0" noProof="0" dirty="0">
                    <a:ln>
                      <a:noFill/>
                    </a:ln>
                    <a:effectLst/>
                    <a:uLnTx/>
                    <a:uFillTx/>
                    <a:latin typeface="宋体" panose="02010600030101010101" pitchFamily="2" charset="-122"/>
                    <a:ea typeface="宋体" panose="02010600030101010101" pitchFamily="2" charset="-122"/>
                  </a:rPr>
                  <a:t>A048.8/</a:t>
                </a:r>
                <a:r>
                  <a:rPr kumimoji="0" lang="en-US" altLang="zh-CN" sz="2400" b="1" i="0" u="none" strike="noStrike" kern="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rPr>
                  <a:t>12 </a:t>
                </a:r>
                <a:r>
                  <a:rPr kumimoji="0" lang="en-US" altLang="zh-CN" sz="2400" b="1" i="0" u="none" strike="noStrike" kern="0" cap="none" spc="0" normalizeH="0" baseline="0" noProof="0" dirty="0">
                    <a:ln>
                      <a:noFill/>
                    </a:ln>
                    <a:effectLst/>
                    <a:uLnTx/>
                    <a:uFillTx/>
                    <a:latin typeface="宋体" panose="02010600030101010101" pitchFamily="2" charset="-122"/>
                    <a:ea typeface="宋体" panose="02010600030101010101" pitchFamily="2" charset="-122"/>
                  </a:rPr>
                  <a:t>A048.8/</a:t>
                </a:r>
                <a:r>
                  <a:rPr kumimoji="0" lang="en-US" altLang="zh-CN" sz="2400" b="1" i="0" u="none" strike="noStrike" kern="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rPr>
                  <a:t>123    </a:t>
                </a:r>
                <a:r>
                  <a:rPr kumimoji="0" lang="en-US" altLang="zh-CN" sz="2400" b="1" i="0" u="none" strike="noStrike" kern="0" cap="none" spc="0" normalizeH="0" baseline="0" noProof="0" dirty="0">
                    <a:ln>
                      <a:noFill/>
                    </a:ln>
                    <a:effectLst/>
                    <a:uLnTx/>
                    <a:uFillTx/>
                    <a:latin typeface="宋体" panose="02010600030101010101" pitchFamily="2" charset="-122"/>
                    <a:ea typeface="宋体" panose="02010600030101010101" pitchFamily="2" charset="-122"/>
                  </a:rPr>
                  <a:t>A048.8/</a:t>
                </a:r>
                <a:r>
                  <a:rPr kumimoji="0" lang="en-US" altLang="zh-CN" sz="2400" b="1" i="0" u="none" strike="noStrike" kern="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rPr>
                  <a:t>1234</a:t>
                </a:r>
                <a:endParaRPr kumimoji="0" lang="zh-CN" altLang="en-US" sz="2400" b="0" i="0" u="none" strike="noStrike" kern="0" cap="none" spc="0" normalizeH="0" baseline="0" noProof="0" dirty="0">
                  <a:ln>
                    <a:noFill/>
                  </a:ln>
                  <a:solidFill>
                    <a:srgbClr val="FF0000"/>
                  </a:solidFill>
                  <a:effectLst/>
                  <a:uLnTx/>
                  <a:uFillTx/>
                </a:endParaRPr>
              </a:p>
            </p:txBody>
          </p:sp>
          <p:cxnSp>
            <p:nvCxnSpPr>
              <p:cNvPr id="50" name="直接箭头连接符 49"/>
              <p:cNvCxnSpPr/>
              <p:nvPr/>
            </p:nvCxnSpPr>
            <p:spPr>
              <a:xfrm>
                <a:off x="10896448" y="2509075"/>
                <a:ext cx="281817" cy="0"/>
              </a:xfrm>
              <a:prstGeom prst="straightConnector1">
                <a:avLst/>
              </a:prstGeom>
              <a:noFill/>
              <a:ln w="38100" cap="flat" cmpd="sng" algn="ctr">
                <a:solidFill>
                  <a:srgbClr val="0000FF"/>
                </a:solidFill>
                <a:prstDash val="solid"/>
                <a:tailEnd type="arrow"/>
              </a:ln>
              <a:effectLst/>
            </p:spPr>
          </p:cxnSp>
          <p:cxnSp>
            <p:nvCxnSpPr>
              <p:cNvPr id="51" name="直接箭头连接符 50"/>
              <p:cNvCxnSpPr/>
              <p:nvPr/>
            </p:nvCxnSpPr>
            <p:spPr>
              <a:xfrm>
                <a:off x="8692220" y="2529928"/>
                <a:ext cx="281817" cy="0"/>
              </a:xfrm>
              <a:prstGeom prst="straightConnector1">
                <a:avLst/>
              </a:prstGeom>
              <a:noFill/>
              <a:ln w="38100" cap="flat" cmpd="sng" algn="ctr">
                <a:solidFill>
                  <a:srgbClr val="0000FF"/>
                </a:solidFill>
                <a:prstDash val="solid"/>
                <a:tailEnd type="arrow"/>
              </a:ln>
              <a:effectLst/>
            </p:spPr>
          </p:cxnSp>
          <p:cxnSp>
            <p:nvCxnSpPr>
              <p:cNvPr id="52" name="直接箭头连接符 51"/>
              <p:cNvCxnSpPr/>
              <p:nvPr/>
            </p:nvCxnSpPr>
            <p:spPr>
              <a:xfrm>
                <a:off x="8851760" y="2872298"/>
                <a:ext cx="281817" cy="0"/>
              </a:xfrm>
              <a:prstGeom prst="straightConnector1">
                <a:avLst/>
              </a:prstGeom>
              <a:noFill/>
              <a:ln w="38100" cap="flat" cmpd="sng" algn="ctr">
                <a:solidFill>
                  <a:srgbClr val="0000FF"/>
                </a:solidFill>
                <a:prstDash val="solid"/>
                <a:tailEnd type="arrow"/>
              </a:ln>
              <a:effectLst/>
            </p:spPr>
          </p:cxnSp>
        </p:grpSp>
      </p:grpSp>
      <p:pic>
        <p:nvPicPr>
          <p:cNvPr id="28"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616165" y="3362323"/>
            <a:ext cx="3513225" cy="2869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advClick="0" advTm="3000">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1341139" y="295279"/>
            <a:ext cx="10420115" cy="663575"/>
          </a:xfrm>
        </p:spPr>
        <p:txBody>
          <a:bodyPr/>
          <a:lstStyle/>
          <a:p>
            <a:r>
              <a:rPr lang="zh-CN" altLang="en-US" sz="2800" dirty="0"/>
              <a:t>图书排列方式</a:t>
            </a:r>
            <a:endParaRPr lang="zh-CN" altLang="en-US" sz="2800" dirty="0"/>
          </a:p>
        </p:txBody>
      </p:sp>
      <p:grpSp>
        <p:nvGrpSpPr>
          <p:cNvPr id="3" name="组合 2"/>
          <p:cNvGrpSpPr/>
          <p:nvPr/>
        </p:nvGrpSpPr>
        <p:grpSpPr>
          <a:xfrm>
            <a:off x="536857" y="1517263"/>
            <a:ext cx="11077867" cy="4752528"/>
            <a:chOff x="451129" y="1536313"/>
            <a:chExt cx="11077867" cy="4752528"/>
          </a:xfrm>
          <a:noFill/>
        </p:grpSpPr>
        <p:pic>
          <p:nvPicPr>
            <p:cNvPr id="5"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76857" y="1536313"/>
              <a:ext cx="6252139" cy="4752528"/>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grpSp>
          <p:nvGrpSpPr>
            <p:cNvPr id="6" name="组合 5"/>
            <p:cNvGrpSpPr/>
            <p:nvPr/>
          </p:nvGrpSpPr>
          <p:grpSpPr>
            <a:xfrm>
              <a:off x="6908832" y="2564907"/>
              <a:ext cx="665044" cy="3013595"/>
              <a:chOff x="6732513" y="2564905"/>
              <a:chExt cx="648072" cy="3013595"/>
            </a:xfrm>
            <a:grpFill/>
          </p:grpSpPr>
          <p:cxnSp>
            <p:nvCxnSpPr>
              <p:cNvPr id="64" name="直接连接符 63"/>
              <p:cNvCxnSpPr/>
              <p:nvPr/>
            </p:nvCxnSpPr>
            <p:spPr>
              <a:xfrm flipV="1">
                <a:off x="6732513" y="2564905"/>
                <a:ext cx="648072" cy="3013595"/>
              </a:xfrm>
              <a:prstGeom prst="line">
                <a:avLst/>
              </a:prstGeom>
              <a:grpFill/>
              <a:ln w="57150" cap="flat" cmpd="sng" algn="ctr">
                <a:solidFill>
                  <a:srgbClr val="FF0000"/>
                </a:solidFill>
                <a:prstDash val="solid"/>
              </a:ln>
              <a:effectLst/>
            </p:spPr>
          </p:cxnSp>
          <p:cxnSp>
            <p:nvCxnSpPr>
              <p:cNvPr id="65" name="直接箭头连接符 64"/>
              <p:cNvCxnSpPr/>
              <p:nvPr/>
            </p:nvCxnSpPr>
            <p:spPr>
              <a:xfrm flipV="1">
                <a:off x="7056549" y="3761329"/>
                <a:ext cx="75457" cy="326482"/>
              </a:xfrm>
              <a:prstGeom prst="straightConnector1">
                <a:avLst/>
              </a:prstGeom>
              <a:grpFill/>
              <a:ln w="57150" cap="flat" cmpd="sng" algn="ctr">
                <a:solidFill>
                  <a:srgbClr val="FF0000"/>
                </a:solidFill>
                <a:prstDash val="solid"/>
                <a:tailEnd type="arrow"/>
              </a:ln>
              <a:effectLst/>
            </p:spPr>
          </p:cxnSp>
        </p:grpSp>
        <p:grpSp>
          <p:nvGrpSpPr>
            <p:cNvPr id="7" name="组合 6"/>
            <p:cNvGrpSpPr/>
            <p:nvPr/>
          </p:nvGrpSpPr>
          <p:grpSpPr>
            <a:xfrm>
              <a:off x="5357064" y="2564907"/>
              <a:ext cx="1477875" cy="1"/>
              <a:chOff x="5220345" y="2564904"/>
              <a:chExt cx="1440158" cy="1"/>
            </a:xfrm>
            <a:grpFill/>
          </p:grpSpPr>
          <p:cxnSp>
            <p:nvCxnSpPr>
              <p:cNvPr id="62" name="直接连接符 61"/>
              <p:cNvCxnSpPr/>
              <p:nvPr/>
            </p:nvCxnSpPr>
            <p:spPr>
              <a:xfrm>
                <a:off x="5220345" y="2564904"/>
                <a:ext cx="1440158" cy="0"/>
              </a:xfrm>
              <a:prstGeom prst="line">
                <a:avLst/>
              </a:prstGeom>
              <a:grpFill/>
              <a:ln w="57150" cap="flat" cmpd="sng" algn="ctr">
                <a:solidFill>
                  <a:srgbClr val="FF0000"/>
                </a:solidFill>
                <a:prstDash val="solid"/>
              </a:ln>
              <a:effectLst/>
            </p:spPr>
          </p:cxnSp>
          <p:cxnSp>
            <p:nvCxnSpPr>
              <p:cNvPr id="63" name="直接箭头连接符 62"/>
              <p:cNvCxnSpPr/>
              <p:nvPr/>
            </p:nvCxnSpPr>
            <p:spPr>
              <a:xfrm>
                <a:off x="5652393" y="2564905"/>
                <a:ext cx="432048" cy="0"/>
              </a:xfrm>
              <a:prstGeom prst="straightConnector1">
                <a:avLst/>
              </a:prstGeom>
              <a:grpFill/>
              <a:ln w="57150" cap="flat" cmpd="sng" algn="ctr">
                <a:solidFill>
                  <a:srgbClr val="FF0000"/>
                </a:solidFill>
                <a:prstDash val="solid"/>
                <a:tailEnd type="arrow"/>
              </a:ln>
              <a:effectLst/>
            </p:spPr>
          </p:cxnSp>
        </p:grpSp>
        <p:grpSp>
          <p:nvGrpSpPr>
            <p:cNvPr id="8" name="组合 7"/>
            <p:cNvGrpSpPr/>
            <p:nvPr/>
          </p:nvGrpSpPr>
          <p:grpSpPr>
            <a:xfrm>
              <a:off x="5430955" y="2574172"/>
              <a:ext cx="1477877" cy="3004328"/>
              <a:chOff x="5292353" y="2574172"/>
              <a:chExt cx="1440160" cy="3004328"/>
            </a:xfrm>
            <a:grpFill/>
          </p:grpSpPr>
          <p:cxnSp>
            <p:nvCxnSpPr>
              <p:cNvPr id="50" name="直接连接符 49"/>
              <p:cNvCxnSpPr/>
              <p:nvPr/>
            </p:nvCxnSpPr>
            <p:spPr>
              <a:xfrm flipV="1">
                <a:off x="5364361" y="3594495"/>
                <a:ext cx="1224136" cy="986633"/>
              </a:xfrm>
              <a:prstGeom prst="line">
                <a:avLst/>
              </a:prstGeom>
              <a:grpFill/>
              <a:ln w="57150" cap="flat" cmpd="sng" algn="ctr">
                <a:solidFill>
                  <a:srgbClr val="FF0000"/>
                </a:solidFill>
                <a:prstDash val="solid"/>
              </a:ln>
              <a:effectLst/>
            </p:spPr>
          </p:cxnSp>
          <p:cxnSp>
            <p:nvCxnSpPr>
              <p:cNvPr id="51" name="直接连接符 50"/>
              <p:cNvCxnSpPr/>
              <p:nvPr/>
            </p:nvCxnSpPr>
            <p:spPr>
              <a:xfrm flipV="1">
                <a:off x="5382123" y="2574172"/>
                <a:ext cx="1296144" cy="1008112"/>
              </a:xfrm>
              <a:prstGeom prst="line">
                <a:avLst/>
              </a:prstGeom>
              <a:grpFill/>
              <a:ln w="57150" cap="flat" cmpd="sng" algn="ctr">
                <a:solidFill>
                  <a:srgbClr val="FF0000"/>
                </a:solidFill>
                <a:prstDash val="solid"/>
              </a:ln>
              <a:effectLst/>
            </p:spPr>
          </p:cxnSp>
          <p:cxnSp>
            <p:nvCxnSpPr>
              <p:cNvPr id="52" name="直接连接符 51"/>
              <p:cNvCxnSpPr/>
              <p:nvPr/>
            </p:nvCxnSpPr>
            <p:spPr>
              <a:xfrm flipV="1">
                <a:off x="5292353" y="3573016"/>
                <a:ext cx="1296144" cy="21479"/>
              </a:xfrm>
              <a:prstGeom prst="line">
                <a:avLst/>
              </a:prstGeom>
              <a:grpFill/>
              <a:ln w="57150" cap="flat" cmpd="sng" algn="ctr">
                <a:solidFill>
                  <a:srgbClr val="FF0000"/>
                </a:solidFill>
                <a:prstDash val="solid"/>
              </a:ln>
              <a:effectLst/>
            </p:spPr>
          </p:cxnSp>
          <p:cxnSp>
            <p:nvCxnSpPr>
              <p:cNvPr id="53" name="直接连接符 52"/>
              <p:cNvCxnSpPr/>
              <p:nvPr/>
            </p:nvCxnSpPr>
            <p:spPr>
              <a:xfrm flipV="1">
                <a:off x="5436369" y="4591867"/>
                <a:ext cx="1224136" cy="986633"/>
              </a:xfrm>
              <a:prstGeom prst="line">
                <a:avLst/>
              </a:prstGeom>
              <a:grpFill/>
              <a:ln w="57150" cap="flat" cmpd="sng" algn="ctr">
                <a:solidFill>
                  <a:srgbClr val="FF0000"/>
                </a:solidFill>
                <a:prstDash val="solid"/>
              </a:ln>
              <a:effectLst/>
            </p:spPr>
          </p:cxnSp>
          <p:cxnSp>
            <p:nvCxnSpPr>
              <p:cNvPr id="54" name="直接连接符 53"/>
              <p:cNvCxnSpPr/>
              <p:nvPr/>
            </p:nvCxnSpPr>
            <p:spPr>
              <a:xfrm flipV="1">
                <a:off x="5364361" y="4570388"/>
                <a:ext cx="1296144" cy="21479"/>
              </a:xfrm>
              <a:prstGeom prst="line">
                <a:avLst/>
              </a:prstGeom>
              <a:grpFill/>
              <a:ln w="57150" cap="flat" cmpd="sng" algn="ctr">
                <a:solidFill>
                  <a:srgbClr val="FF0000"/>
                </a:solidFill>
                <a:prstDash val="solid"/>
              </a:ln>
              <a:effectLst/>
            </p:spPr>
          </p:cxnSp>
          <p:cxnSp>
            <p:nvCxnSpPr>
              <p:cNvPr id="55" name="直接连接符 54"/>
              <p:cNvCxnSpPr/>
              <p:nvPr/>
            </p:nvCxnSpPr>
            <p:spPr>
              <a:xfrm flipV="1">
                <a:off x="5436369" y="5557021"/>
                <a:ext cx="1296144" cy="21479"/>
              </a:xfrm>
              <a:prstGeom prst="line">
                <a:avLst/>
              </a:prstGeom>
              <a:grpFill/>
              <a:ln w="57150" cap="flat" cmpd="sng" algn="ctr">
                <a:solidFill>
                  <a:srgbClr val="FF0000"/>
                </a:solidFill>
                <a:prstDash val="solid"/>
              </a:ln>
              <a:effectLst/>
            </p:spPr>
          </p:cxnSp>
          <p:cxnSp>
            <p:nvCxnSpPr>
              <p:cNvPr id="56" name="直接箭头连接符 55"/>
              <p:cNvCxnSpPr/>
              <p:nvPr/>
            </p:nvCxnSpPr>
            <p:spPr>
              <a:xfrm>
                <a:off x="5688397" y="3575352"/>
                <a:ext cx="432048" cy="0"/>
              </a:xfrm>
              <a:prstGeom prst="straightConnector1">
                <a:avLst/>
              </a:prstGeom>
              <a:grpFill/>
              <a:ln w="57150" cap="flat" cmpd="sng" algn="ctr">
                <a:solidFill>
                  <a:srgbClr val="FF0000"/>
                </a:solidFill>
                <a:prstDash val="solid"/>
                <a:tailEnd type="arrow"/>
              </a:ln>
              <a:effectLst/>
            </p:spPr>
          </p:cxnSp>
          <p:cxnSp>
            <p:nvCxnSpPr>
              <p:cNvPr id="57" name="直接箭头连接符 56"/>
              <p:cNvCxnSpPr/>
              <p:nvPr/>
            </p:nvCxnSpPr>
            <p:spPr>
              <a:xfrm>
                <a:off x="5830391" y="4591867"/>
                <a:ext cx="432048" cy="0"/>
              </a:xfrm>
              <a:prstGeom prst="straightConnector1">
                <a:avLst/>
              </a:prstGeom>
              <a:grpFill/>
              <a:ln w="57150" cap="flat" cmpd="sng" algn="ctr">
                <a:solidFill>
                  <a:srgbClr val="FF0000"/>
                </a:solidFill>
                <a:prstDash val="solid"/>
                <a:tailEnd type="arrow"/>
              </a:ln>
              <a:effectLst/>
            </p:spPr>
          </p:cxnSp>
          <p:cxnSp>
            <p:nvCxnSpPr>
              <p:cNvPr id="58" name="直接箭头连接符 57"/>
              <p:cNvCxnSpPr/>
              <p:nvPr/>
            </p:nvCxnSpPr>
            <p:spPr>
              <a:xfrm>
                <a:off x="5868417" y="5578500"/>
                <a:ext cx="432048" cy="0"/>
              </a:xfrm>
              <a:prstGeom prst="straightConnector1">
                <a:avLst/>
              </a:prstGeom>
              <a:grpFill/>
              <a:ln w="57150" cap="flat" cmpd="sng" algn="ctr">
                <a:solidFill>
                  <a:srgbClr val="FF0000"/>
                </a:solidFill>
                <a:prstDash val="solid"/>
                <a:tailEnd type="arrow"/>
              </a:ln>
              <a:effectLst/>
            </p:spPr>
          </p:cxnSp>
          <p:cxnSp>
            <p:nvCxnSpPr>
              <p:cNvPr id="59" name="直接箭头连接符 58"/>
              <p:cNvCxnSpPr/>
              <p:nvPr/>
            </p:nvCxnSpPr>
            <p:spPr>
              <a:xfrm flipH="1">
                <a:off x="5809280" y="2927838"/>
                <a:ext cx="336543" cy="249134"/>
              </a:xfrm>
              <a:prstGeom prst="straightConnector1">
                <a:avLst/>
              </a:prstGeom>
              <a:grpFill/>
              <a:ln w="57150" cap="flat" cmpd="sng" algn="ctr">
                <a:solidFill>
                  <a:srgbClr val="FF0000"/>
                </a:solidFill>
                <a:prstDash val="solid"/>
                <a:tailEnd type="arrow"/>
              </a:ln>
              <a:effectLst/>
            </p:spPr>
          </p:cxnSp>
          <p:cxnSp>
            <p:nvCxnSpPr>
              <p:cNvPr id="60" name="直接箭头连接符 59"/>
              <p:cNvCxnSpPr/>
              <p:nvPr/>
            </p:nvCxnSpPr>
            <p:spPr>
              <a:xfrm flipH="1">
                <a:off x="5868418" y="3912577"/>
                <a:ext cx="347744" cy="283692"/>
              </a:xfrm>
              <a:prstGeom prst="straightConnector1">
                <a:avLst/>
              </a:prstGeom>
              <a:grpFill/>
              <a:ln w="57150" cap="flat" cmpd="sng" algn="ctr">
                <a:solidFill>
                  <a:srgbClr val="FF0000"/>
                </a:solidFill>
                <a:prstDash val="solid"/>
                <a:tailEnd type="arrow"/>
              </a:ln>
              <a:effectLst/>
            </p:spPr>
          </p:cxnSp>
          <p:cxnSp>
            <p:nvCxnSpPr>
              <p:cNvPr id="61" name="直接箭头连接符 60"/>
              <p:cNvCxnSpPr/>
              <p:nvPr/>
            </p:nvCxnSpPr>
            <p:spPr>
              <a:xfrm flipH="1">
                <a:off x="5904422" y="4914900"/>
                <a:ext cx="364493" cy="280940"/>
              </a:xfrm>
              <a:prstGeom prst="straightConnector1">
                <a:avLst/>
              </a:prstGeom>
              <a:grpFill/>
              <a:ln w="57150" cap="flat" cmpd="sng" algn="ctr">
                <a:solidFill>
                  <a:srgbClr val="FF0000"/>
                </a:solidFill>
                <a:prstDash val="solid"/>
                <a:tailEnd type="arrow"/>
              </a:ln>
              <a:effectLst/>
            </p:spPr>
          </p:cxnSp>
        </p:grpSp>
        <p:grpSp>
          <p:nvGrpSpPr>
            <p:cNvPr id="9" name="组合 8"/>
            <p:cNvGrpSpPr/>
            <p:nvPr/>
          </p:nvGrpSpPr>
          <p:grpSpPr>
            <a:xfrm>
              <a:off x="7559457" y="2581013"/>
              <a:ext cx="1551770" cy="3013596"/>
              <a:chOff x="5220345" y="2564904"/>
              <a:chExt cx="1512168" cy="3013596"/>
            </a:xfrm>
            <a:grpFill/>
          </p:grpSpPr>
          <p:cxnSp>
            <p:nvCxnSpPr>
              <p:cNvPr id="36" name="直接连接符 35"/>
              <p:cNvCxnSpPr/>
              <p:nvPr/>
            </p:nvCxnSpPr>
            <p:spPr>
              <a:xfrm flipV="1">
                <a:off x="5364361" y="3594495"/>
                <a:ext cx="1224136" cy="986633"/>
              </a:xfrm>
              <a:prstGeom prst="line">
                <a:avLst/>
              </a:prstGeom>
              <a:grpFill/>
              <a:ln w="57150" cap="flat" cmpd="sng" algn="ctr">
                <a:solidFill>
                  <a:srgbClr val="FF0000"/>
                </a:solidFill>
                <a:prstDash val="solid"/>
              </a:ln>
              <a:effectLst/>
            </p:spPr>
          </p:cxnSp>
          <p:cxnSp>
            <p:nvCxnSpPr>
              <p:cNvPr id="37" name="直接连接符 36"/>
              <p:cNvCxnSpPr/>
              <p:nvPr/>
            </p:nvCxnSpPr>
            <p:spPr>
              <a:xfrm>
                <a:off x="5220345" y="2564904"/>
                <a:ext cx="1368152" cy="0"/>
              </a:xfrm>
              <a:prstGeom prst="line">
                <a:avLst/>
              </a:prstGeom>
              <a:grpFill/>
              <a:ln w="57150" cap="flat" cmpd="sng" algn="ctr">
                <a:solidFill>
                  <a:srgbClr val="FF0000"/>
                </a:solidFill>
                <a:prstDash val="solid"/>
              </a:ln>
              <a:effectLst/>
            </p:spPr>
          </p:cxnSp>
          <p:cxnSp>
            <p:nvCxnSpPr>
              <p:cNvPr id="38" name="直接箭头连接符 37"/>
              <p:cNvCxnSpPr/>
              <p:nvPr/>
            </p:nvCxnSpPr>
            <p:spPr>
              <a:xfrm>
                <a:off x="5652393" y="2564905"/>
                <a:ext cx="432048" cy="0"/>
              </a:xfrm>
              <a:prstGeom prst="straightConnector1">
                <a:avLst/>
              </a:prstGeom>
              <a:grpFill/>
              <a:ln w="57150" cap="flat" cmpd="sng" algn="ctr">
                <a:solidFill>
                  <a:srgbClr val="FF0000"/>
                </a:solidFill>
                <a:prstDash val="solid"/>
                <a:tailEnd type="arrow"/>
              </a:ln>
              <a:effectLst/>
            </p:spPr>
          </p:cxnSp>
          <p:cxnSp>
            <p:nvCxnSpPr>
              <p:cNvPr id="39" name="直接连接符 38"/>
              <p:cNvCxnSpPr/>
              <p:nvPr/>
            </p:nvCxnSpPr>
            <p:spPr>
              <a:xfrm flipV="1">
                <a:off x="5292353" y="2564904"/>
                <a:ext cx="1296144" cy="1008112"/>
              </a:xfrm>
              <a:prstGeom prst="line">
                <a:avLst/>
              </a:prstGeom>
              <a:grpFill/>
              <a:ln w="57150" cap="flat" cmpd="sng" algn="ctr">
                <a:solidFill>
                  <a:srgbClr val="FF0000"/>
                </a:solidFill>
                <a:prstDash val="solid"/>
              </a:ln>
              <a:effectLst/>
            </p:spPr>
          </p:cxnSp>
          <p:cxnSp>
            <p:nvCxnSpPr>
              <p:cNvPr id="40" name="直接连接符 39"/>
              <p:cNvCxnSpPr/>
              <p:nvPr/>
            </p:nvCxnSpPr>
            <p:spPr>
              <a:xfrm flipV="1">
                <a:off x="5292353" y="3573016"/>
                <a:ext cx="1296144" cy="21479"/>
              </a:xfrm>
              <a:prstGeom prst="line">
                <a:avLst/>
              </a:prstGeom>
              <a:grpFill/>
              <a:ln w="57150" cap="flat" cmpd="sng" algn="ctr">
                <a:solidFill>
                  <a:srgbClr val="FF0000"/>
                </a:solidFill>
                <a:prstDash val="solid"/>
              </a:ln>
              <a:effectLst/>
            </p:spPr>
          </p:cxnSp>
          <p:cxnSp>
            <p:nvCxnSpPr>
              <p:cNvPr id="41" name="直接连接符 40"/>
              <p:cNvCxnSpPr/>
              <p:nvPr/>
            </p:nvCxnSpPr>
            <p:spPr>
              <a:xfrm flipV="1">
                <a:off x="5436369" y="4591867"/>
                <a:ext cx="1224136" cy="986633"/>
              </a:xfrm>
              <a:prstGeom prst="line">
                <a:avLst/>
              </a:prstGeom>
              <a:grpFill/>
              <a:ln w="57150" cap="flat" cmpd="sng" algn="ctr">
                <a:solidFill>
                  <a:srgbClr val="FF0000"/>
                </a:solidFill>
                <a:prstDash val="solid"/>
              </a:ln>
              <a:effectLst/>
            </p:spPr>
          </p:cxnSp>
          <p:cxnSp>
            <p:nvCxnSpPr>
              <p:cNvPr id="42" name="直接连接符 41"/>
              <p:cNvCxnSpPr/>
              <p:nvPr/>
            </p:nvCxnSpPr>
            <p:spPr>
              <a:xfrm flipV="1">
                <a:off x="5364361" y="4570388"/>
                <a:ext cx="1296144" cy="21479"/>
              </a:xfrm>
              <a:prstGeom prst="line">
                <a:avLst/>
              </a:prstGeom>
              <a:grpFill/>
              <a:ln w="57150" cap="flat" cmpd="sng" algn="ctr">
                <a:solidFill>
                  <a:srgbClr val="FF0000"/>
                </a:solidFill>
                <a:prstDash val="solid"/>
              </a:ln>
              <a:effectLst/>
            </p:spPr>
          </p:cxnSp>
          <p:cxnSp>
            <p:nvCxnSpPr>
              <p:cNvPr id="43" name="直接连接符 42"/>
              <p:cNvCxnSpPr/>
              <p:nvPr/>
            </p:nvCxnSpPr>
            <p:spPr>
              <a:xfrm flipV="1">
                <a:off x="5436369" y="5557021"/>
                <a:ext cx="1296144" cy="21479"/>
              </a:xfrm>
              <a:prstGeom prst="line">
                <a:avLst/>
              </a:prstGeom>
              <a:grpFill/>
              <a:ln w="57150" cap="flat" cmpd="sng" algn="ctr">
                <a:solidFill>
                  <a:srgbClr val="FF0000"/>
                </a:solidFill>
                <a:prstDash val="solid"/>
              </a:ln>
              <a:effectLst/>
            </p:spPr>
          </p:cxnSp>
          <p:cxnSp>
            <p:nvCxnSpPr>
              <p:cNvPr id="44" name="直接箭头连接符 43"/>
              <p:cNvCxnSpPr/>
              <p:nvPr/>
            </p:nvCxnSpPr>
            <p:spPr>
              <a:xfrm flipV="1">
                <a:off x="5643797" y="3575352"/>
                <a:ext cx="482296" cy="13385"/>
              </a:xfrm>
              <a:prstGeom prst="straightConnector1">
                <a:avLst/>
              </a:prstGeom>
              <a:grpFill/>
              <a:ln w="57150" cap="flat" cmpd="sng" algn="ctr">
                <a:solidFill>
                  <a:srgbClr val="FF0000"/>
                </a:solidFill>
                <a:prstDash val="solid"/>
                <a:tailEnd type="arrow"/>
              </a:ln>
              <a:effectLst/>
            </p:spPr>
          </p:cxnSp>
          <p:cxnSp>
            <p:nvCxnSpPr>
              <p:cNvPr id="45" name="直接箭头连接符 44"/>
              <p:cNvCxnSpPr/>
              <p:nvPr/>
            </p:nvCxnSpPr>
            <p:spPr>
              <a:xfrm>
                <a:off x="5830391" y="4591867"/>
                <a:ext cx="432048" cy="0"/>
              </a:xfrm>
              <a:prstGeom prst="straightConnector1">
                <a:avLst/>
              </a:prstGeom>
              <a:grpFill/>
              <a:ln w="57150" cap="flat" cmpd="sng" algn="ctr">
                <a:solidFill>
                  <a:srgbClr val="FF0000"/>
                </a:solidFill>
                <a:prstDash val="solid"/>
                <a:tailEnd type="arrow"/>
              </a:ln>
              <a:effectLst/>
            </p:spPr>
          </p:cxnSp>
          <p:cxnSp>
            <p:nvCxnSpPr>
              <p:cNvPr id="46" name="直接箭头连接符 45"/>
              <p:cNvCxnSpPr/>
              <p:nvPr/>
            </p:nvCxnSpPr>
            <p:spPr>
              <a:xfrm>
                <a:off x="5868417" y="5578500"/>
                <a:ext cx="432048" cy="0"/>
              </a:xfrm>
              <a:prstGeom prst="straightConnector1">
                <a:avLst/>
              </a:prstGeom>
              <a:grpFill/>
              <a:ln w="57150" cap="flat" cmpd="sng" algn="ctr">
                <a:solidFill>
                  <a:srgbClr val="FF0000"/>
                </a:solidFill>
                <a:prstDash val="solid"/>
                <a:tailEnd type="arrow"/>
              </a:ln>
              <a:effectLst/>
            </p:spPr>
          </p:cxnSp>
          <p:cxnSp>
            <p:nvCxnSpPr>
              <p:cNvPr id="47" name="直接箭头连接符 46"/>
              <p:cNvCxnSpPr/>
              <p:nvPr/>
            </p:nvCxnSpPr>
            <p:spPr>
              <a:xfrm flipH="1">
                <a:off x="5809280" y="2927838"/>
                <a:ext cx="336543" cy="249134"/>
              </a:xfrm>
              <a:prstGeom prst="straightConnector1">
                <a:avLst/>
              </a:prstGeom>
              <a:grpFill/>
              <a:ln w="57150" cap="flat" cmpd="sng" algn="ctr">
                <a:solidFill>
                  <a:srgbClr val="FF0000"/>
                </a:solidFill>
                <a:prstDash val="solid"/>
                <a:tailEnd type="arrow"/>
              </a:ln>
              <a:effectLst/>
            </p:spPr>
          </p:cxnSp>
          <p:cxnSp>
            <p:nvCxnSpPr>
              <p:cNvPr id="48" name="直接箭头连接符 47"/>
              <p:cNvCxnSpPr/>
              <p:nvPr/>
            </p:nvCxnSpPr>
            <p:spPr>
              <a:xfrm flipH="1">
                <a:off x="5868418" y="3912577"/>
                <a:ext cx="347744" cy="283692"/>
              </a:xfrm>
              <a:prstGeom prst="straightConnector1">
                <a:avLst/>
              </a:prstGeom>
              <a:grpFill/>
              <a:ln w="57150" cap="flat" cmpd="sng" algn="ctr">
                <a:solidFill>
                  <a:srgbClr val="FF0000"/>
                </a:solidFill>
                <a:prstDash val="solid"/>
                <a:tailEnd type="arrow"/>
              </a:ln>
              <a:effectLst/>
            </p:spPr>
          </p:cxnSp>
          <p:cxnSp>
            <p:nvCxnSpPr>
              <p:cNvPr id="49" name="直接箭头连接符 48"/>
              <p:cNvCxnSpPr/>
              <p:nvPr/>
            </p:nvCxnSpPr>
            <p:spPr>
              <a:xfrm flipH="1">
                <a:off x="5904422" y="4914900"/>
                <a:ext cx="364493" cy="280940"/>
              </a:xfrm>
              <a:prstGeom prst="straightConnector1">
                <a:avLst/>
              </a:prstGeom>
              <a:grpFill/>
              <a:ln w="57150" cap="flat" cmpd="sng" algn="ctr">
                <a:solidFill>
                  <a:srgbClr val="FF0000"/>
                </a:solidFill>
                <a:prstDash val="solid"/>
                <a:tailEnd type="arrow"/>
              </a:ln>
              <a:effectLst/>
            </p:spPr>
          </p:cxnSp>
        </p:grpSp>
        <p:grpSp>
          <p:nvGrpSpPr>
            <p:cNvPr id="10" name="组合 9"/>
            <p:cNvGrpSpPr/>
            <p:nvPr/>
          </p:nvGrpSpPr>
          <p:grpSpPr>
            <a:xfrm>
              <a:off x="9111227" y="2589590"/>
              <a:ext cx="665044" cy="3013595"/>
              <a:chOff x="6732513" y="2564905"/>
              <a:chExt cx="648072" cy="3013595"/>
            </a:xfrm>
            <a:grpFill/>
          </p:grpSpPr>
          <p:cxnSp>
            <p:nvCxnSpPr>
              <p:cNvPr id="34" name="直接连接符 33"/>
              <p:cNvCxnSpPr/>
              <p:nvPr/>
            </p:nvCxnSpPr>
            <p:spPr>
              <a:xfrm flipV="1">
                <a:off x="6732513" y="2564905"/>
                <a:ext cx="648072" cy="3013595"/>
              </a:xfrm>
              <a:prstGeom prst="line">
                <a:avLst/>
              </a:prstGeom>
              <a:grpFill/>
              <a:ln w="57150" cap="flat" cmpd="sng" algn="ctr">
                <a:solidFill>
                  <a:srgbClr val="FF0000"/>
                </a:solidFill>
                <a:prstDash val="solid"/>
              </a:ln>
              <a:effectLst/>
            </p:spPr>
          </p:cxnSp>
          <p:cxnSp>
            <p:nvCxnSpPr>
              <p:cNvPr id="35" name="直接箭头连接符 34"/>
              <p:cNvCxnSpPr/>
              <p:nvPr/>
            </p:nvCxnSpPr>
            <p:spPr>
              <a:xfrm flipV="1">
                <a:off x="7056549" y="3761329"/>
                <a:ext cx="75457" cy="326482"/>
              </a:xfrm>
              <a:prstGeom prst="straightConnector1">
                <a:avLst/>
              </a:prstGeom>
              <a:grpFill/>
              <a:ln w="57150" cap="flat" cmpd="sng" algn="ctr">
                <a:solidFill>
                  <a:srgbClr val="FF0000"/>
                </a:solidFill>
                <a:prstDash val="solid"/>
                <a:tailEnd type="arrow"/>
              </a:ln>
              <a:effectLst/>
            </p:spPr>
          </p:cxnSp>
        </p:grpSp>
        <p:grpSp>
          <p:nvGrpSpPr>
            <p:cNvPr id="11" name="组合 10"/>
            <p:cNvGrpSpPr/>
            <p:nvPr/>
          </p:nvGrpSpPr>
          <p:grpSpPr>
            <a:xfrm>
              <a:off x="9776271" y="2605698"/>
              <a:ext cx="1477877" cy="3013597"/>
              <a:chOff x="5220345" y="2564904"/>
              <a:chExt cx="1440160" cy="3013597"/>
            </a:xfrm>
            <a:grpFill/>
          </p:grpSpPr>
          <p:cxnSp>
            <p:nvCxnSpPr>
              <p:cNvPr id="20" name="直接连接符 19"/>
              <p:cNvCxnSpPr/>
              <p:nvPr/>
            </p:nvCxnSpPr>
            <p:spPr>
              <a:xfrm flipV="1">
                <a:off x="5364361" y="3594495"/>
                <a:ext cx="1224136" cy="986633"/>
              </a:xfrm>
              <a:prstGeom prst="line">
                <a:avLst/>
              </a:prstGeom>
              <a:grpFill/>
              <a:ln w="57150" cap="flat" cmpd="sng" algn="ctr">
                <a:solidFill>
                  <a:srgbClr val="FF0000"/>
                </a:solidFill>
                <a:prstDash val="solid"/>
              </a:ln>
              <a:effectLst/>
            </p:spPr>
          </p:cxnSp>
          <p:cxnSp>
            <p:nvCxnSpPr>
              <p:cNvPr id="21" name="直接连接符 20"/>
              <p:cNvCxnSpPr/>
              <p:nvPr/>
            </p:nvCxnSpPr>
            <p:spPr>
              <a:xfrm>
                <a:off x="5220345" y="2564904"/>
                <a:ext cx="1368152" cy="0"/>
              </a:xfrm>
              <a:prstGeom prst="line">
                <a:avLst/>
              </a:prstGeom>
              <a:grpFill/>
              <a:ln w="57150" cap="flat" cmpd="sng" algn="ctr">
                <a:solidFill>
                  <a:srgbClr val="FF0000"/>
                </a:solidFill>
                <a:prstDash val="solid"/>
              </a:ln>
              <a:effectLst/>
            </p:spPr>
          </p:cxnSp>
          <p:cxnSp>
            <p:nvCxnSpPr>
              <p:cNvPr id="22" name="直接箭头连接符 21"/>
              <p:cNvCxnSpPr/>
              <p:nvPr/>
            </p:nvCxnSpPr>
            <p:spPr>
              <a:xfrm>
                <a:off x="5652393" y="2564905"/>
                <a:ext cx="432048" cy="0"/>
              </a:xfrm>
              <a:prstGeom prst="straightConnector1">
                <a:avLst/>
              </a:prstGeom>
              <a:grpFill/>
              <a:ln w="57150" cap="flat" cmpd="sng" algn="ctr">
                <a:solidFill>
                  <a:srgbClr val="FF0000"/>
                </a:solidFill>
                <a:prstDash val="solid"/>
                <a:tailEnd type="arrow"/>
              </a:ln>
              <a:effectLst/>
            </p:spPr>
          </p:cxnSp>
          <p:cxnSp>
            <p:nvCxnSpPr>
              <p:cNvPr id="23" name="直接连接符 22"/>
              <p:cNvCxnSpPr/>
              <p:nvPr/>
            </p:nvCxnSpPr>
            <p:spPr>
              <a:xfrm flipV="1">
                <a:off x="5292353" y="2564904"/>
                <a:ext cx="1296144" cy="1008112"/>
              </a:xfrm>
              <a:prstGeom prst="line">
                <a:avLst/>
              </a:prstGeom>
              <a:grpFill/>
              <a:ln w="57150" cap="flat" cmpd="sng" algn="ctr">
                <a:solidFill>
                  <a:srgbClr val="FF0000"/>
                </a:solidFill>
                <a:prstDash val="solid"/>
              </a:ln>
              <a:effectLst/>
            </p:spPr>
          </p:cxnSp>
          <p:cxnSp>
            <p:nvCxnSpPr>
              <p:cNvPr id="24" name="直接连接符 23"/>
              <p:cNvCxnSpPr/>
              <p:nvPr/>
            </p:nvCxnSpPr>
            <p:spPr>
              <a:xfrm flipV="1">
                <a:off x="5292353" y="3573016"/>
                <a:ext cx="1296144" cy="21479"/>
              </a:xfrm>
              <a:prstGeom prst="line">
                <a:avLst/>
              </a:prstGeom>
              <a:grpFill/>
              <a:ln w="57150" cap="flat" cmpd="sng" algn="ctr">
                <a:solidFill>
                  <a:srgbClr val="FF0000"/>
                </a:solidFill>
                <a:prstDash val="solid"/>
              </a:ln>
              <a:effectLst/>
            </p:spPr>
          </p:cxnSp>
          <p:cxnSp>
            <p:nvCxnSpPr>
              <p:cNvPr id="25" name="直接连接符 24"/>
              <p:cNvCxnSpPr/>
              <p:nvPr/>
            </p:nvCxnSpPr>
            <p:spPr>
              <a:xfrm flipV="1">
                <a:off x="5436369" y="4591867"/>
                <a:ext cx="1224136" cy="986633"/>
              </a:xfrm>
              <a:prstGeom prst="line">
                <a:avLst/>
              </a:prstGeom>
              <a:grpFill/>
              <a:ln w="57150" cap="flat" cmpd="sng" algn="ctr">
                <a:solidFill>
                  <a:srgbClr val="FF0000"/>
                </a:solidFill>
                <a:prstDash val="solid"/>
              </a:ln>
              <a:effectLst/>
            </p:spPr>
          </p:cxnSp>
          <p:cxnSp>
            <p:nvCxnSpPr>
              <p:cNvPr id="26" name="直接连接符 25"/>
              <p:cNvCxnSpPr/>
              <p:nvPr/>
            </p:nvCxnSpPr>
            <p:spPr>
              <a:xfrm flipV="1">
                <a:off x="5364361" y="4570388"/>
                <a:ext cx="1296144" cy="21479"/>
              </a:xfrm>
              <a:prstGeom prst="line">
                <a:avLst/>
              </a:prstGeom>
              <a:grpFill/>
              <a:ln w="57150" cap="flat" cmpd="sng" algn="ctr">
                <a:solidFill>
                  <a:srgbClr val="FF0000"/>
                </a:solidFill>
                <a:prstDash val="solid"/>
              </a:ln>
              <a:effectLst/>
            </p:spPr>
          </p:cxnSp>
          <p:cxnSp>
            <p:nvCxnSpPr>
              <p:cNvPr id="27" name="直接连接符 26"/>
              <p:cNvCxnSpPr/>
              <p:nvPr/>
            </p:nvCxnSpPr>
            <p:spPr>
              <a:xfrm flipV="1">
                <a:off x="5436369" y="5578500"/>
                <a:ext cx="779793" cy="1"/>
              </a:xfrm>
              <a:prstGeom prst="line">
                <a:avLst/>
              </a:prstGeom>
              <a:grpFill/>
              <a:ln w="57150" cap="flat" cmpd="sng" algn="ctr">
                <a:solidFill>
                  <a:srgbClr val="FF0000"/>
                </a:solidFill>
                <a:prstDash val="solid"/>
              </a:ln>
              <a:effectLst/>
            </p:spPr>
          </p:cxnSp>
          <p:cxnSp>
            <p:nvCxnSpPr>
              <p:cNvPr id="28" name="直接箭头连接符 27"/>
              <p:cNvCxnSpPr/>
              <p:nvPr/>
            </p:nvCxnSpPr>
            <p:spPr>
              <a:xfrm>
                <a:off x="5688397" y="3594495"/>
                <a:ext cx="432048" cy="0"/>
              </a:xfrm>
              <a:prstGeom prst="straightConnector1">
                <a:avLst/>
              </a:prstGeom>
              <a:grpFill/>
              <a:ln w="57150" cap="flat" cmpd="sng" algn="ctr">
                <a:solidFill>
                  <a:srgbClr val="FF0000"/>
                </a:solidFill>
                <a:prstDash val="solid"/>
                <a:tailEnd type="arrow"/>
              </a:ln>
              <a:effectLst/>
            </p:spPr>
          </p:cxnSp>
          <p:cxnSp>
            <p:nvCxnSpPr>
              <p:cNvPr id="29" name="直接箭头连接符 28"/>
              <p:cNvCxnSpPr/>
              <p:nvPr/>
            </p:nvCxnSpPr>
            <p:spPr>
              <a:xfrm>
                <a:off x="5830391" y="4591867"/>
                <a:ext cx="432048" cy="0"/>
              </a:xfrm>
              <a:prstGeom prst="straightConnector1">
                <a:avLst/>
              </a:prstGeom>
              <a:grpFill/>
              <a:ln w="57150" cap="flat" cmpd="sng" algn="ctr">
                <a:solidFill>
                  <a:srgbClr val="FF0000"/>
                </a:solidFill>
                <a:prstDash val="solid"/>
                <a:tailEnd type="arrow"/>
              </a:ln>
              <a:effectLst/>
            </p:spPr>
          </p:cxnSp>
          <p:cxnSp>
            <p:nvCxnSpPr>
              <p:cNvPr id="30" name="直接箭头连接符 29"/>
              <p:cNvCxnSpPr/>
              <p:nvPr/>
            </p:nvCxnSpPr>
            <p:spPr>
              <a:xfrm>
                <a:off x="5868417" y="5578500"/>
                <a:ext cx="662124" cy="1"/>
              </a:xfrm>
              <a:prstGeom prst="straightConnector1">
                <a:avLst/>
              </a:prstGeom>
              <a:grpFill/>
              <a:ln w="57150" cap="flat" cmpd="sng" algn="ctr">
                <a:solidFill>
                  <a:srgbClr val="FF0000"/>
                </a:solidFill>
                <a:prstDash val="solid"/>
                <a:tailEnd type="arrow"/>
              </a:ln>
              <a:effectLst/>
            </p:spPr>
          </p:cxnSp>
          <p:cxnSp>
            <p:nvCxnSpPr>
              <p:cNvPr id="31" name="直接箭头连接符 30"/>
              <p:cNvCxnSpPr/>
              <p:nvPr/>
            </p:nvCxnSpPr>
            <p:spPr>
              <a:xfrm flipH="1">
                <a:off x="5809280" y="2927838"/>
                <a:ext cx="336543" cy="249134"/>
              </a:xfrm>
              <a:prstGeom prst="straightConnector1">
                <a:avLst/>
              </a:prstGeom>
              <a:grpFill/>
              <a:ln w="57150" cap="flat" cmpd="sng" algn="ctr">
                <a:solidFill>
                  <a:srgbClr val="FF0000"/>
                </a:solidFill>
                <a:prstDash val="solid"/>
                <a:tailEnd type="arrow"/>
              </a:ln>
              <a:effectLst/>
            </p:spPr>
          </p:cxnSp>
          <p:cxnSp>
            <p:nvCxnSpPr>
              <p:cNvPr id="32" name="直接箭头连接符 31"/>
              <p:cNvCxnSpPr/>
              <p:nvPr/>
            </p:nvCxnSpPr>
            <p:spPr>
              <a:xfrm flipH="1">
                <a:off x="5868418" y="3912577"/>
                <a:ext cx="347744" cy="283692"/>
              </a:xfrm>
              <a:prstGeom prst="straightConnector1">
                <a:avLst/>
              </a:prstGeom>
              <a:grpFill/>
              <a:ln w="57150" cap="flat" cmpd="sng" algn="ctr">
                <a:solidFill>
                  <a:srgbClr val="FF0000"/>
                </a:solidFill>
                <a:prstDash val="solid"/>
                <a:tailEnd type="arrow"/>
              </a:ln>
              <a:effectLst/>
            </p:spPr>
          </p:cxnSp>
          <p:cxnSp>
            <p:nvCxnSpPr>
              <p:cNvPr id="33" name="直接箭头连接符 32"/>
              <p:cNvCxnSpPr/>
              <p:nvPr/>
            </p:nvCxnSpPr>
            <p:spPr>
              <a:xfrm flipH="1">
                <a:off x="5904422" y="4914900"/>
                <a:ext cx="364493" cy="280940"/>
              </a:xfrm>
              <a:prstGeom prst="straightConnector1">
                <a:avLst/>
              </a:prstGeom>
              <a:grpFill/>
              <a:ln w="57150" cap="flat" cmpd="sng" algn="ctr">
                <a:solidFill>
                  <a:srgbClr val="FF0000"/>
                </a:solidFill>
                <a:prstDash val="solid"/>
                <a:tailEnd type="arrow"/>
              </a:ln>
              <a:effectLst/>
            </p:spPr>
          </p:cxnSp>
        </p:grpSp>
        <p:sp>
          <p:nvSpPr>
            <p:cNvPr id="12" name="TextBox 11"/>
            <p:cNvSpPr txBox="1"/>
            <p:nvPr/>
          </p:nvSpPr>
          <p:spPr>
            <a:xfrm>
              <a:off x="983791" y="1987312"/>
              <a:ext cx="4368757" cy="400110"/>
            </a:xfrm>
            <a:prstGeom prst="rect">
              <a:avLst/>
            </a:prstGeom>
            <a:grp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spc="50" normalizeH="0" baseline="0" noProof="0" dirty="0" smtClean="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uLnTx/>
                  <a:uFillTx/>
                </a:rPr>
                <a:t>书脊</a:t>
              </a:r>
              <a:r>
                <a:rPr kumimoji="0" lang="zh-CN" altLang="en-US" sz="2000" i="0" u="none" strike="noStrike" kern="0" spc="50" normalizeH="0" baseline="0" noProof="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uLnTx/>
                  <a:uFillTx/>
                </a:rPr>
                <a:t>的下方贴有索书号的标签</a:t>
              </a:r>
              <a:endParaRPr kumimoji="0" lang="zh-CN" altLang="en-US" sz="2000" i="0" u="none" strike="noStrike" kern="0" spc="50" normalizeH="0" baseline="0" noProof="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uLnTx/>
                <a:uFillTx/>
              </a:endParaRPr>
            </a:p>
          </p:txBody>
        </p:sp>
        <p:sp>
          <p:nvSpPr>
            <p:cNvPr id="13" name="TextBox 12"/>
            <p:cNvSpPr txBox="1"/>
            <p:nvPr/>
          </p:nvSpPr>
          <p:spPr>
            <a:xfrm>
              <a:off x="983793" y="5367705"/>
              <a:ext cx="4368757" cy="400110"/>
            </a:xfrm>
            <a:prstGeom prst="rect">
              <a:avLst/>
            </a:prstGeom>
            <a:grpFill/>
            <a:ln>
              <a:noFill/>
            </a:ln>
          </p:spPr>
          <p:txBody>
            <a:bodyPr wrap="square" rtlCol="0">
              <a:spAutoFit/>
            </a:bodyPr>
            <a:lstStyle>
              <a:defPPr>
                <a:defRPr lang="zh-CN"/>
              </a:defPPr>
              <a:lvl1pPr marR="0" lvl="0" indent="0" fontAlgn="auto">
                <a:lnSpc>
                  <a:spcPct val="100000"/>
                </a:lnSpc>
                <a:spcBef>
                  <a:spcPts val="0"/>
                </a:spcBef>
                <a:spcAft>
                  <a:spcPts val="0"/>
                </a:spcAft>
                <a:buClrTx/>
                <a:buSzTx/>
                <a:buFontTx/>
                <a:buNone/>
                <a:defRPr kumimoji="0" sz="2000" b="1" i="0" u="none" strike="noStrike" kern="0" spc="50" normalizeH="0" baseline="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defRPr>
              </a:lvl1pPr>
            </a:lstStyle>
            <a:p>
              <a:r>
                <a:rPr lang="zh-CN" altLang="en-US" dirty="0">
                  <a:solidFill>
                    <a:schemeClr val="tx1">
                      <a:alpha val="95000"/>
                    </a:schemeClr>
                  </a:solidFill>
                </a:rPr>
                <a:t>同一</a:t>
              </a:r>
              <a:r>
                <a:rPr lang="zh-CN" altLang="en-US" dirty="0" smtClean="0">
                  <a:solidFill>
                    <a:schemeClr val="tx1">
                      <a:alpha val="95000"/>
                    </a:schemeClr>
                  </a:solidFill>
                </a:rPr>
                <a:t>格</a:t>
              </a:r>
              <a:r>
                <a:rPr lang="zh-CN" altLang="en-US" b="0" dirty="0" smtClean="0">
                  <a:solidFill>
                    <a:schemeClr val="tx1">
                      <a:alpha val="95000"/>
                    </a:schemeClr>
                  </a:solidFill>
                </a:rPr>
                <a:t>从</a:t>
              </a:r>
              <a:r>
                <a:rPr lang="zh-CN" altLang="en-US" b="0" dirty="0">
                  <a:solidFill>
                    <a:schemeClr val="tx1">
                      <a:alpha val="95000"/>
                    </a:schemeClr>
                  </a:solidFill>
                </a:rPr>
                <a:t>左到右排列</a:t>
              </a:r>
              <a:endParaRPr lang="zh-CN" altLang="en-US" b="0" dirty="0">
                <a:solidFill>
                  <a:schemeClr val="tx1">
                    <a:alpha val="95000"/>
                  </a:schemeClr>
                </a:solidFill>
              </a:endParaRPr>
            </a:p>
          </p:txBody>
        </p:sp>
        <p:sp>
          <p:nvSpPr>
            <p:cNvPr id="14" name="TextBox 13"/>
            <p:cNvSpPr txBox="1"/>
            <p:nvPr/>
          </p:nvSpPr>
          <p:spPr>
            <a:xfrm>
              <a:off x="983794" y="4226819"/>
              <a:ext cx="4368757" cy="400110"/>
            </a:xfrm>
            <a:prstGeom prst="rect">
              <a:avLst/>
            </a:prstGeom>
            <a:grpFill/>
            <a:ln>
              <a:noFill/>
            </a:ln>
          </p:spPr>
          <p:txBody>
            <a:bodyPr wrap="square" rtlCol="0">
              <a:spAutoFit/>
            </a:bodyPr>
            <a:lstStyle>
              <a:defPPr>
                <a:defRPr lang="zh-CN"/>
              </a:defPPr>
              <a:lvl1pPr marR="0" lvl="0" indent="0" fontAlgn="auto">
                <a:lnSpc>
                  <a:spcPct val="100000"/>
                </a:lnSpc>
                <a:spcBef>
                  <a:spcPts val="0"/>
                </a:spcBef>
                <a:spcAft>
                  <a:spcPts val="0"/>
                </a:spcAft>
                <a:buClrTx/>
                <a:buSzTx/>
                <a:buFontTx/>
                <a:buNone/>
                <a:defRPr kumimoji="0" sz="2000" b="1" i="0" u="none" strike="noStrike" kern="0" spc="50" normalizeH="0" baseline="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defRPr>
              </a:lvl1pPr>
            </a:lstStyle>
            <a:p>
              <a:r>
                <a:rPr lang="zh-CN" altLang="en-US" dirty="0">
                  <a:solidFill>
                    <a:schemeClr val="tx1">
                      <a:alpha val="95000"/>
                    </a:schemeClr>
                  </a:solidFill>
                </a:rPr>
                <a:t>同一</a:t>
              </a:r>
              <a:r>
                <a:rPr lang="zh-CN" altLang="en-US" dirty="0" smtClean="0">
                  <a:solidFill>
                    <a:schemeClr val="tx1">
                      <a:alpha val="95000"/>
                    </a:schemeClr>
                  </a:solidFill>
                </a:rPr>
                <a:t>列</a:t>
              </a:r>
              <a:r>
                <a:rPr lang="zh-CN" altLang="en-US" b="0" dirty="0" smtClean="0">
                  <a:solidFill>
                    <a:schemeClr val="tx1">
                      <a:alpha val="95000"/>
                    </a:schemeClr>
                  </a:solidFill>
                </a:rPr>
                <a:t>从上到下</a:t>
              </a:r>
              <a:r>
                <a:rPr lang="zh-CN" altLang="en-US" b="0" dirty="0">
                  <a:solidFill>
                    <a:schemeClr val="tx1">
                      <a:alpha val="95000"/>
                    </a:schemeClr>
                  </a:solidFill>
                </a:rPr>
                <a:t>排列</a:t>
              </a:r>
              <a:endParaRPr lang="zh-CN" altLang="en-US" b="0" dirty="0">
                <a:solidFill>
                  <a:schemeClr val="tx1">
                    <a:alpha val="95000"/>
                  </a:schemeClr>
                </a:solidFill>
              </a:endParaRPr>
            </a:p>
          </p:txBody>
        </p:sp>
        <p:sp>
          <p:nvSpPr>
            <p:cNvPr id="15" name="TextBox 14"/>
            <p:cNvSpPr txBox="1"/>
            <p:nvPr/>
          </p:nvSpPr>
          <p:spPr>
            <a:xfrm>
              <a:off x="983792" y="3068514"/>
              <a:ext cx="4368757" cy="369332"/>
            </a:xfrm>
            <a:prstGeom prst="rect">
              <a:avLst/>
            </a:prstGeom>
            <a:grp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spc="50" normalizeH="0" baseline="0" noProof="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uLnTx/>
                  <a:uFillTx/>
                </a:rPr>
                <a:t>同</a:t>
              </a:r>
              <a:r>
                <a:rPr kumimoji="0" lang="zh-CN" altLang="en-US" sz="1800" b="1" i="0" u="none" strike="noStrike" kern="0" spc="50" normalizeH="0" baseline="0" noProof="0" dirty="0" smtClean="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uLnTx/>
                  <a:uFillTx/>
                </a:rPr>
                <a:t>一排</a:t>
              </a:r>
              <a:r>
                <a:rPr kumimoji="0" lang="zh-CN" altLang="en-US" sz="1800" i="0" u="none" strike="noStrike" kern="0" spc="50" normalizeH="0" baseline="0" noProof="0" dirty="0" smtClean="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uLnTx/>
                  <a:uFillTx/>
                </a:rPr>
                <a:t>从</a:t>
              </a:r>
              <a:r>
                <a:rPr kumimoji="0" lang="zh-CN" altLang="en-US" sz="1800" i="0" u="none" strike="noStrike" kern="0" spc="50" normalizeH="0" baseline="0" noProof="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uLnTx/>
                  <a:uFillTx/>
                </a:rPr>
                <a:t>左到右排列</a:t>
              </a:r>
              <a:endParaRPr kumimoji="0" lang="zh-CN" altLang="en-US" sz="1800" i="0" u="none" strike="noStrike" kern="0" spc="50" normalizeH="0" baseline="0" noProof="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uLnTx/>
                <a:uFillTx/>
              </a:endParaRPr>
            </a:p>
          </p:txBody>
        </p:sp>
        <p:sp>
          <p:nvSpPr>
            <p:cNvPr id="16" name="椭圆 15"/>
            <p:cNvSpPr/>
            <p:nvPr/>
          </p:nvSpPr>
          <p:spPr>
            <a:xfrm>
              <a:off x="451129" y="2046690"/>
              <a:ext cx="288720" cy="281354"/>
            </a:xfrm>
            <a:prstGeom prst="ellipse">
              <a:avLst/>
            </a:prstGeom>
            <a:solidFill>
              <a:srgbClr val="1A3172"/>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Franklin Gothic Book" panose="020B0503020102020204"/>
                <a:ea typeface="黑体" panose="02010609060101010101" charset="-122"/>
                <a:cs typeface="+mn-cs"/>
              </a:endParaRPr>
            </a:p>
          </p:txBody>
        </p:sp>
        <p:sp>
          <p:nvSpPr>
            <p:cNvPr id="18" name="椭圆 17"/>
            <p:cNvSpPr/>
            <p:nvPr/>
          </p:nvSpPr>
          <p:spPr>
            <a:xfrm>
              <a:off x="451129" y="4299773"/>
              <a:ext cx="288720" cy="281354"/>
            </a:xfrm>
            <a:prstGeom prst="ellipse">
              <a:avLst/>
            </a:prstGeom>
            <a:solidFill>
              <a:srgbClr val="1A3172"/>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algn="ctr"/>
              <a:endParaRPr lang="zh-CN" altLang="en-US" kern="0">
                <a:solidFill>
                  <a:prstClr val="white"/>
                </a:solidFill>
                <a:latin typeface="Franklin Gothic Book" panose="020B0503020102020204"/>
                <a:ea typeface="黑体" panose="02010609060101010101" charset="-122"/>
              </a:endParaRPr>
            </a:p>
          </p:txBody>
        </p:sp>
        <p:sp>
          <p:nvSpPr>
            <p:cNvPr id="19" name="椭圆 18"/>
            <p:cNvSpPr/>
            <p:nvPr/>
          </p:nvSpPr>
          <p:spPr>
            <a:xfrm>
              <a:off x="468710" y="5416344"/>
              <a:ext cx="288720" cy="281354"/>
            </a:xfrm>
            <a:prstGeom prst="ellipse">
              <a:avLst/>
            </a:prstGeom>
            <a:solidFill>
              <a:srgbClr val="1A3172"/>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algn="ctr"/>
              <a:endParaRPr lang="zh-CN" altLang="en-US" kern="0">
                <a:solidFill>
                  <a:prstClr val="white"/>
                </a:solidFill>
                <a:latin typeface="Franklin Gothic Book" panose="020B0503020102020204"/>
                <a:ea typeface="黑体" panose="02010609060101010101" charset="-122"/>
              </a:endParaRPr>
            </a:p>
          </p:txBody>
        </p:sp>
      </p:grpSp>
      <p:sp>
        <p:nvSpPr>
          <p:cNvPr id="66" name="椭圆 65"/>
          <p:cNvSpPr/>
          <p:nvPr/>
        </p:nvSpPr>
        <p:spPr>
          <a:xfrm>
            <a:off x="539961" y="3085147"/>
            <a:ext cx="288720" cy="281354"/>
          </a:xfrm>
          <a:prstGeom prst="ellipse">
            <a:avLst/>
          </a:prstGeom>
          <a:solidFill>
            <a:srgbClr val="1A3172"/>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Franklin Gothic Book" panose="020B0503020102020204"/>
              <a:ea typeface="黑体" panose="02010609060101010101" charset="-122"/>
              <a:cs typeface="+mn-cs"/>
            </a:endParaRPr>
          </a:p>
        </p:txBody>
      </p:sp>
    </p:spTree>
  </p:cSld>
  <p:clrMapOvr>
    <a:masterClrMapping/>
  </p:clrMapOvr>
  <p:transition spd="slow" advClick="0" advTm="300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45937" y="261385"/>
            <a:ext cx="1882775" cy="663575"/>
          </a:xfrm>
        </p:spPr>
        <p:txBody>
          <a:bodyPr/>
          <a:lstStyle/>
          <a:p>
            <a:r>
              <a:rPr lang="zh-CN" altLang="en-US" sz="2800" dirty="0"/>
              <a:t>历史</a:t>
            </a:r>
            <a:endParaRPr lang="zh-CN" altLang="en-US" sz="2800" dirty="0"/>
          </a:p>
        </p:txBody>
      </p:sp>
      <p:sp>
        <p:nvSpPr>
          <p:cNvPr id="10" name="矩形 9"/>
          <p:cNvSpPr/>
          <p:nvPr/>
        </p:nvSpPr>
        <p:spPr>
          <a:xfrm>
            <a:off x="924018" y="1440459"/>
            <a:ext cx="6535557" cy="1076325"/>
          </a:xfrm>
          <a:prstGeom prst="rect">
            <a:avLst/>
          </a:prstGeom>
        </p:spPr>
        <p:txBody>
          <a:bodyPr wrap="square">
            <a:spAutoFit/>
          </a:bodyPr>
          <a:lstStyle/>
          <a:p>
            <a:pPr algn="ctr"/>
            <a:r>
              <a:rPr lang="zh-CN" altLang="en-US" sz="3200" b="1" dirty="0">
                <a:solidFill>
                  <a:srgbClr val="1A3172"/>
                </a:solidFill>
                <a:latin typeface="楷体" panose="02010609060101010101" pitchFamily="49" charset="-122"/>
                <a:ea typeface="楷体" panose="02010609060101010101" pitchFamily="49" charset="-122"/>
              </a:rPr>
              <a:t>广西民族大学图书馆始建于</a:t>
            </a:r>
            <a:endParaRPr lang="en-US" altLang="zh-CN" sz="3200" b="1" dirty="0">
              <a:solidFill>
                <a:srgbClr val="1A3172"/>
              </a:solidFill>
              <a:latin typeface="楷体" panose="02010609060101010101" pitchFamily="49" charset="-122"/>
              <a:ea typeface="楷体" panose="02010609060101010101" pitchFamily="49" charset="-122"/>
            </a:endParaRPr>
          </a:p>
          <a:p>
            <a:r>
              <a:rPr lang="en-US" altLang="zh-CN" sz="3200" b="1" dirty="0" smtClean="0">
                <a:solidFill>
                  <a:srgbClr val="1A3172"/>
                </a:solidFill>
                <a:latin typeface="楷体" panose="02010609060101010101" pitchFamily="49" charset="-122"/>
                <a:ea typeface="楷体" panose="02010609060101010101" pitchFamily="49" charset="-122"/>
              </a:rPr>
              <a:t>1953</a:t>
            </a:r>
            <a:r>
              <a:rPr lang="zh-CN" altLang="en-US" sz="3200" b="1" dirty="0" smtClean="0">
                <a:solidFill>
                  <a:srgbClr val="1A3172"/>
                </a:solidFill>
                <a:latin typeface="楷体" panose="02010609060101010101" pitchFamily="49" charset="-122"/>
                <a:ea typeface="楷体" panose="02010609060101010101" pitchFamily="49" charset="-122"/>
              </a:rPr>
              <a:t>年</a:t>
            </a:r>
            <a:r>
              <a:rPr lang="en-US" altLang="zh-CN" sz="3200" b="1" dirty="0">
                <a:solidFill>
                  <a:srgbClr val="1A3172"/>
                </a:solidFill>
                <a:latin typeface="楷体" panose="02010609060101010101" pitchFamily="49" charset="-122"/>
                <a:ea typeface="楷体" panose="02010609060101010101" pitchFamily="49" charset="-122"/>
              </a:rPr>
              <a:t>11</a:t>
            </a:r>
            <a:r>
              <a:rPr lang="zh-CN" altLang="en-US" sz="3200" b="1" dirty="0">
                <a:solidFill>
                  <a:srgbClr val="1A3172"/>
                </a:solidFill>
                <a:latin typeface="楷体" panose="02010609060101010101" pitchFamily="49" charset="-122"/>
                <a:ea typeface="楷体" panose="02010609060101010101" pitchFamily="49" charset="-122"/>
              </a:rPr>
              <a:t>月，至今已有</a:t>
            </a:r>
            <a:r>
              <a:rPr lang="en-US" altLang="zh-CN" sz="3200" b="1" dirty="0">
                <a:solidFill>
                  <a:srgbClr val="1A3172"/>
                </a:solidFill>
                <a:latin typeface="楷体" panose="02010609060101010101" pitchFamily="49" charset="-122"/>
                <a:ea typeface="楷体" panose="02010609060101010101" pitchFamily="49" charset="-122"/>
              </a:rPr>
              <a:t>72</a:t>
            </a:r>
            <a:r>
              <a:rPr lang="zh-CN" altLang="en-US" sz="3200" b="1" dirty="0">
                <a:solidFill>
                  <a:srgbClr val="1A3172"/>
                </a:solidFill>
                <a:latin typeface="楷体" panose="02010609060101010101" pitchFamily="49" charset="-122"/>
                <a:ea typeface="楷体" panose="02010609060101010101" pitchFamily="49" charset="-122"/>
              </a:rPr>
              <a:t>年。</a:t>
            </a:r>
            <a:endParaRPr lang="en-US" altLang="zh-CN" sz="3200" b="1" dirty="0">
              <a:solidFill>
                <a:srgbClr val="1A3172"/>
              </a:solidFill>
              <a:latin typeface="楷体" panose="02010609060101010101" pitchFamily="49" charset="-122"/>
              <a:ea typeface="楷体" panose="02010609060101010101" pitchFamily="49" charset="-122"/>
            </a:endParaRPr>
          </a:p>
        </p:txBody>
      </p:sp>
      <p:grpSp>
        <p:nvGrpSpPr>
          <p:cNvPr id="39" name="Group 36"/>
          <p:cNvGrpSpPr/>
          <p:nvPr/>
        </p:nvGrpSpPr>
        <p:grpSpPr>
          <a:xfrm>
            <a:off x="7459575" y="2780109"/>
            <a:ext cx="3045194" cy="3329837"/>
            <a:chOff x="7346439" y="3001351"/>
            <a:chExt cx="3325083" cy="3856651"/>
          </a:xfrm>
        </p:grpSpPr>
        <p:sp>
          <p:nvSpPr>
            <p:cNvPr id="40" name="Freeform 5"/>
            <p:cNvSpPr/>
            <p:nvPr/>
          </p:nvSpPr>
          <p:spPr>
            <a:xfrm rot="16200000">
              <a:off x="7080655" y="3267135"/>
              <a:ext cx="3856651" cy="3325083"/>
            </a:xfrm>
            <a:custGeom>
              <a:avLst/>
              <a:gdLst>
                <a:gd name="connsiteX0" fmla="*/ 4242316 w 4242316"/>
                <a:gd name="connsiteY0" fmla="*/ 562708 h 3657591"/>
                <a:gd name="connsiteX1" fmla="*/ 4117817 w 4242316"/>
                <a:gd name="connsiteY1" fmla="*/ 562708 h 3657591"/>
                <a:gd name="connsiteX2" fmla="*/ 4117817 w 4242316"/>
                <a:gd name="connsiteY2" fmla="*/ 3094883 h 3657591"/>
                <a:gd name="connsiteX3" fmla="*/ 3555109 w 4242316"/>
                <a:gd name="connsiteY3" fmla="*/ 3657591 h 3657591"/>
                <a:gd name="connsiteX4" fmla="*/ 0 w 4242316"/>
                <a:gd name="connsiteY4" fmla="*/ 3657591 h 3657591"/>
                <a:gd name="connsiteX5" fmla="*/ 0 w 4242316"/>
                <a:gd name="connsiteY5" fmla="*/ 3094883 h 3657591"/>
                <a:gd name="connsiteX6" fmla="*/ 3555109 w 4242316"/>
                <a:gd name="connsiteY6" fmla="*/ 3094883 h 3657591"/>
                <a:gd name="connsiteX7" fmla="*/ 3555109 w 4242316"/>
                <a:gd name="connsiteY7" fmla="*/ 562708 h 3657591"/>
                <a:gd name="connsiteX8" fmla="*/ 3430609 w 4242316"/>
                <a:gd name="connsiteY8" fmla="*/ 562708 h 3657591"/>
                <a:gd name="connsiteX9" fmla="*/ 3836463 w 4242316"/>
                <a:gd name="connsiteY9" fmla="*/ 0 h 365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42316" h="3657591">
                  <a:moveTo>
                    <a:pt x="4242316" y="562708"/>
                  </a:moveTo>
                  <a:lnTo>
                    <a:pt x="4117817" y="562708"/>
                  </a:lnTo>
                  <a:lnTo>
                    <a:pt x="4117817" y="3094883"/>
                  </a:lnTo>
                  <a:lnTo>
                    <a:pt x="3555109" y="3657591"/>
                  </a:lnTo>
                  <a:lnTo>
                    <a:pt x="0" y="3657591"/>
                  </a:lnTo>
                  <a:lnTo>
                    <a:pt x="0" y="3094883"/>
                  </a:lnTo>
                  <a:lnTo>
                    <a:pt x="3555109" y="3094883"/>
                  </a:lnTo>
                  <a:lnTo>
                    <a:pt x="3555109" y="562708"/>
                  </a:lnTo>
                  <a:lnTo>
                    <a:pt x="3430609" y="562708"/>
                  </a:lnTo>
                  <a:lnTo>
                    <a:pt x="3836463"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1" name="Freeform 15"/>
            <p:cNvSpPr>
              <a:spLocks noEditPoints="1"/>
            </p:cNvSpPr>
            <p:nvPr/>
          </p:nvSpPr>
          <p:spPr bwMode="auto">
            <a:xfrm>
              <a:off x="8114763" y="3219375"/>
              <a:ext cx="352166" cy="301858"/>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bg1"/>
            </a:solidFill>
            <a:ln>
              <a:noFill/>
            </a:ln>
          </p:spPr>
          <p:txBody>
            <a:bodyPr vert="horz" wrap="square" lIns="83743" tIns="41872" rIns="83743" bIns="41872"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2" name="Group 37"/>
          <p:cNvGrpSpPr/>
          <p:nvPr/>
        </p:nvGrpSpPr>
        <p:grpSpPr>
          <a:xfrm>
            <a:off x="7459575" y="3949115"/>
            <a:ext cx="2360097" cy="2160831"/>
            <a:chOff x="7346436" y="3957898"/>
            <a:chExt cx="2621703" cy="2900101"/>
          </a:xfrm>
        </p:grpSpPr>
        <p:sp>
          <p:nvSpPr>
            <p:cNvPr id="43" name="Freeform 4"/>
            <p:cNvSpPr/>
            <p:nvPr/>
          </p:nvSpPr>
          <p:spPr>
            <a:xfrm rot="16200000">
              <a:off x="7207237" y="4097097"/>
              <a:ext cx="2900101" cy="2621703"/>
            </a:xfrm>
            <a:custGeom>
              <a:avLst/>
              <a:gdLst>
                <a:gd name="connsiteX0" fmla="*/ 2496508 w 3190111"/>
                <a:gd name="connsiteY0" fmla="*/ 2321164 h 2883873"/>
                <a:gd name="connsiteX1" fmla="*/ 2496508 w 3190111"/>
                <a:gd name="connsiteY1" fmla="*/ 2883872 h 2883873"/>
                <a:gd name="connsiteX2" fmla="*/ 0 w 3190111"/>
                <a:gd name="connsiteY2" fmla="*/ 2883872 h 2883873"/>
                <a:gd name="connsiteX3" fmla="*/ 0 w 3190111"/>
                <a:gd name="connsiteY3" fmla="*/ 2321164 h 2883873"/>
                <a:gd name="connsiteX4" fmla="*/ 3190111 w 3190111"/>
                <a:gd name="connsiteY4" fmla="*/ 562708 h 2883873"/>
                <a:gd name="connsiteX5" fmla="*/ 3062414 w 3190111"/>
                <a:gd name="connsiteY5" fmla="*/ 562708 h 2883873"/>
                <a:gd name="connsiteX6" fmla="*/ 3062414 w 3190111"/>
                <a:gd name="connsiteY6" fmla="*/ 2321165 h 2883873"/>
                <a:gd name="connsiteX7" fmla="*/ 3065612 w 3190111"/>
                <a:gd name="connsiteY7" fmla="*/ 2321165 h 2883873"/>
                <a:gd name="connsiteX8" fmla="*/ 2499706 w 3190111"/>
                <a:gd name="connsiteY8" fmla="*/ 2883873 h 2883873"/>
                <a:gd name="connsiteX9" fmla="*/ 2499706 w 3190111"/>
                <a:gd name="connsiteY9" fmla="*/ 2321165 h 2883873"/>
                <a:gd name="connsiteX10" fmla="*/ 2499706 w 3190111"/>
                <a:gd name="connsiteY10" fmla="*/ 562708 h 2883873"/>
                <a:gd name="connsiteX11" fmla="*/ 2378404 w 3190111"/>
                <a:gd name="connsiteY11" fmla="*/ 562708 h 2883873"/>
                <a:gd name="connsiteX12" fmla="*/ 2784258 w 3190111"/>
                <a:gd name="connsiteY12" fmla="*/ 0 h 288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0111" h="2883873">
                  <a:moveTo>
                    <a:pt x="2496508" y="2321164"/>
                  </a:moveTo>
                  <a:lnTo>
                    <a:pt x="2496508" y="2883872"/>
                  </a:lnTo>
                  <a:lnTo>
                    <a:pt x="0" y="2883872"/>
                  </a:lnTo>
                  <a:lnTo>
                    <a:pt x="0" y="2321164"/>
                  </a:lnTo>
                  <a:close/>
                  <a:moveTo>
                    <a:pt x="3190111" y="562708"/>
                  </a:moveTo>
                  <a:lnTo>
                    <a:pt x="3062414" y="562708"/>
                  </a:lnTo>
                  <a:lnTo>
                    <a:pt x="3062414" y="2321165"/>
                  </a:lnTo>
                  <a:lnTo>
                    <a:pt x="3065612" y="2321165"/>
                  </a:lnTo>
                  <a:lnTo>
                    <a:pt x="2499706" y="2883873"/>
                  </a:lnTo>
                  <a:lnTo>
                    <a:pt x="2499706" y="2321165"/>
                  </a:lnTo>
                  <a:lnTo>
                    <a:pt x="2499706" y="562708"/>
                  </a:lnTo>
                  <a:lnTo>
                    <a:pt x="2378404" y="562708"/>
                  </a:lnTo>
                  <a:lnTo>
                    <a:pt x="2784258"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4" name="Freeform 16"/>
            <p:cNvSpPr>
              <a:spLocks noEditPoints="1"/>
            </p:cNvSpPr>
            <p:nvPr/>
          </p:nvSpPr>
          <p:spPr bwMode="auto">
            <a:xfrm>
              <a:off x="8125801" y="4165134"/>
              <a:ext cx="378190" cy="338289"/>
            </a:xfrm>
            <a:custGeom>
              <a:avLst/>
              <a:gdLst>
                <a:gd name="T0" fmla="*/ 36 w 101"/>
                <a:gd name="T1" fmla="*/ 77 h 90"/>
                <a:gd name="T2" fmla="*/ 39 w 101"/>
                <a:gd name="T3" fmla="*/ 80 h 90"/>
                <a:gd name="T4" fmla="*/ 42 w 101"/>
                <a:gd name="T5" fmla="*/ 80 h 90"/>
                <a:gd name="T6" fmla="*/ 44 w 101"/>
                <a:gd name="T7" fmla="*/ 79 h 90"/>
                <a:gd name="T8" fmla="*/ 46 w 101"/>
                <a:gd name="T9" fmla="*/ 75 h 90"/>
                <a:gd name="T10" fmla="*/ 46 w 101"/>
                <a:gd name="T11" fmla="*/ 75 h 90"/>
                <a:gd name="T12" fmla="*/ 46 w 101"/>
                <a:gd name="T13" fmla="*/ 47 h 90"/>
                <a:gd name="T14" fmla="*/ 30 w 101"/>
                <a:gd name="T15" fmla="*/ 52 h 90"/>
                <a:gd name="T16" fmla="*/ 0 w 101"/>
                <a:gd name="T17" fmla="*/ 52 h 90"/>
                <a:gd name="T18" fmla="*/ 44 w 101"/>
                <a:gd name="T19" fmla="*/ 6 h 90"/>
                <a:gd name="T20" fmla="*/ 46 w 101"/>
                <a:gd name="T21" fmla="*/ 0 h 90"/>
                <a:gd name="T22" fmla="*/ 55 w 101"/>
                <a:gd name="T23" fmla="*/ 0 h 90"/>
                <a:gd name="T24" fmla="*/ 57 w 101"/>
                <a:gd name="T25" fmla="*/ 6 h 90"/>
                <a:gd name="T26" fmla="*/ 101 w 101"/>
                <a:gd name="T27" fmla="*/ 52 h 90"/>
                <a:gd name="T28" fmla="*/ 72 w 101"/>
                <a:gd name="T29" fmla="*/ 52 h 90"/>
                <a:gd name="T30" fmla="*/ 56 w 101"/>
                <a:gd name="T31" fmla="*/ 47 h 90"/>
                <a:gd name="T32" fmla="*/ 56 w 101"/>
                <a:gd name="T33" fmla="*/ 75 h 90"/>
                <a:gd name="T34" fmla="*/ 56 w 101"/>
                <a:gd name="T35" fmla="*/ 75 h 90"/>
                <a:gd name="T36" fmla="*/ 50 w 101"/>
                <a:gd name="T37" fmla="*/ 88 h 90"/>
                <a:gd name="T38" fmla="*/ 43 w 101"/>
                <a:gd name="T39" fmla="*/ 90 h 90"/>
                <a:gd name="T40" fmla="*/ 36 w 101"/>
                <a:gd name="T41" fmla="*/ 89 h 90"/>
                <a:gd name="T42" fmla="*/ 26 w 101"/>
                <a:gd name="T43" fmla="*/ 79 h 90"/>
                <a:gd name="T44" fmla="*/ 36 w 101"/>
                <a:gd name="T45" fmla="*/ 77 h 90"/>
                <a:gd name="T46" fmla="*/ 72 w 101"/>
                <a:gd name="T47" fmla="*/ 43 h 90"/>
                <a:gd name="T48" fmla="*/ 80 w 101"/>
                <a:gd name="T49" fmla="*/ 41 h 90"/>
                <a:gd name="T50" fmla="*/ 57 w 101"/>
                <a:gd name="T51" fmla="*/ 13 h 90"/>
                <a:gd name="T52" fmla="*/ 72 w 101"/>
                <a:gd name="T53" fmla="*/ 43 h 90"/>
                <a:gd name="T54" fmla="*/ 10 w 101"/>
                <a:gd name="T55" fmla="*/ 40 h 90"/>
                <a:gd name="T56" fmla="*/ 20 w 101"/>
                <a:gd name="T57" fmla="*/ 39 h 90"/>
                <a:gd name="T58" fmla="*/ 33 w 101"/>
                <a:gd name="T59" fmla="*/ 16 h 90"/>
                <a:gd name="T60" fmla="*/ 10 w 101"/>
                <a:gd name="T61" fmla="*/ 4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1" h="90">
                  <a:moveTo>
                    <a:pt x="36" y="77"/>
                  </a:moveTo>
                  <a:cubicBezTo>
                    <a:pt x="36" y="78"/>
                    <a:pt x="37" y="79"/>
                    <a:pt x="39" y="80"/>
                  </a:cubicBezTo>
                  <a:cubicBezTo>
                    <a:pt x="40" y="80"/>
                    <a:pt x="41" y="80"/>
                    <a:pt x="42" y="80"/>
                  </a:cubicBezTo>
                  <a:cubicBezTo>
                    <a:pt x="43" y="80"/>
                    <a:pt x="43" y="79"/>
                    <a:pt x="44" y="79"/>
                  </a:cubicBezTo>
                  <a:cubicBezTo>
                    <a:pt x="45" y="78"/>
                    <a:pt x="46" y="77"/>
                    <a:pt x="46" y="75"/>
                  </a:cubicBezTo>
                  <a:cubicBezTo>
                    <a:pt x="46" y="75"/>
                    <a:pt x="46" y="75"/>
                    <a:pt x="46" y="75"/>
                  </a:cubicBezTo>
                  <a:cubicBezTo>
                    <a:pt x="46" y="47"/>
                    <a:pt x="46" y="47"/>
                    <a:pt x="46" y="47"/>
                  </a:cubicBezTo>
                  <a:cubicBezTo>
                    <a:pt x="39" y="47"/>
                    <a:pt x="34" y="49"/>
                    <a:pt x="30" y="52"/>
                  </a:cubicBezTo>
                  <a:cubicBezTo>
                    <a:pt x="19" y="47"/>
                    <a:pt x="9" y="47"/>
                    <a:pt x="0" y="52"/>
                  </a:cubicBezTo>
                  <a:cubicBezTo>
                    <a:pt x="2" y="26"/>
                    <a:pt x="16" y="9"/>
                    <a:pt x="44" y="6"/>
                  </a:cubicBezTo>
                  <a:cubicBezTo>
                    <a:pt x="46" y="0"/>
                    <a:pt x="46" y="0"/>
                    <a:pt x="46" y="0"/>
                  </a:cubicBezTo>
                  <a:cubicBezTo>
                    <a:pt x="55" y="0"/>
                    <a:pt x="55" y="0"/>
                    <a:pt x="55" y="0"/>
                  </a:cubicBezTo>
                  <a:cubicBezTo>
                    <a:pt x="57" y="6"/>
                    <a:pt x="57" y="6"/>
                    <a:pt x="57" y="6"/>
                  </a:cubicBezTo>
                  <a:cubicBezTo>
                    <a:pt x="85" y="9"/>
                    <a:pt x="99" y="26"/>
                    <a:pt x="101" y="52"/>
                  </a:cubicBezTo>
                  <a:cubicBezTo>
                    <a:pt x="92" y="47"/>
                    <a:pt x="83" y="47"/>
                    <a:pt x="72" y="52"/>
                  </a:cubicBezTo>
                  <a:cubicBezTo>
                    <a:pt x="67" y="49"/>
                    <a:pt x="63" y="47"/>
                    <a:pt x="56" y="47"/>
                  </a:cubicBezTo>
                  <a:cubicBezTo>
                    <a:pt x="56" y="75"/>
                    <a:pt x="56" y="75"/>
                    <a:pt x="56" y="75"/>
                  </a:cubicBezTo>
                  <a:cubicBezTo>
                    <a:pt x="56" y="75"/>
                    <a:pt x="56" y="75"/>
                    <a:pt x="56" y="75"/>
                  </a:cubicBezTo>
                  <a:cubicBezTo>
                    <a:pt x="56" y="81"/>
                    <a:pt x="54" y="85"/>
                    <a:pt x="50" y="88"/>
                  </a:cubicBezTo>
                  <a:cubicBezTo>
                    <a:pt x="48" y="89"/>
                    <a:pt x="45" y="90"/>
                    <a:pt x="43" y="90"/>
                  </a:cubicBezTo>
                  <a:cubicBezTo>
                    <a:pt x="40" y="90"/>
                    <a:pt x="38" y="90"/>
                    <a:pt x="36" y="89"/>
                  </a:cubicBezTo>
                  <a:cubicBezTo>
                    <a:pt x="31" y="88"/>
                    <a:pt x="27" y="84"/>
                    <a:pt x="26" y="79"/>
                  </a:cubicBezTo>
                  <a:cubicBezTo>
                    <a:pt x="36" y="77"/>
                    <a:pt x="36" y="77"/>
                    <a:pt x="36" y="77"/>
                  </a:cubicBezTo>
                  <a:close/>
                  <a:moveTo>
                    <a:pt x="72" y="43"/>
                  </a:moveTo>
                  <a:cubicBezTo>
                    <a:pt x="75" y="42"/>
                    <a:pt x="77" y="41"/>
                    <a:pt x="80" y="41"/>
                  </a:cubicBezTo>
                  <a:cubicBezTo>
                    <a:pt x="78" y="23"/>
                    <a:pt x="69" y="16"/>
                    <a:pt x="57" y="13"/>
                  </a:cubicBezTo>
                  <a:cubicBezTo>
                    <a:pt x="67" y="20"/>
                    <a:pt x="73" y="29"/>
                    <a:pt x="72" y="43"/>
                  </a:cubicBezTo>
                  <a:close/>
                  <a:moveTo>
                    <a:pt x="10" y="40"/>
                  </a:moveTo>
                  <a:cubicBezTo>
                    <a:pt x="14" y="40"/>
                    <a:pt x="17" y="40"/>
                    <a:pt x="20" y="39"/>
                  </a:cubicBezTo>
                  <a:cubicBezTo>
                    <a:pt x="25" y="31"/>
                    <a:pt x="29" y="23"/>
                    <a:pt x="33" y="16"/>
                  </a:cubicBezTo>
                  <a:cubicBezTo>
                    <a:pt x="20" y="19"/>
                    <a:pt x="13" y="27"/>
                    <a:pt x="10" y="40"/>
                  </a:cubicBezTo>
                  <a:close/>
                </a:path>
              </a:pathLst>
            </a:custGeom>
            <a:solidFill>
              <a:schemeClr val="bg1"/>
            </a:solidFill>
            <a:ln>
              <a:noFill/>
            </a:ln>
          </p:spPr>
          <p:txBody>
            <a:bodyPr vert="horz" wrap="square" lIns="83743" tIns="41872" rIns="83743" bIns="41872"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00"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5" name="Group 35"/>
          <p:cNvGrpSpPr/>
          <p:nvPr/>
        </p:nvGrpSpPr>
        <p:grpSpPr>
          <a:xfrm>
            <a:off x="7551203" y="1655167"/>
            <a:ext cx="3689367" cy="4456414"/>
            <a:chOff x="7346443" y="2039051"/>
            <a:chExt cx="4028463" cy="4808735"/>
          </a:xfrm>
        </p:grpSpPr>
        <p:sp>
          <p:nvSpPr>
            <p:cNvPr id="46" name="Freeform 6"/>
            <p:cNvSpPr/>
            <p:nvPr/>
          </p:nvSpPr>
          <p:spPr>
            <a:xfrm rot="16200000">
              <a:off x="6956307" y="2429187"/>
              <a:ext cx="4808735" cy="4028463"/>
            </a:xfrm>
            <a:custGeom>
              <a:avLst/>
              <a:gdLst>
                <a:gd name="connsiteX0" fmla="*/ 5289608 w 5289608"/>
                <a:gd name="connsiteY0" fmla="*/ 562708 h 4431309"/>
                <a:gd name="connsiteX1" fmla="*/ 5165108 w 5289608"/>
                <a:gd name="connsiteY1" fmla="*/ 562708 h 4431309"/>
                <a:gd name="connsiteX2" fmla="*/ 5165108 w 5289608"/>
                <a:gd name="connsiteY2" fmla="*/ 3868601 h 4431309"/>
                <a:gd name="connsiteX3" fmla="*/ 4602401 w 5289608"/>
                <a:gd name="connsiteY3" fmla="*/ 4431309 h 4431309"/>
                <a:gd name="connsiteX4" fmla="*/ 0 w 5289608"/>
                <a:gd name="connsiteY4" fmla="*/ 4431309 h 4431309"/>
                <a:gd name="connsiteX5" fmla="*/ 0 w 5289608"/>
                <a:gd name="connsiteY5" fmla="*/ 3868601 h 4431309"/>
                <a:gd name="connsiteX6" fmla="*/ 4602401 w 5289608"/>
                <a:gd name="connsiteY6" fmla="*/ 3868601 h 4431309"/>
                <a:gd name="connsiteX7" fmla="*/ 4602401 w 5289608"/>
                <a:gd name="connsiteY7" fmla="*/ 562708 h 4431309"/>
                <a:gd name="connsiteX8" fmla="*/ 4477901 w 5289608"/>
                <a:gd name="connsiteY8" fmla="*/ 562708 h 4431309"/>
                <a:gd name="connsiteX9" fmla="*/ 4883755 w 5289608"/>
                <a:gd name="connsiteY9" fmla="*/ 0 h 4431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9608" h="4431309">
                  <a:moveTo>
                    <a:pt x="5289608" y="562708"/>
                  </a:moveTo>
                  <a:lnTo>
                    <a:pt x="5165108" y="562708"/>
                  </a:lnTo>
                  <a:lnTo>
                    <a:pt x="5165108" y="3868601"/>
                  </a:lnTo>
                  <a:lnTo>
                    <a:pt x="4602401" y="4431309"/>
                  </a:lnTo>
                  <a:lnTo>
                    <a:pt x="0" y="4431309"/>
                  </a:lnTo>
                  <a:lnTo>
                    <a:pt x="0" y="3868601"/>
                  </a:lnTo>
                  <a:lnTo>
                    <a:pt x="4602401" y="3868601"/>
                  </a:lnTo>
                  <a:lnTo>
                    <a:pt x="4602401" y="562708"/>
                  </a:lnTo>
                  <a:lnTo>
                    <a:pt x="4477901" y="562708"/>
                  </a:lnTo>
                  <a:lnTo>
                    <a:pt x="488375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 name="Freeform 17"/>
            <p:cNvSpPr>
              <a:spLocks noEditPoints="1"/>
            </p:cNvSpPr>
            <p:nvPr/>
          </p:nvSpPr>
          <p:spPr bwMode="auto">
            <a:xfrm>
              <a:off x="8012806" y="2231727"/>
              <a:ext cx="369515" cy="372985"/>
            </a:xfrm>
            <a:custGeom>
              <a:avLst/>
              <a:gdLst>
                <a:gd name="T0" fmla="*/ 49 w 99"/>
                <a:gd name="T1" fmla="*/ 0 h 100"/>
                <a:gd name="T2" fmla="*/ 99 w 99"/>
                <a:gd name="T3" fmla="*/ 50 h 100"/>
                <a:gd name="T4" fmla="*/ 49 w 99"/>
                <a:gd name="T5" fmla="*/ 100 h 100"/>
                <a:gd name="T6" fmla="*/ 0 w 99"/>
                <a:gd name="T7" fmla="*/ 50 h 100"/>
                <a:gd name="T8" fmla="*/ 49 w 99"/>
                <a:gd name="T9" fmla="*/ 0 h 100"/>
                <a:gd name="T10" fmla="*/ 45 w 99"/>
                <a:gd name="T11" fmla="*/ 15 h 100"/>
                <a:gd name="T12" fmla="*/ 45 w 99"/>
                <a:gd name="T13" fmla="*/ 44 h 100"/>
                <a:gd name="T14" fmla="*/ 54 w 99"/>
                <a:gd name="T15" fmla="*/ 44 h 100"/>
                <a:gd name="T16" fmla="*/ 54 w 99"/>
                <a:gd name="T17" fmla="*/ 15 h 100"/>
                <a:gd name="T18" fmla="*/ 45 w 99"/>
                <a:gd name="T19" fmla="*/ 15 h 100"/>
                <a:gd name="T20" fmla="*/ 67 w 99"/>
                <a:gd name="T21" fmla="*/ 24 h 100"/>
                <a:gd name="T22" fmla="*/ 61 w 99"/>
                <a:gd name="T23" fmla="*/ 32 h 100"/>
                <a:gd name="T24" fmla="*/ 64 w 99"/>
                <a:gd name="T25" fmla="*/ 35 h 100"/>
                <a:gd name="T26" fmla="*/ 70 w 99"/>
                <a:gd name="T27" fmla="*/ 50 h 100"/>
                <a:gd name="T28" fmla="*/ 64 w 99"/>
                <a:gd name="T29" fmla="*/ 65 h 100"/>
                <a:gd name="T30" fmla="*/ 49 w 99"/>
                <a:gd name="T31" fmla="*/ 71 h 100"/>
                <a:gd name="T32" fmla="*/ 35 w 99"/>
                <a:gd name="T33" fmla="*/ 65 h 100"/>
                <a:gd name="T34" fmla="*/ 28 w 99"/>
                <a:gd name="T35" fmla="*/ 50 h 100"/>
                <a:gd name="T36" fmla="*/ 35 w 99"/>
                <a:gd name="T37" fmla="*/ 35 h 100"/>
                <a:gd name="T38" fmla="*/ 37 w 99"/>
                <a:gd name="T39" fmla="*/ 32 h 100"/>
                <a:gd name="T40" fmla="*/ 31 w 99"/>
                <a:gd name="T41" fmla="*/ 24 h 100"/>
                <a:gd name="T42" fmla="*/ 27 w 99"/>
                <a:gd name="T43" fmla="*/ 28 h 100"/>
                <a:gd name="T44" fmla="*/ 18 w 99"/>
                <a:gd name="T45" fmla="*/ 50 h 100"/>
                <a:gd name="T46" fmla="*/ 27 w 99"/>
                <a:gd name="T47" fmla="*/ 72 h 100"/>
                <a:gd name="T48" fmla="*/ 49 w 99"/>
                <a:gd name="T49" fmla="*/ 81 h 100"/>
                <a:gd name="T50" fmla="*/ 72 w 99"/>
                <a:gd name="T51" fmla="*/ 72 h 100"/>
                <a:gd name="T52" fmla="*/ 81 w 99"/>
                <a:gd name="T53" fmla="*/ 50 h 100"/>
                <a:gd name="T54" fmla="*/ 72 w 99"/>
                <a:gd name="T55" fmla="*/ 28 h 100"/>
                <a:gd name="T56" fmla="*/ 67 w 99"/>
                <a:gd name="T57" fmla="*/ 2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100">
                  <a:moveTo>
                    <a:pt x="49" y="0"/>
                  </a:moveTo>
                  <a:cubicBezTo>
                    <a:pt x="77" y="0"/>
                    <a:pt x="99" y="22"/>
                    <a:pt x="99" y="50"/>
                  </a:cubicBezTo>
                  <a:cubicBezTo>
                    <a:pt x="99" y="77"/>
                    <a:pt x="77" y="100"/>
                    <a:pt x="49" y="100"/>
                  </a:cubicBezTo>
                  <a:cubicBezTo>
                    <a:pt x="22" y="100"/>
                    <a:pt x="0" y="77"/>
                    <a:pt x="0" y="50"/>
                  </a:cubicBezTo>
                  <a:cubicBezTo>
                    <a:pt x="0" y="22"/>
                    <a:pt x="22" y="0"/>
                    <a:pt x="49" y="0"/>
                  </a:cubicBezTo>
                  <a:close/>
                  <a:moveTo>
                    <a:pt x="45" y="15"/>
                  </a:moveTo>
                  <a:cubicBezTo>
                    <a:pt x="45" y="44"/>
                    <a:pt x="45" y="44"/>
                    <a:pt x="45" y="44"/>
                  </a:cubicBezTo>
                  <a:cubicBezTo>
                    <a:pt x="54" y="44"/>
                    <a:pt x="54" y="44"/>
                    <a:pt x="54" y="44"/>
                  </a:cubicBezTo>
                  <a:cubicBezTo>
                    <a:pt x="54" y="15"/>
                    <a:pt x="54" y="15"/>
                    <a:pt x="54" y="15"/>
                  </a:cubicBezTo>
                  <a:cubicBezTo>
                    <a:pt x="45" y="15"/>
                    <a:pt x="45" y="15"/>
                    <a:pt x="45" y="15"/>
                  </a:cubicBezTo>
                  <a:close/>
                  <a:moveTo>
                    <a:pt x="67" y="24"/>
                  </a:moveTo>
                  <a:cubicBezTo>
                    <a:pt x="61" y="32"/>
                    <a:pt x="61" y="32"/>
                    <a:pt x="61" y="32"/>
                  </a:cubicBezTo>
                  <a:cubicBezTo>
                    <a:pt x="62" y="33"/>
                    <a:pt x="63" y="34"/>
                    <a:pt x="64" y="35"/>
                  </a:cubicBezTo>
                  <a:cubicBezTo>
                    <a:pt x="68" y="39"/>
                    <a:pt x="70" y="44"/>
                    <a:pt x="70" y="50"/>
                  </a:cubicBezTo>
                  <a:cubicBezTo>
                    <a:pt x="70" y="55"/>
                    <a:pt x="68" y="61"/>
                    <a:pt x="64" y="65"/>
                  </a:cubicBezTo>
                  <a:cubicBezTo>
                    <a:pt x="60" y="68"/>
                    <a:pt x="55" y="71"/>
                    <a:pt x="49" y="71"/>
                  </a:cubicBezTo>
                  <a:cubicBezTo>
                    <a:pt x="44" y="71"/>
                    <a:pt x="38" y="68"/>
                    <a:pt x="35" y="65"/>
                  </a:cubicBezTo>
                  <a:cubicBezTo>
                    <a:pt x="31" y="61"/>
                    <a:pt x="28" y="55"/>
                    <a:pt x="28" y="50"/>
                  </a:cubicBezTo>
                  <a:cubicBezTo>
                    <a:pt x="28" y="44"/>
                    <a:pt x="31" y="39"/>
                    <a:pt x="35" y="35"/>
                  </a:cubicBezTo>
                  <a:cubicBezTo>
                    <a:pt x="35" y="34"/>
                    <a:pt x="36" y="33"/>
                    <a:pt x="37" y="32"/>
                  </a:cubicBezTo>
                  <a:cubicBezTo>
                    <a:pt x="31" y="24"/>
                    <a:pt x="31" y="24"/>
                    <a:pt x="31" y="24"/>
                  </a:cubicBezTo>
                  <a:cubicBezTo>
                    <a:pt x="30" y="25"/>
                    <a:pt x="29" y="26"/>
                    <a:pt x="27" y="28"/>
                  </a:cubicBezTo>
                  <a:cubicBezTo>
                    <a:pt x="22" y="33"/>
                    <a:pt x="18" y="41"/>
                    <a:pt x="18" y="50"/>
                  </a:cubicBezTo>
                  <a:cubicBezTo>
                    <a:pt x="18" y="58"/>
                    <a:pt x="22" y="66"/>
                    <a:pt x="27" y="72"/>
                  </a:cubicBezTo>
                  <a:cubicBezTo>
                    <a:pt x="33" y="77"/>
                    <a:pt x="41" y="81"/>
                    <a:pt x="49" y="81"/>
                  </a:cubicBezTo>
                  <a:cubicBezTo>
                    <a:pt x="58" y="81"/>
                    <a:pt x="66" y="77"/>
                    <a:pt x="72" y="72"/>
                  </a:cubicBezTo>
                  <a:cubicBezTo>
                    <a:pt x="77" y="66"/>
                    <a:pt x="81" y="58"/>
                    <a:pt x="81" y="50"/>
                  </a:cubicBezTo>
                  <a:cubicBezTo>
                    <a:pt x="81" y="41"/>
                    <a:pt x="77" y="33"/>
                    <a:pt x="72" y="28"/>
                  </a:cubicBezTo>
                  <a:cubicBezTo>
                    <a:pt x="70" y="26"/>
                    <a:pt x="69" y="25"/>
                    <a:pt x="67" y="24"/>
                  </a:cubicBezTo>
                  <a:close/>
                </a:path>
              </a:pathLst>
            </a:custGeom>
            <a:solidFill>
              <a:schemeClr val="bg1"/>
            </a:solidFill>
            <a:ln>
              <a:noFill/>
            </a:ln>
          </p:spPr>
          <p:txBody>
            <a:bodyPr vert="horz" wrap="square" lIns="83743" tIns="41872" rIns="83743" bIns="41872"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00"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1" name="TextBox 10"/>
          <p:cNvSpPr txBox="1"/>
          <p:nvPr/>
        </p:nvSpPr>
        <p:spPr>
          <a:xfrm>
            <a:off x="783205" y="2723628"/>
            <a:ext cx="6535557" cy="895633"/>
          </a:xfrm>
          <a:prstGeom prst="rect">
            <a:avLst/>
          </a:prstGeom>
          <a:noFill/>
        </p:spPr>
        <p:txBody>
          <a:bodyPr wrap="square" lIns="90000" tIns="46800" rIns="90000" bIns="46800" rtlCol="0" anchor="ctr" anchorCtr="0">
            <a:normAutofit/>
          </a:bodyPr>
          <a:lstStyle/>
          <a:p>
            <a:pPr algn="ctr"/>
            <a:r>
              <a:rPr lang="zh-CN" altLang="en-US" dirty="0"/>
              <a:t> </a:t>
            </a:r>
            <a:r>
              <a:rPr lang="zh-CN" altLang="en-US" sz="3200" b="1" dirty="0">
                <a:solidFill>
                  <a:srgbClr val="1A3172"/>
                </a:solidFill>
                <a:latin typeface="楷体" panose="02010609060101010101" pitchFamily="49" charset="-122"/>
                <a:ea typeface="楷体" panose="02010609060101010101" pitchFamily="49" charset="-122"/>
              </a:rPr>
              <a:t>宗旨：“</a:t>
            </a:r>
            <a:r>
              <a:rPr lang="zh-CN" altLang="en-US" sz="3200" b="1" dirty="0" smtClean="0">
                <a:solidFill>
                  <a:srgbClr val="1A3172"/>
                </a:solidFill>
                <a:latin typeface="楷体" panose="02010609060101010101" pitchFamily="49" charset="-122"/>
                <a:ea typeface="楷体" panose="02010609060101010101" pitchFamily="49" charset="-122"/>
              </a:rPr>
              <a:t>读者第一，</a:t>
            </a:r>
            <a:r>
              <a:rPr lang="zh-CN" altLang="en-US" sz="3200" b="1" dirty="0">
                <a:solidFill>
                  <a:srgbClr val="1A3172"/>
                </a:solidFill>
                <a:latin typeface="楷体" panose="02010609060101010101" pitchFamily="49" charset="-122"/>
                <a:ea typeface="楷体" panose="02010609060101010101" pitchFamily="49" charset="-122"/>
              </a:rPr>
              <a:t>服务育人”</a:t>
            </a:r>
            <a:endParaRPr lang="zh-CN" altLang="en-US" sz="3800" b="1" dirty="0">
              <a:solidFill>
                <a:srgbClr val="1A3172"/>
              </a:solidFill>
              <a:latin typeface="楷体" panose="02010609060101010101" pitchFamily="49" charset="-122"/>
              <a:ea typeface="楷体" panose="02010609060101010101" pitchFamily="49" charset="-122"/>
            </a:endParaRPr>
          </a:p>
        </p:txBody>
      </p:sp>
      <p:sp>
        <p:nvSpPr>
          <p:cNvPr id="12" name="TextBox 11"/>
          <p:cNvSpPr txBox="1"/>
          <p:nvPr/>
        </p:nvSpPr>
        <p:spPr>
          <a:xfrm>
            <a:off x="924018" y="3883374"/>
            <a:ext cx="6445679" cy="1592349"/>
          </a:xfrm>
          <a:prstGeom prst="rect">
            <a:avLst/>
          </a:prstGeom>
          <a:noFill/>
        </p:spPr>
        <p:txBody>
          <a:bodyPr wrap="square" lIns="90000" tIns="46800" rIns="90000" bIns="46800" rtlCol="0" anchor="ctr" anchorCtr="0">
            <a:noAutofit/>
          </a:bodyPr>
          <a:lstStyle/>
          <a:p>
            <a:r>
              <a:rPr lang="zh-CN" altLang="en-US" sz="3200" b="1" dirty="0" smtClean="0">
                <a:solidFill>
                  <a:srgbClr val="1A3172"/>
                </a:solidFill>
                <a:latin typeface="楷体" panose="02010609060101010101" pitchFamily="49" charset="-122"/>
                <a:ea typeface="楷体" panose="02010609060101010101" pitchFamily="49" charset="-122"/>
              </a:rPr>
              <a:t>功能定位：</a:t>
            </a:r>
            <a:r>
              <a:rPr lang="zh-CN" altLang="en-US" sz="3200" b="1" dirty="0">
                <a:solidFill>
                  <a:srgbClr val="1A3172"/>
                </a:solidFill>
                <a:latin typeface="楷体" panose="02010609060101010101" pitchFamily="49" charset="-122"/>
                <a:ea typeface="楷体" panose="02010609060101010101" pitchFamily="49" charset="-122"/>
              </a:rPr>
              <a:t>学校的“文献信息中心、校园文化中心、学习研究中心、学术交流中心”</a:t>
            </a:r>
            <a:endParaRPr lang="zh-CN" altLang="en-US" sz="3200" b="1" dirty="0">
              <a:solidFill>
                <a:srgbClr val="1A3172"/>
              </a:solidFill>
              <a:latin typeface="楷体" panose="02010609060101010101" pitchFamily="49" charset="-122"/>
              <a:ea typeface="楷体" panose="02010609060101010101" pitchFamily="49" charset="-122"/>
            </a:endParaRPr>
          </a:p>
        </p:txBody>
      </p:sp>
    </p:spTree>
  </p:cSld>
  <p:clrMapOvr>
    <a:masterClrMapping/>
  </p:clrMapOvr>
  <p:transition spd="slow" advClick="0" advTm="3000">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1341445" y="260267"/>
            <a:ext cx="10850563" cy="663575"/>
          </a:xfrm>
        </p:spPr>
        <p:txBody>
          <a:bodyPr/>
          <a:lstStyle/>
          <a:p>
            <a:r>
              <a:rPr lang="zh-CN" altLang="en-US" sz="2800" dirty="0"/>
              <a:t>如何借书</a:t>
            </a:r>
            <a:endParaRPr lang="zh-CN" altLang="en-US" sz="2800" dirty="0"/>
          </a:p>
        </p:txBody>
      </p:sp>
      <p:grpSp>
        <p:nvGrpSpPr>
          <p:cNvPr id="3" name="组合 2"/>
          <p:cNvGrpSpPr/>
          <p:nvPr/>
        </p:nvGrpSpPr>
        <p:grpSpPr>
          <a:xfrm>
            <a:off x="469929" y="850270"/>
            <a:ext cx="11388696" cy="6037069"/>
            <a:chOff x="479451" y="764545"/>
            <a:chExt cx="11388696" cy="6037069"/>
          </a:xfrm>
          <a:noFill/>
        </p:grpSpPr>
        <p:pic>
          <p:nvPicPr>
            <p:cNvPr id="5"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950329" y="764545"/>
              <a:ext cx="5917818" cy="474064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516159" y="1190741"/>
              <a:ext cx="5176704" cy="936104"/>
            </a:xfrm>
            <a:prstGeom prst="rect">
              <a:avLst/>
            </a:prstGeom>
            <a:grpFill/>
            <a:ln w="25400" cap="flat" cmpd="sng" algn="ctr">
              <a:noFill/>
              <a:prstDash val="solid"/>
            </a:ln>
            <a:effectLst/>
          </p:spPr>
          <p:txBody>
            <a:bodyPr rtlCol="0" anchor="ct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800" b="0" i="0" u="none" strike="noStrike" kern="0" cap="none" spc="0" normalizeH="0" baseline="0" noProof="0" dirty="0">
                  <a:ln>
                    <a:noFill/>
                  </a:ln>
                  <a:effectLst/>
                  <a:uLnTx/>
                  <a:uFillTx/>
                  <a:latin typeface="Franklin Gothic Book" panose="020B0503020102020204"/>
                  <a:ea typeface="黑体" panose="02010609060101010101" charset="-122"/>
                  <a:cs typeface="+mn-cs"/>
                </a:rPr>
                <a:t>第一步：放置校园卡在自助借还机的专用位置，</a:t>
              </a:r>
              <a:endParaRPr kumimoji="0" lang="en-US" altLang="zh-CN" sz="1800" b="0" i="0" u="none" strike="noStrike" kern="0" cap="none" spc="0" normalizeH="0" baseline="0" noProof="0" dirty="0">
                <a:ln>
                  <a:noFill/>
                </a:ln>
                <a:effectLst/>
                <a:uLnTx/>
                <a:uFillTx/>
                <a:latin typeface="Franklin Gothic Book" panose="020B0503020102020204"/>
                <a:ea typeface="黑体" panose="02010609060101010101" charset="-122"/>
                <a:cs typeface="+mn-cs"/>
              </a:endParaRPr>
            </a:p>
            <a:p>
              <a:pPr marL="0" marR="0" lvl="0" indent="0" defTabSz="914400" eaLnBrk="1" fontAlgn="auto" latinLnBrk="0" hangingPunct="1">
                <a:lnSpc>
                  <a:spcPct val="150000"/>
                </a:lnSpc>
                <a:spcBef>
                  <a:spcPts val="0"/>
                </a:spcBef>
                <a:spcAft>
                  <a:spcPts val="0"/>
                </a:spcAft>
                <a:buClrTx/>
                <a:buSzTx/>
                <a:buFontTx/>
                <a:buNone/>
                <a:defRPr/>
              </a:pPr>
              <a:r>
                <a:rPr kumimoji="0" lang="en-US" altLang="zh-CN" sz="1800" b="0" i="0" u="none" strike="noStrike" kern="0" cap="none" spc="0" normalizeH="0" baseline="0" noProof="0" dirty="0">
                  <a:ln>
                    <a:noFill/>
                  </a:ln>
                  <a:effectLst/>
                  <a:uLnTx/>
                  <a:uFillTx/>
                  <a:latin typeface="Franklin Gothic Book" panose="020B0503020102020204"/>
                  <a:ea typeface="黑体" panose="02010609060101010101" charset="-122"/>
                  <a:cs typeface="+mn-cs"/>
                </a:rPr>
                <a:t>           </a:t>
              </a:r>
              <a:r>
                <a:rPr kumimoji="0" lang="zh-CN" altLang="en-US" sz="1800" b="0" i="0" u="none" strike="noStrike" kern="0" cap="none" spc="0" normalizeH="0" baseline="0" noProof="0" dirty="0">
                  <a:ln>
                    <a:noFill/>
                  </a:ln>
                  <a:effectLst/>
                  <a:uLnTx/>
                  <a:uFillTx/>
                  <a:latin typeface="Franklin Gothic Book" panose="020B0503020102020204"/>
                  <a:ea typeface="黑体" panose="02010609060101010101" charset="-122"/>
                  <a:cs typeface="+mn-cs"/>
                </a:rPr>
                <a:t>    点击借书</a:t>
              </a:r>
              <a:endParaRPr kumimoji="0" lang="zh-CN" altLang="en-US" sz="1800" b="0" i="0" u="none" strike="noStrike" kern="0" cap="none" spc="0" normalizeH="0" baseline="0" noProof="0" dirty="0">
                <a:ln>
                  <a:noFill/>
                </a:ln>
                <a:effectLst/>
                <a:uLnTx/>
                <a:uFillTx/>
                <a:latin typeface="Franklin Gothic Book" panose="020B0503020102020204"/>
                <a:ea typeface="黑体" panose="02010609060101010101" charset="-122"/>
                <a:cs typeface="+mn-cs"/>
              </a:endParaRPr>
            </a:p>
          </p:txBody>
        </p:sp>
        <p:sp>
          <p:nvSpPr>
            <p:cNvPr id="8" name="矩形 7"/>
            <p:cNvSpPr/>
            <p:nvPr/>
          </p:nvSpPr>
          <p:spPr>
            <a:xfrm flipV="1">
              <a:off x="7921930" y="3573015"/>
              <a:ext cx="572677" cy="864096"/>
            </a:xfrm>
            <a:prstGeom prst="rect">
              <a:avLst/>
            </a:prstGeom>
            <a:grp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Franklin Gothic Book" panose="020B0503020102020204"/>
                <a:ea typeface="黑体" panose="02010609060101010101" charset="-122"/>
                <a:cs typeface="+mn-cs"/>
              </a:endParaRPr>
            </a:p>
          </p:txBody>
        </p:sp>
        <p:grpSp>
          <p:nvGrpSpPr>
            <p:cNvPr id="9" name="组合 8"/>
            <p:cNvGrpSpPr/>
            <p:nvPr/>
          </p:nvGrpSpPr>
          <p:grpSpPr>
            <a:xfrm>
              <a:off x="6834939" y="1582603"/>
              <a:ext cx="1628588" cy="1044696"/>
              <a:chOff x="7020545" y="962436"/>
              <a:chExt cx="1908212" cy="612648"/>
            </a:xfrm>
            <a:grpFill/>
          </p:grpSpPr>
          <p:sp>
            <p:nvSpPr>
              <p:cNvPr id="18" name="椭圆形标注 17"/>
              <p:cNvSpPr/>
              <p:nvPr/>
            </p:nvSpPr>
            <p:spPr>
              <a:xfrm>
                <a:off x="7020545" y="962436"/>
                <a:ext cx="1908212" cy="612648"/>
              </a:xfrm>
              <a:prstGeom prst="wedgeEllipseCallout">
                <a:avLst>
                  <a:gd name="adj1" fmla="val 38709"/>
                  <a:gd name="adj2" fmla="val 162961"/>
                </a:avLst>
              </a:prstGeom>
              <a:grp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Franklin Gothic Book" panose="020B0503020102020204"/>
                  <a:ea typeface="黑体" panose="02010609060101010101" charset="-122"/>
                  <a:cs typeface="+mn-cs"/>
                </a:endParaRPr>
              </a:p>
            </p:txBody>
          </p:sp>
          <p:sp>
            <p:nvSpPr>
              <p:cNvPr id="19" name="TextBox 18"/>
              <p:cNvSpPr txBox="1"/>
              <p:nvPr/>
            </p:nvSpPr>
            <p:spPr>
              <a:xfrm>
                <a:off x="7145457" y="1100725"/>
                <a:ext cx="1658387" cy="415130"/>
              </a:xfrm>
              <a:prstGeom prst="rect">
                <a:avLst/>
              </a:prstGeom>
              <a:grpFill/>
            </p:spPr>
            <p:txBody>
              <a:bodyPr wrap="square" rtlCol="0">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a:ln>
                      <a:noFill/>
                    </a:ln>
                    <a:solidFill>
                      <a:prstClr val="black"/>
                    </a:solidFill>
                    <a:effectLst/>
                    <a:uLnTx/>
                    <a:uFillTx/>
                  </a:rPr>
                  <a:t> </a:t>
                </a:r>
                <a:r>
                  <a:rPr kumimoji="0" lang="zh-CN" altLang="en-US" sz="2000" b="1" i="0" u="none" strike="noStrike" kern="0" cap="none" spc="0" normalizeH="0" baseline="0" noProof="0" dirty="0">
                    <a:ln>
                      <a:noFill/>
                    </a:ln>
                    <a:solidFill>
                      <a:schemeClr val="bg1"/>
                    </a:solidFill>
                    <a:effectLst/>
                    <a:uLnTx/>
                    <a:uFillTx/>
                  </a:rPr>
                  <a:t>放校园卡处</a:t>
                </a:r>
                <a:endParaRPr kumimoji="0" lang="zh-CN" altLang="en-US" sz="2000" b="1" i="0" u="none" strike="noStrike" kern="0" cap="none" spc="0" normalizeH="0" baseline="0" noProof="0" dirty="0">
                  <a:ln>
                    <a:noFill/>
                  </a:ln>
                  <a:solidFill>
                    <a:schemeClr val="bg1"/>
                  </a:solidFill>
                  <a:effectLst/>
                  <a:uLnTx/>
                  <a:uFillTx/>
                </a:endParaRPr>
              </a:p>
            </p:txBody>
          </p:sp>
        </p:grpSp>
        <p:sp>
          <p:nvSpPr>
            <p:cNvPr id="10" name="矩形 9"/>
            <p:cNvSpPr/>
            <p:nvPr/>
          </p:nvSpPr>
          <p:spPr>
            <a:xfrm>
              <a:off x="516160" y="2208411"/>
              <a:ext cx="5434168" cy="1152128"/>
            </a:xfrm>
            <a:prstGeom prst="rect">
              <a:avLst/>
            </a:prstGeom>
            <a:grpFill/>
            <a:ln w="25400" cap="flat" cmpd="sng" algn="ctr">
              <a:noFill/>
              <a:prstDash val="solid"/>
            </a:ln>
            <a:effectLst/>
          </p:spPr>
          <p:txBody>
            <a:bodyPr rtlCol="0" anchor="ct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800" b="0" i="0" u="none" strike="noStrike" kern="0" cap="none" spc="0" normalizeH="0" baseline="0" noProof="0" dirty="0">
                  <a:ln>
                    <a:noFill/>
                  </a:ln>
                  <a:effectLst/>
                  <a:uLnTx/>
                  <a:uFillTx/>
                  <a:latin typeface="Franklin Gothic Book" panose="020B0503020102020204"/>
                  <a:ea typeface="黑体" panose="02010609060101010101" charset="-122"/>
                  <a:cs typeface="+mn-cs"/>
                </a:rPr>
                <a:t>第二步：输入密码</a:t>
              </a:r>
              <a:endParaRPr kumimoji="0" lang="en-US" altLang="zh-CN" sz="1800" b="0" i="0" u="none" strike="noStrike" kern="0" cap="none" spc="0" normalizeH="0" baseline="0" noProof="0" dirty="0">
                <a:ln>
                  <a:noFill/>
                </a:ln>
                <a:effectLst/>
                <a:uLnTx/>
                <a:uFillTx/>
                <a:latin typeface="Franklin Gothic Book" panose="020B0503020102020204"/>
                <a:ea typeface="黑体" panose="02010609060101010101" charset="-122"/>
                <a:cs typeface="+mn-cs"/>
              </a:endParaRPr>
            </a:p>
            <a:p>
              <a:pPr marL="0" marR="0" lvl="0" indent="0" defTabSz="914400" eaLnBrk="1" fontAlgn="auto" latinLnBrk="0" hangingPunct="1">
                <a:lnSpc>
                  <a:spcPct val="150000"/>
                </a:lnSpc>
                <a:spcBef>
                  <a:spcPts val="0"/>
                </a:spcBef>
                <a:spcAft>
                  <a:spcPts val="0"/>
                </a:spcAft>
                <a:buClrTx/>
                <a:buSzTx/>
                <a:buFontTx/>
                <a:buNone/>
                <a:defRPr/>
              </a:pPr>
              <a:r>
                <a:rPr kumimoji="0" lang="zh-CN" altLang="en-US" sz="1800" b="0" i="0" u="none" strike="noStrike" kern="0" cap="none" spc="0" normalizeH="0" baseline="0" noProof="0" dirty="0">
                  <a:ln>
                    <a:noFill/>
                  </a:ln>
                  <a:effectLst/>
                  <a:uLnTx/>
                  <a:uFillTx/>
                  <a:latin typeface="Franklin Gothic Book" panose="020B0503020102020204"/>
                  <a:ea typeface="黑体" panose="02010609060101010101" charset="-122"/>
                  <a:cs typeface="+mn-cs"/>
                </a:rPr>
                <a:t>               初始密码为</a:t>
              </a:r>
              <a:r>
                <a:rPr kumimoji="0" lang="en-US" altLang="zh-CN" sz="1800" b="1" i="0" u="none" strike="noStrike" kern="0" cap="none" spc="0" normalizeH="0" baseline="0" noProof="0" dirty="0" err="1">
                  <a:ln>
                    <a:noFill/>
                  </a:ln>
                  <a:effectLst/>
                  <a:uLnTx/>
                  <a:uFillTx/>
                  <a:latin typeface="Franklin Gothic Book" panose="020B0503020102020204"/>
                  <a:ea typeface="黑体" panose="02010609060101010101" charset="-122"/>
                  <a:cs typeface="+mn-cs"/>
                </a:rPr>
                <a:t>Tsg</a:t>
              </a:r>
              <a:r>
                <a:rPr kumimoji="0" lang="en-US" altLang="zh-CN" sz="1800" b="1" i="0" u="none" strike="noStrike" kern="0" cap="none" spc="0" normalizeH="0" baseline="0" noProof="0" dirty="0">
                  <a:ln>
                    <a:noFill/>
                  </a:ln>
                  <a:effectLst/>
                  <a:uLnTx/>
                  <a:uFillTx/>
                  <a:latin typeface="Franklin Gothic Book" panose="020B0503020102020204"/>
                  <a:ea typeface="黑体" panose="02010609060101010101" charset="-122"/>
                  <a:cs typeface="+mn-cs"/>
                </a:rPr>
                <a:t>+</a:t>
              </a:r>
              <a:r>
                <a:rPr kumimoji="0" lang="zh-CN" altLang="en-US" sz="1800" b="1" i="0" u="none" strike="noStrike" kern="0" cap="none" spc="0" normalizeH="0" baseline="0" noProof="0" dirty="0">
                  <a:ln>
                    <a:noFill/>
                  </a:ln>
                  <a:effectLst/>
                  <a:uLnTx/>
                  <a:uFillTx/>
                  <a:latin typeface="Franklin Gothic Book" panose="020B0503020102020204"/>
                  <a:ea typeface="黑体" panose="02010609060101010101" charset="-122"/>
                  <a:cs typeface="+mn-cs"/>
                </a:rPr>
                <a:t>身份证后六位</a:t>
              </a:r>
              <a:r>
                <a:rPr kumimoji="0" lang="zh-CN" altLang="en-US" sz="1800" b="0" i="0" u="none" strike="noStrike" kern="0" cap="none" spc="0" normalizeH="0" baseline="0" noProof="0" dirty="0">
                  <a:ln>
                    <a:noFill/>
                  </a:ln>
                  <a:effectLst/>
                  <a:uLnTx/>
                  <a:uFillTx/>
                  <a:latin typeface="Franklin Gothic Book" panose="020B0503020102020204"/>
                  <a:ea typeface="黑体" panose="02010609060101010101" charset="-122"/>
                  <a:cs typeface="+mn-cs"/>
                </a:rPr>
                <a:t>，可在图书馆</a:t>
              </a:r>
              <a:endParaRPr kumimoji="0" lang="en-US" altLang="zh-CN" sz="1800" b="0" i="0" u="none" strike="noStrike" kern="0" cap="none" spc="0" normalizeH="0" baseline="0" noProof="0" dirty="0">
                <a:ln>
                  <a:noFill/>
                </a:ln>
                <a:effectLst/>
                <a:uLnTx/>
                <a:uFillTx/>
                <a:latin typeface="Franklin Gothic Book" panose="020B0503020102020204"/>
                <a:ea typeface="黑体" panose="02010609060101010101" charset="-122"/>
                <a:cs typeface="+mn-cs"/>
              </a:endParaRPr>
            </a:p>
            <a:p>
              <a:pPr marL="0" marR="0" lvl="0" indent="0" defTabSz="914400" eaLnBrk="1" fontAlgn="auto" latinLnBrk="0" hangingPunct="1">
                <a:lnSpc>
                  <a:spcPct val="150000"/>
                </a:lnSpc>
                <a:spcBef>
                  <a:spcPts val="0"/>
                </a:spcBef>
                <a:spcAft>
                  <a:spcPts val="0"/>
                </a:spcAft>
                <a:buClrTx/>
                <a:buSzTx/>
                <a:buFontTx/>
                <a:buNone/>
                <a:defRPr/>
              </a:pPr>
              <a:r>
                <a:rPr kumimoji="0" lang="en-US" altLang="zh-CN" sz="1800" b="0" i="0" u="none" strike="noStrike" kern="0" cap="none" spc="0" normalizeH="0" baseline="0" noProof="0" dirty="0">
                  <a:ln>
                    <a:noFill/>
                  </a:ln>
                  <a:effectLst/>
                  <a:uLnTx/>
                  <a:uFillTx/>
                  <a:latin typeface="Franklin Gothic Book" panose="020B0503020102020204"/>
                  <a:ea typeface="黑体" panose="02010609060101010101" charset="-122"/>
                  <a:cs typeface="+mn-cs"/>
                </a:rPr>
                <a:t>               </a:t>
              </a:r>
              <a:r>
                <a:rPr kumimoji="0" lang="zh-CN" altLang="en-US" sz="1800" b="0" i="0" u="none" strike="noStrike" kern="0" cap="none" spc="0" normalizeH="0" baseline="0" noProof="0" dirty="0">
                  <a:ln>
                    <a:noFill/>
                  </a:ln>
                  <a:effectLst/>
                  <a:uLnTx/>
                  <a:uFillTx/>
                  <a:latin typeface="Franklin Gothic Book" panose="020B0503020102020204"/>
                  <a:ea typeface="黑体" panose="02010609060101010101" charset="-122"/>
                  <a:cs typeface="+mn-cs"/>
                </a:rPr>
                <a:t>主页登录“我的图书馆”后进行修改</a:t>
              </a:r>
              <a:endParaRPr kumimoji="0" lang="zh-CN" altLang="en-US" sz="1800" b="0" i="0" u="none" strike="noStrike" kern="0" cap="none" spc="0" normalizeH="0" baseline="0" noProof="0" dirty="0">
                <a:ln>
                  <a:noFill/>
                </a:ln>
                <a:effectLst/>
                <a:uLnTx/>
                <a:uFillTx/>
                <a:latin typeface="Franklin Gothic Book" panose="020B0503020102020204"/>
                <a:ea typeface="黑体" panose="02010609060101010101" charset="-122"/>
                <a:cs typeface="+mn-cs"/>
              </a:endParaRPr>
            </a:p>
          </p:txBody>
        </p:sp>
        <p:sp>
          <p:nvSpPr>
            <p:cNvPr id="11" name="矩形 10"/>
            <p:cNvSpPr/>
            <p:nvPr/>
          </p:nvSpPr>
          <p:spPr>
            <a:xfrm>
              <a:off x="479451" y="3535235"/>
              <a:ext cx="5176704" cy="1008112"/>
            </a:xfrm>
            <a:prstGeom prst="rect">
              <a:avLst/>
            </a:prstGeom>
            <a:grpFill/>
            <a:ln w="25400" cap="flat" cmpd="sng" algn="ctr">
              <a:noFill/>
              <a:prstDash val="solid"/>
            </a:ln>
            <a:effectLst/>
          </p:spPr>
          <p:txBody>
            <a:bodyPr rtlCol="0" anchor="ct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800" b="0" i="0" u="none" strike="noStrike" kern="0" cap="none" spc="0" normalizeH="0" baseline="0" noProof="0" dirty="0">
                  <a:ln>
                    <a:noFill/>
                  </a:ln>
                  <a:effectLst/>
                  <a:uLnTx/>
                  <a:uFillTx/>
                  <a:latin typeface="Franklin Gothic Book" panose="020B0503020102020204"/>
                  <a:ea typeface="黑体" panose="02010609060101010101" charset="-122"/>
                  <a:cs typeface="+mn-cs"/>
                </a:rPr>
                <a:t>第三步：把书放入</a:t>
              </a:r>
              <a:r>
                <a:rPr kumimoji="0" lang="en-US" altLang="zh-CN" sz="1800" b="1" i="0" u="none" strike="noStrike" kern="0" cap="none" spc="0" normalizeH="0" baseline="0" noProof="0" dirty="0">
                  <a:ln>
                    <a:noFill/>
                  </a:ln>
                  <a:effectLst/>
                  <a:uLnTx/>
                  <a:uFillTx/>
                  <a:latin typeface="Franklin Gothic Book" panose="020B0503020102020204"/>
                  <a:ea typeface="黑体" panose="02010609060101010101" charset="-122"/>
                  <a:cs typeface="+mn-cs"/>
                </a:rPr>
                <a:t>V</a:t>
              </a:r>
              <a:r>
                <a:rPr kumimoji="0" lang="zh-CN" altLang="en-US" sz="1800" b="1" i="0" u="none" strike="noStrike" kern="0" cap="none" spc="0" normalizeH="0" baseline="0" noProof="0" dirty="0">
                  <a:ln>
                    <a:noFill/>
                  </a:ln>
                  <a:effectLst/>
                  <a:uLnTx/>
                  <a:uFillTx/>
                  <a:latin typeface="Franklin Gothic Book" panose="020B0503020102020204"/>
                  <a:ea typeface="黑体" panose="02010609060101010101" charset="-122"/>
                  <a:cs typeface="+mn-cs"/>
                </a:rPr>
                <a:t>形槽</a:t>
              </a:r>
              <a:r>
                <a:rPr kumimoji="0" lang="zh-CN" altLang="en-US" sz="1800" b="0" i="0" u="none" strike="noStrike" kern="0" cap="none" spc="0" normalizeH="0" baseline="0" noProof="0" dirty="0">
                  <a:ln>
                    <a:noFill/>
                  </a:ln>
                  <a:effectLst/>
                  <a:uLnTx/>
                  <a:uFillTx/>
                  <a:latin typeface="Franklin Gothic Book" panose="020B0503020102020204"/>
                  <a:ea typeface="黑体" panose="02010609060101010101" charset="-122"/>
                  <a:cs typeface="+mn-cs"/>
                </a:rPr>
                <a:t>，书脊朝下，出现借书</a:t>
              </a:r>
              <a:endParaRPr kumimoji="0" lang="en-US" altLang="zh-CN" sz="1800" b="0" i="0" u="none" strike="noStrike" kern="0" cap="none" spc="0" normalizeH="0" baseline="0" noProof="0" dirty="0">
                <a:ln>
                  <a:noFill/>
                </a:ln>
                <a:effectLst/>
                <a:uLnTx/>
                <a:uFillTx/>
                <a:latin typeface="Franklin Gothic Book" panose="020B0503020102020204"/>
                <a:ea typeface="黑体" panose="02010609060101010101" charset="-122"/>
                <a:cs typeface="+mn-cs"/>
              </a:endParaRPr>
            </a:p>
            <a:p>
              <a:pPr marL="0" marR="0" lvl="0" indent="0" defTabSz="914400" eaLnBrk="1" fontAlgn="auto" latinLnBrk="0" hangingPunct="1">
                <a:lnSpc>
                  <a:spcPct val="150000"/>
                </a:lnSpc>
                <a:spcBef>
                  <a:spcPts val="0"/>
                </a:spcBef>
                <a:spcAft>
                  <a:spcPts val="0"/>
                </a:spcAft>
                <a:buClrTx/>
                <a:buSzTx/>
                <a:buFontTx/>
                <a:buNone/>
                <a:defRPr/>
              </a:pPr>
              <a:r>
                <a:rPr kumimoji="0" lang="en-US" altLang="zh-CN" sz="1800" b="0" i="0" u="none" strike="noStrike" kern="0" cap="none" spc="0" normalizeH="0" baseline="0" noProof="0" dirty="0">
                  <a:ln>
                    <a:noFill/>
                  </a:ln>
                  <a:effectLst/>
                  <a:uLnTx/>
                  <a:uFillTx/>
                  <a:latin typeface="Franklin Gothic Book" panose="020B0503020102020204"/>
                  <a:ea typeface="黑体" panose="02010609060101010101" charset="-122"/>
                  <a:cs typeface="+mn-cs"/>
                </a:rPr>
                <a:t>                </a:t>
              </a:r>
              <a:r>
                <a:rPr kumimoji="0" lang="zh-CN" altLang="en-US" sz="1800" b="0" i="0" u="none" strike="noStrike" kern="0" cap="none" spc="0" normalizeH="0" baseline="0" noProof="0" dirty="0">
                  <a:ln>
                    <a:noFill/>
                  </a:ln>
                  <a:effectLst/>
                  <a:uLnTx/>
                  <a:uFillTx/>
                  <a:latin typeface="Franklin Gothic Book" panose="020B0503020102020204"/>
                  <a:ea typeface="黑体" panose="02010609060101010101" charset="-122"/>
                  <a:cs typeface="+mn-cs"/>
                </a:rPr>
                <a:t>界面后点击“</a:t>
              </a:r>
              <a:r>
                <a:rPr kumimoji="0" lang="zh-CN" altLang="en-US" sz="1800" b="1" i="0" u="none" strike="noStrike" kern="0" cap="none" spc="0" normalizeH="0" baseline="0" noProof="0" dirty="0">
                  <a:ln>
                    <a:noFill/>
                  </a:ln>
                  <a:solidFill>
                    <a:srgbClr val="FF0000"/>
                  </a:solidFill>
                  <a:effectLst/>
                  <a:uLnTx/>
                  <a:uFillTx/>
                  <a:latin typeface="Franklin Gothic Book" panose="020B0503020102020204"/>
                  <a:ea typeface="黑体" panose="02010609060101010101" charset="-122"/>
                  <a:cs typeface="+mn-cs"/>
                </a:rPr>
                <a:t>确认</a:t>
              </a:r>
              <a:r>
                <a:rPr kumimoji="0" lang="zh-CN" altLang="en-US" sz="1800" b="0" i="0" u="none" strike="noStrike" kern="0" cap="none" spc="0" normalizeH="0" baseline="0" noProof="0" dirty="0">
                  <a:ln>
                    <a:noFill/>
                  </a:ln>
                  <a:effectLst/>
                  <a:uLnTx/>
                  <a:uFillTx/>
                  <a:latin typeface="Franklin Gothic Book" panose="020B0503020102020204"/>
                  <a:ea typeface="黑体" panose="02010609060101010101" charset="-122"/>
                  <a:cs typeface="+mn-cs"/>
                </a:rPr>
                <a:t>”</a:t>
              </a:r>
              <a:endParaRPr kumimoji="0" lang="zh-CN" altLang="en-US" sz="1800" b="0" i="0" u="none" strike="noStrike" kern="0" cap="none" spc="0" normalizeH="0" baseline="0" noProof="0" dirty="0">
                <a:ln>
                  <a:noFill/>
                </a:ln>
                <a:effectLst/>
                <a:uLnTx/>
                <a:uFillTx/>
                <a:latin typeface="Franklin Gothic Book" panose="020B0503020102020204"/>
                <a:ea typeface="黑体" panose="02010609060101010101" charset="-122"/>
                <a:cs typeface="+mn-cs"/>
              </a:endParaRPr>
            </a:p>
          </p:txBody>
        </p:sp>
        <p:sp>
          <p:nvSpPr>
            <p:cNvPr id="12" name="矩形 11"/>
            <p:cNvSpPr/>
            <p:nvPr/>
          </p:nvSpPr>
          <p:spPr>
            <a:xfrm>
              <a:off x="508621" y="4590716"/>
              <a:ext cx="5191779" cy="936104"/>
            </a:xfrm>
            <a:prstGeom prst="rect">
              <a:avLst/>
            </a:prstGeom>
            <a:grpFill/>
            <a:ln w="25400" cap="flat" cmpd="sng" algn="ctr">
              <a:noFill/>
              <a:prstDash val="solid"/>
            </a:ln>
            <a:effectLst/>
          </p:spPr>
          <p:txBody>
            <a:bodyPr rtlCol="0" anchor="ct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800" b="0" i="0" u="none" strike="noStrike" kern="0" cap="none" spc="0" normalizeH="0" baseline="0" noProof="0" dirty="0">
                  <a:ln>
                    <a:noFill/>
                  </a:ln>
                  <a:effectLst/>
                  <a:uLnTx/>
                  <a:uFillTx/>
                  <a:latin typeface="Franklin Gothic Book" panose="020B0503020102020204"/>
                  <a:ea typeface="黑体" panose="02010609060101010101" charset="-122"/>
                  <a:cs typeface="+mn-cs"/>
                </a:rPr>
                <a:t>第四步：出现</a:t>
              </a:r>
              <a:r>
                <a:rPr kumimoji="0" lang="zh-CN" altLang="en-US" sz="1800" b="1" i="0" u="none" strike="noStrike" kern="0" cap="none" spc="0" normalizeH="0" baseline="0" noProof="0" dirty="0">
                  <a:ln>
                    <a:noFill/>
                  </a:ln>
                  <a:effectLst/>
                  <a:uLnTx/>
                  <a:uFillTx/>
                  <a:latin typeface="Franklin Gothic Book" panose="020B0503020102020204"/>
                  <a:ea typeface="黑体" panose="02010609060101010101" charset="-122"/>
                  <a:cs typeface="+mn-cs"/>
                </a:rPr>
                <a:t>借书完成</a:t>
              </a:r>
              <a:r>
                <a:rPr kumimoji="0" lang="zh-CN" altLang="en-US" sz="1800" b="0" i="0" u="none" strike="noStrike" kern="0" cap="none" spc="0" normalizeH="0" baseline="0" noProof="0" dirty="0">
                  <a:ln>
                    <a:noFill/>
                  </a:ln>
                  <a:effectLst/>
                  <a:uLnTx/>
                  <a:uFillTx/>
                  <a:latin typeface="Franklin Gothic Book" panose="020B0503020102020204"/>
                  <a:ea typeface="黑体" panose="02010609060101010101" charset="-122"/>
                  <a:cs typeface="+mn-cs"/>
                </a:rPr>
                <a:t>界面后点击“</a:t>
              </a:r>
              <a:r>
                <a:rPr kumimoji="0" lang="zh-CN" altLang="en-US" sz="1800" b="1" i="0" u="none" strike="noStrike" kern="0" cap="none" spc="0" normalizeH="0" baseline="0" noProof="0" dirty="0">
                  <a:ln>
                    <a:noFill/>
                  </a:ln>
                  <a:solidFill>
                    <a:srgbClr val="FF0000"/>
                  </a:solidFill>
                  <a:effectLst/>
                  <a:uLnTx/>
                  <a:uFillTx/>
                  <a:latin typeface="Franklin Gothic Book" panose="020B0503020102020204"/>
                  <a:ea typeface="黑体" panose="02010609060101010101" charset="-122"/>
                  <a:cs typeface="+mn-cs"/>
                </a:rPr>
                <a:t>退出</a:t>
              </a:r>
              <a:r>
                <a:rPr kumimoji="0" lang="zh-CN" altLang="en-US" sz="1800" b="0" i="0" u="none" strike="noStrike" kern="0" cap="none" spc="0" normalizeH="0" baseline="0" noProof="0" dirty="0">
                  <a:ln>
                    <a:noFill/>
                  </a:ln>
                  <a:effectLst/>
                  <a:uLnTx/>
                  <a:uFillTx/>
                  <a:latin typeface="Franklin Gothic Book" panose="020B0503020102020204"/>
                  <a:ea typeface="黑体" panose="02010609060101010101" charset="-122"/>
                  <a:cs typeface="+mn-cs"/>
                </a:rPr>
                <a:t>”</a:t>
              </a:r>
              <a:endParaRPr kumimoji="0" lang="en-US" altLang="zh-CN" sz="1800" b="0" i="0" u="none" strike="noStrike" kern="0" cap="none" spc="0" normalizeH="0" baseline="0" noProof="0" dirty="0">
                <a:ln>
                  <a:noFill/>
                </a:ln>
                <a:effectLst/>
                <a:uLnTx/>
                <a:uFillTx/>
                <a:latin typeface="Franklin Gothic Book" panose="020B0503020102020204"/>
                <a:ea typeface="黑体" panose="02010609060101010101" charset="-122"/>
                <a:cs typeface="+mn-cs"/>
              </a:endParaRPr>
            </a:p>
            <a:p>
              <a:pPr marL="0" marR="0" lvl="0" indent="0" defTabSz="914400" eaLnBrk="1" fontAlgn="auto" latinLnBrk="0" hangingPunct="1">
                <a:lnSpc>
                  <a:spcPct val="150000"/>
                </a:lnSpc>
                <a:spcBef>
                  <a:spcPts val="0"/>
                </a:spcBef>
                <a:spcAft>
                  <a:spcPts val="0"/>
                </a:spcAft>
                <a:buClrTx/>
                <a:buSzTx/>
                <a:buFontTx/>
                <a:buNone/>
                <a:defRPr/>
              </a:pPr>
              <a:r>
                <a:rPr kumimoji="0" lang="en-US" altLang="zh-CN" sz="1800" b="0" i="0" u="none" strike="noStrike" kern="0" cap="none" spc="0" normalizeH="0" baseline="0" noProof="0" dirty="0">
                  <a:ln>
                    <a:noFill/>
                  </a:ln>
                  <a:effectLst/>
                  <a:uLnTx/>
                  <a:uFillTx/>
                  <a:latin typeface="Franklin Gothic Book" panose="020B0503020102020204"/>
                  <a:ea typeface="黑体" panose="02010609060101010101" charset="-122"/>
                  <a:cs typeface="+mn-cs"/>
                </a:rPr>
                <a:t>                </a:t>
              </a:r>
              <a:r>
                <a:rPr kumimoji="0" lang="zh-CN" altLang="en-US" sz="1800" b="0" i="0" u="none" strike="noStrike" kern="0" cap="none" spc="0" normalizeH="0" baseline="0" noProof="0" dirty="0">
                  <a:ln>
                    <a:noFill/>
                  </a:ln>
                  <a:effectLst/>
                  <a:uLnTx/>
                  <a:uFillTx/>
                  <a:latin typeface="Franklin Gothic Book" panose="020B0503020102020204"/>
                  <a:ea typeface="黑体" panose="02010609060101010101" charset="-122"/>
                  <a:cs typeface="+mn-cs"/>
                </a:rPr>
                <a:t>“</a:t>
              </a:r>
              <a:r>
                <a:rPr kumimoji="0" lang="zh-CN" altLang="en-US" sz="1800" b="1" i="0" u="none" strike="noStrike" kern="0" cap="none" spc="0" normalizeH="0" baseline="0" noProof="0" dirty="0">
                  <a:ln>
                    <a:noFill/>
                  </a:ln>
                  <a:solidFill>
                    <a:srgbClr val="FF0000"/>
                  </a:solidFill>
                  <a:effectLst/>
                  <a:uLnTx/>
                  <a:uFillTx/>
                  <a:latin typeface="Franklin Gothic Book" panose="020B0503020102020204"/>
                  <a:ea typeface="黑体" panose="02010609060101010101" charset="-122"/>
                  <a:cs typeface="+mn-cs"/>
                </a:rPr>
                <a:t>退出</a:t>
              </a:r>
              <a:r>
                <a:rPr kumimoji="0" lang="zh-CN" altLang="en-US" sz="1800" b="0" i="0" u="none" strike="noStrike" kern="0" cap="none" spc="0" normalizeH="0" baseline="0" noProof="0" dirty="0">
                  <a:ln>
                    <a:noFill/>
                  </a:ln>
                  <a:effectLst/>
                  <a:uLnTx/>
                  <a:uFillTx/>
                  <a:latin typeface="Franklin Gothic Book" panose="020B0503020102020204"/>
                  <a:ea typeface="黑体" panose="02010609060101010101" charset="-122"/>
                  <a:cs typeface="+mn-cs"/>
                </a:rPr>
                <a:t>”键一定要点击</a:t>
              </a:r>
              <a:endParaRPr kumimoji="0" lang="zh-CN" altLang="en-US" sz="1800" b="0" i="0" u="none" strike="noStrike" kern="0" cap="none" spc="0" normalizeH="0" baseline="0" noProof="0" dirty="0">
                <a:ln>
                  <a:noFill/>
                </a:ln>
                <a:effectLst/>
                <a:uLnTx/>
                <a:uFillTx/>
                <a:latin typeface="Franklin Gothic Book" panose="020B0503020102020204"/>
                <a:ea typeface="黑体" panose="02010609060101010101" charset="-122"/>
                <a:cs typeface="+mn-cs"/>
              </a:endParaRPr>
            </a:p>
          </p:txBody>
        </p:sp>
        <p:sp>
          <p:nvSpPr>
            <p:cNvPr id="13" name="矩形 12"/>
            <p:cNvSpPr/>
            <p:nvPr/>
          </p:nvSpPr>
          <p:spPr>
            <a:xfrm>
              <a:off x="8830072" y="3220044"/>
              <a:ext cx="1699558" cy="1800200"/>
            </a:xfrm>
            <a:prstGeom prst="rect">
              <a:avLst/>
            </a:prstGeom>
            <a:grp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Franklin Gothic Book" panose="020B0503020102020204"/>
                <a:ea typeface="黑体" panose="02010609060101010101" charset="-122"/>
                <a:cs typeface="+mn-cs"/>
              </a:endParaRPr>
            </a:p>
          </p:txBody>
        </p:sp>
        <p:grpSp>
          <p:nvGrpSpPr>
            <p:cNvPr id="14" name="组合 13"/>
            <p:cNvGrpSpPr/>
            <p:nvPr/>
          </p:nvGrpSpPr>
          <p:grpSpPr>
            <a:xfrm>
              <a:off x="9842410" y="2373453"/>
              <a:ext cx="1869521" cy="479482"/>
              <a:chOff x="7020545" y="1182357"/>
              <a:chExt cx="1908212" cy="392727"/>
            </a:xfrm>
            <a:grpFill/>
          </p:grpSpPr>
          <p:sp>
            <p:nvSpPr>
              <p:cNvPr id="16" name="椭圆形标注 15"/>
              <p:cNvSpPr/>
              <p:nvPr/>
            </p:nvSpPr>
            <p:spPr>
              <a:xfrm>
                <a:off x="7020545" y="1182357"/>
                <a:ext cx="1908212" cy="392727"/>
              </a:xfrm>
              <a:prstGeom prst="wedgeEllipseCallout">
                <a:avLst>
                  <a:gd name="adj1" fmla="val -42354"/>
                  <a:gd name="adj2" fmla="val 193120"/>
                </a:avLst>
              </a:prstGeom>
              <a:grp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Franklin Gothic Book" panose="020B0503020102020204"/>
                  <a:ea typeface="黑体" panose="02010609060101010101" charset="-122"/>
                  <a:cs typeface="+mn-cs"/>
                </a:endParaRPr>
              </a:p>
            </p:txBody>
          </p:sp>
          <p:sp>
            <p:nvSpPr>
              <p:cNvPr id="17" name="TextBox 16"/>
              <p:cNvSpPr txBox="1"/>
              <p:nvPr/>
            </p:nvSpPr>
            <p:spPr>
              <a:xfrm>
                <a:off x="7218566" y="1239020"/>
                <a:ext cx="1512168" cy="302507"/>
              </a:xfrm>
              <a:prstGeom prst="rect">
                <a:avLst/>
              </a:prstGeom>
              <a:grpFill/>
            </p:spPr>
            <p:txBody>
              <a:bodyPr wrap="square" rtlCol="0">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a:ln>
                      <a:noFill/>
                    </a:ln>
                    <a:solidFill>
                      <a:srgbClr val="FF0066"/>
                    </a:solidFill>
                    <a:effectLst/>
                    <a:uLnTx/>
                    <a:uFillTx/>
                  </a:rPr>
                  <a:t>  </a:t>
                </a:r>
                <a:r>
                  <a:rPr kumimoji="0" lang="en-US" altLang="zh-CN" sz="1800" b="1" i="0" u="none" strike="noStrike" kern="0" cap="none" spc="0" normalizeH="0" baseline="0" noProof="0" dirty="0">
                    <a:ln>
                      <a:noFill/>
                    </a:ln>
                    <a:solidFill>
                      <a:schemeClr val="bg1"/>
                    </a:solidFill>
                    <a:effectLst/>
                    <a:uLnTx/>
                    <a:uFillTx/>
                  </a:rPr>
                  <a:t>V</a:t>
                </a:r>
                <a:r>
                  <a:rPr kumimoji="0" lang="zh-CN" altLang="en-US" sz="1800" b="1" i="0" u="none" strike="noStrike" kern="0" cap="none" spc="0" normalizeH="0" baseline="0" noProof="0" dirty="0">
                    <a:ln>
                      <a:noFill/>
                    </a:ln>
                    <a:solidFill>
                      <a:schemeClr val="bg1"/>
                    </a:solidFill>
                    <a:effectLst/>
                    <a:uLnTx/>
                    <a:uFillTx/>
                  </a:rPr>
                  <a:t>形槽</a:t>
                </a:r>
                <a:endParaRPr kumimoji="0" lang="zh-CN" altLang="en-US" sz="1800" b="1" i="0" u="none" strike="noStrike" kern="0" cap="none" spc="0" normalizeH="0" baseline="0" noProof="0" dirty="0">
                  <a:ln>
                    <a:noFill/>
                  </a:ln>
                  <a:solidFill>
                    <a:schemeClr val="bg1"/>
                  </a:solidFill>
                  <a:effectLst/>
                  <a:uLnTx/>
                  <a:uFillTx/>
                </a:endParaRPr>
              </a:p>
            </p:txBody>
          </p:sp>
        </p:grpSp>
        <p:sp>
          <p:nvSpPr>
            <p:cNvPr id="15" name="TextBox 14"/>
            <p:cNvSpPr txBox="1"/>
            <p:nvPr/>
          </p:nvSpPr>
          <p:spPr>
            <a:xfrm>
              <a:off x="479451" y="5601285"/>
              <a:ext cx="5176704" cy="1200329"/>
            </a:xfrm>
            <a:prstGeom prst="rect">
              <a:avLst/>
            </a:prstGeom>
            <a:grpFill/>
            <a:ln w="25400" cap="flat" cmpd="sng" algn="ctr">
              <a:noFill/>
              <a:prstDash val="solid"/>
            </a:ln>
            <a:effectLst/>
          </p:spPr>
          <p:txBody>
            <a:bodyPr wrap="square" rtlCol="0">
              <a:spAutoFit/>
            </a:bodyPr>
            <a:lstStyle/>
            <a:p>
              <a:pPr lvl="0">
                <a:lnSpc>
                  <a:spcPct val="150000"/>
                </a:lnSpc>
                <a:defRPr/>
              </a:pPr>
              <a:r>
                <a:rPr kumimoji="0" lang="en-US" altLang="zh-CN" sz="1800" b="0" i="0" u="none" strike="noStrike" kern="0" cap="none" spc="0" normalizeH="0" baseline="0" noProof="0" dirty="0">
                  <a:ln>
                    <a:noFill/>
                  </a:ln>
                  <a:solidFill>
                    <a:prstClr val="white"/>
                  </a:solidFill>
                  <a:effectLst/>
                  <a:uLnTx/>
                  <a:uFillTx/>
                  <a:latin typeface="Franklin Gothic Book" panose="020B0503020102020204"/>
                  <a:ea typeface="黑体" panose="02010609060101010101" charset="-122"/>
                  <a:cs typeface="+mn-cs"/>
                </a:rPr>
                <a:t> </a:t>
              </a:r>
              <a:r>
                <a:rPr kumimoji="0" lang="zh-CN" altLang="en-US" sz="1800" b="1" i="0" u="none" strike="noStrike" kern="0" cap="none" spc="0" normalizeH="0" baseline="0" noProof="0" dirty="0">
                  <a:ln>
                    <a:noFill/>
                  </a:ln>
                  <a:solidFill>
                    <a:srgbClr val="FF0000"/>
                  </a:solidFill>
                  <a:effectLst/>
                  <a:uLnTx/>
                  <a:uFillTx/>
                  <a:latin typeface="Franklin Gothic Book" panose="020B0503020102020204"/>
                  <a:ea typeface="黑体" panose="02010609060101010101" charset="-122"/>
                  <a:cs typeface="+mn-cs"/>
                </a:rPr>
                <a:t>注意</a:t>
              </a:r>
              <a:r>
                <a:rPr kumimoji="0" lang="zh-CN" altLang="en-US" sz="1800" b="0" i="0" u="none" strike="noStrike" kern="0" cap="none" spc="0" normalizeH="0" baseline="0" noProof="0" dirty="0">
                  <a:ln>
                    <a:noFill/>
                  </a:ln>
                  <a:solidFill>
                    <a:srgbClr val="FF0000"/>
                  </a:solidFill>
                  <a:effectLst/>
                  <a:uLnTx/>
                  <a:uFillTx/>
                  <a:latin typeface="Franklin Gothic Book" panose="020B0503020102020204"/>
                  <a:ea typeface="黑体" panose="02010609060101010101" charset="-122"/>
                  <a:cs typeface="+mn-cs"/>
                </a:rPr>
                <a:t>：</a:t>
              </a:r>
              <a:r>
                <a:rPr kumimoji="0" lang="zh-CN" altLang="en-US" sz="1800" b="0" i="0" u="none" strike="noStrike" kern="0" cap="none" spc="0" normalizeH="0" baseline="0" noProof="0" dirty="0">
                  <a:ln>
                    <a:noFill/>
                  </a:ln>
                  <a:effectLst/>
                  <a:uLnTx/>
                  <a:uFillTx/>
                  <a:latin typeface="Franklin Gothic Book" panose="020B0503020102020204"/>
                  <a:ea typeface="黑体" panose="02010609060101010101" charset="-122"/>
                  <a:cs typeface="+mn-cs"/>
                </a:rPr>
                <a:t>图书</a:t>
              </a:r>
              <a:r>
                <a:rPr kumimoji="0" lang="zh-CN" altLang="en-US" sz="1800" b="1" i="0" u="none" strike="noStrike" kern="0" cap="none" spc="0" normalizeH="0" baseline="0" noProof="0" dirty="0">
                  <a:ln>
                    <a:noFill/>
                  </a:ln>
                  <a:effectLst/>
                  <a:uLnTx/>
                  <a:uFillTx/>
                  <a:latin typeface="Franklin Gothic Book" panose="020B0503020102020204"/>
                  <a:ea typeface="黑体" panose="02010609060101010101" charset="-122"/>
                  <a:cs typeface="+mn-cs"/>
                </a:rPr>
                <a:t>超期或欠款</a:t>
              </a:r>
              <a:r>
                <a:rPr lang="zh-CN" altLang="en-US" b="1" kern="0" dirty="0" smtClean="0">
                  <a:latin typeface="Franklin Gothic Book" panose="020B0503020102020204"/>
                  <a:ea typeface="黑体" panose="02010609060101010101" charset="-122"/>
                </a:rPr>
                <a:t>达到</a:t>
              </a:r>
              <a:r>
                <a:rPr lang="en-US" altLang="zh-CN" b="1" kern="0" dirty="0" smtClean="0">
                  <a:solidFill>
                    <a:srgbClr val="FF0000"/>
                  </a:solidFill>
                  <a:latin typeface="Franklin Gothic Book" panose="020B0503020102020204"/>
                  <a:ea typeface="黑体" panose="02010609060101010101" charset="-122"/>
                </a:rPr>
                <a:t>0.1</a:t>
              </a:r>
              <a:r>
                <a:rPr lang="zh-CN" altLang="en-US" b="1" kern="0" dirty="0" smtClean="0">
                  <a:solidFill>
                    <a:srgbClr val="FF0000"/>
                  </a:solidFill>
                  <a:latin typeface="Franklin Gothic Book" panose="020B0503020102020204"/>
                  <a:ea typeface="黑体" panose="02010609060101010101" charset="-122"/>
                </a:rPr>
                <a:t>元</a:t>
              </a:r>
              <a:r>
                <a:rPr lang="zh-CN" altLang="en-US" b="1" kern="0" dirty="0">
                  <a:latin typeface="Franklin Gothic Book" panose="020B0503020102020204"/>
                  <a:ea typeface="黑体" panose="02010609060101010101" charset="-122"/>
                </a:rPr>
                <a:t>（</a:t>
              </a:r>
              <a:r>
                <a:rPr lang="zh-CN" altLang="en-US" b="1" kern="0" dirty="0" smtClean="0">
                  <a:latin typeface="Franklin Gothic Book" panose="020B0503020102020204"/>
                  <a:ea typeface="黑体" panose="02010609060101010101" charset="-122"/>
                </a:rPr>
                <a:t>含</a:t>
              </a:r>
              <a:r>
                <a:rPr lang="en-US" altLang="zh-CN" b="1" kern="0" dirty="0" smtClean="0">
                  <a:latin typeface="Franklin Gothic Book" panose="020B0503020102020204"/>
                  <a:ea typeface="黑体" panose="02010609060101010101" charset="-122"/>
                </a:rPr>
                <a:t>0.1</a:t>
              </a:r>
              <a:r>
                <a:rPr lang="zh-CN" altLang="en-US" b="1" kern="0" dirty="0" smtClean="0">
                  <a:latin typeface="Franklin Gothic Book" panose="020B0503020102020204"/>
                  <a:ea typeface="黑体" panose="02010609060101010101" charset="-122"/>
                </a:rPr>
                <a:t>元</a:t>
              </a:r>
              <a:r>
                <a:rPr lang="zh-CN" altLang="en-US" b="1" kern="0" dirty="0">
                  <a:latin typeface="Franklin Gothic Book" panose="020B0503020102020204"/>
                  <a:ea typeface="黑体" panose="02010609060101010101" charset="-122"/>
                </a:rPr>
                <a:t>）以上</a:t>
              </a:r>
              <a:r>
                <a:rPr kumimoji="0" lang="zh-CN" altLang="en-US" sz="1800" b="0" i="0" u="none" strike="noStrike" kern="0" cap="none" spc="0" normalizeH="0" baseline="0" noProof="0" dirty="0">
                  <a:ln>
                    <a:noFill/>
                  </a:ln>
                  <a:effectLst/>
                  <a:uLnTx/>
                  <a:uFillTx/>
                  <a:latin typeface="Franklin Gothic Book" panose="020B0503020102020204"/>
                  <a:ea typeface="黑体" panose="02010609060101010101" charset="-122"/>
                  <a:cs typeface="+mn-cs"/>
                </a:rPr>
                <a:t>不可以</a:t>
              </a:r>
              <a:r>
                <a:rPr lang="zh-CN" altLang="en-US" kern="0" dirty="0">
                  <a:latin typeface="Franklin Gothic Book" panose="020B0503020102020204"/>
                  <a:ea typeface="黑体" panose="02010609060101010101" charset="-122"/>
                </a:rPr>
                <a:t>继续借书。</a:t>
              </a:r>
              <a:endParaRPr kumimoji="0" lang="en-US" altLang="zh-CN" sz="1800" b="0" i="0" u="none" strike="noStrike" kern="0" cap="none" spc="0" normalizeH="0" baseline="0" noProof="0" dirty="0">
                <a:ln>
                  <a:noFill/>
                </a:ln>
                <a:effectLst/>
                <a:uLnTx/>
                <a:uFillTx/>
                <a:latin typeface="Franklin Gothic Book" panose="020B0503020102020204"/>
                <a:ea typeface="黑体" panose="02010609060101010101" charset="-122"/>
                <a:cs typeface="+mn-cs"/>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effectLst/>
                  <a:uLnTx/>
                  <a:uFillTx/>
                  <a:latin typeface="Franklin Gothic Book" panose="020B0503020102020204"/>
                  <a:ea typeface="黑体" panose="02010609060101010101" charset="-122"/>
                  <a:cs typeface="+mn-cs"/>
                </a:rPr>
                <a:t>          </a:t>
              </a:r>
              <a:r>
                <a:rPr kumimoji="0" lang="zh-CN" altLang="en-US" sz="1800" b="0" i="0" u="none" strike="noStrike" kern="0" cap="none" spc="0" normalizeH="0" baseline="0" noProof="0" dirty="0">
                  <a:ln>
                    <a:noFill/>
                  </a:ln>
                  <a:effectLst/>
                  <a:uLnTx/>
                  <a:uFillTx/>
                  <a:latin typeface="Franklin Gothic Book" panose="020B0503020102020204"/>
                  <a:ea typeface="黑体" panose="02010609060101010101" charset="-122"/>
                  <a:cs typeface="+mn-cs"/>
                </a:rPr>
                <a:t> </a:t>
              </a:r>
              <a:endParaRPr kumimoji="0" lang="zh-CN" altLang="en-US" sz="1800" b="0" i="0" u="none" strike="noStrike" kern="0" cap="none" spc="0" normalizeH="0" baseline="0" noProof="0" dirty="0">
                <a:ln>
                  <a:noFill/>
                </a:ln>
                <a:effectLst/>
                <a:uLnTx/>
                <a:uFillTx/>
                <a:latin typeface="Franklin Gothic Book" panose="020B0503020102020204"/>
                <a:ea typeface="黑体" panose="02010609060101010101" charset="-122"/>
                <a:cs typeface="+mn-cs"/>
              </a:endParaRPr>
            </a:p>
          </p:txBody>
        </p:sp>
      </p:grpSp>
      <p:sp>
        <p:nvSpPr>
          <p:cNvPr id="27" name="Rectangle: Rounded Corners 28"/>
          <p:cNvSpPr/>
          <p:nvPr/>
        </p:nvSpPr>
        <p:spPr>
          <a:xfrm>
            <a:off x="7234505" y="5847540"/>
            <a:ext cx="4095749" cy="550333"/>
          </a:xfrm>
          <a:prstGeom prst="roundRect">
            <a:avLst>
              <a:gd name="adj" fmla="val 50000"/>
            </a:avLst>
          </a:prstGeom>
          <a:solidFill>
            <a:srgbClr val="0167A2"/>
          </a:solidFill>
          <a:ln w="12700" cap="flat">
            <a:noFill/>
            <a:miter lim="400000"/>
          </a:ln>
          <a:effectLst/>
        </p:spPr>
        <p:txBody>
          <a:bodyPr wrap="none" lIns="25400" tIns="25400" rIns="25400" bIns="25400" anchor="ctr">
            <a:noAutofit/>
          </a:bodyPr>
          <a:lstStyle/>
          <a:p>
            <a:pPr lvl="0" algn="ctr">
              <a:defRPr/>
            </a:pPr>
            <a:r>
              <a:rPr lang="zh-CN" altLang="en-US" sz="2400" b="1" kern="0"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mn-ea"/>
                <a:sym typeface="+mn-lt"/>
              </a:rPr>
              <a:t>自助借还机</a:t>
            </a:r>
            <a:endParaRPr lang="zh-CN" altLang="en-US" sz="2400" b="1" kern="0"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mn-ea"/>
              <a:sym typeface="+mn-lt"/>
            </a:endParaRPr>
          </a:p>
        </p:txBody>
      </p:sp>
      <p:sp>
        <p:nvSpPr>
          <p:cNvPr id="2" name="下箭头 1"/>
          <p:cNvSpPr/>
          <p:nvPr/>
        </p:nvSpPr>
        <p:spPr bwMode="auto">
          <a:xfrm>
            <a:off x="685798" y="1668328"/>
            <a:ext cx="534353" cy="625807"/>
          </a:xfrm>
          <a:prstGeom prst="downArrow">
            <a:avLst/>
          </a:prstGeom>
          <a:solidFill>
            <a:schemeClr val="accent1"/>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chemeClr val="dk1"/>
              </a:solidFill>
            </a:endParaRPr>
          </a:p>
        </p:txBody>
      </p:sp>
      <p:sp>
        <p:nvSpPr>
          <p:cNvPr id="20" name="下箭头 19"/>
          <p:cNvSpPr/>
          <p:nvPr/>
        </p:nvSpPr>
        <p:spPr bwMode="auto">
          <a:xfrm>
            <a:off x="636079" y="2831526"/>
            <a:ext cx="584073" cy="663631"/>
          </a:xfrm>
          <a:prstGeom prst="downArrow">
            <a:avLst/>
          </a:prstGeom>
          <a:solidFill>
            <a:schemeClr val="accent1"/>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chemeClr val="dk1"/>
              </a:solidFill>
            </a:endParaRPr>
          </a:p>
        </p:txBody>
      </p:sp>
      <p:sp>
        <p:nvSpPr>
          <p:cNvPr id="21" name="下箭头 20"/>
          <p:cNvSpPr/>
          <p:nvPr/>
        </p:nvSpPr>
        <p:spPr bwMode="auto">
          <a:xfrm>
            <a:off x="636079" y="4132385"/>
            <a:ext cx="584072" cy="629192"/>
          </a:xfrm>
          <a:prstGeom prst="downArrow">
            <a:avLst/>
          </a:prstGeom>
          <a:solidFill>
            <a:schemeClr val="accent1"/>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chemeClr val="dk1"/>
              </a:solidFill>
            </a:endParaRPr>
          </a:p>
        </p:txBody>
      </p:sp>
      <p:sp>
        <p:nvSpPr>
          <p:cNvPr id="7" name="椭圆 6"/>
          <p:cNvSpPr/>
          <p:nvPr/>
        </p:nvSpPr>
        <p:spPr bwMode="auto">
          <a:xfrm>
            <a:off x="9778826" y="1343683"/>
            <a:ext cx="914400" cy="914400"/>
          </a:xfrm>
          <a:prstGeom prst="ellipse">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chemeClr val="bg1"/>
              </a:solidFill>
            </a:endParaRPr>
          </a:p>
        </p:txBody>
      </p:sp>
    </p:spTree>
  </p:cSld>
  <p:clrMapOvr>
    <a:masterClrMapping/>
  </p:clrMapOvr>
  <p:transition spd="slow" advClick="0" advTm="3000">
    <p:fade/>
  </p:transition>
  <p:timing>
    <p:tnLst>
      <p:par>
        <p:cTn id="1" dur="indefinite" restart="never" nodeType="tmRoot"/>
      </p:par>
    </p:tnLst>
    <p:bldLst>
      <p:bldP spid="2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1341445" y="260267"/>
            <a:ext cx="10850563" cy="663575"/>
          </a:xfrm>
        </p:spPr>
        <p:txBody>
          <a:bodyPr/>
          <a:lstStyle/>
          <a:p>
            <a:r>
              <a:rPr lang="zh-CN" altLang="en-US" sz="2800" dirty="0"/>
              <a:t>如何还书</a:t>
            </a:r>
            <a:endParaRPr lang="zh-CN" altLang="en-US" sz="2800" dirty="0"/>
          </a:p>
        </p:txBody>
      </p:sp>
      <p:sp>
        <p:nvSpPr>
          <p:cNvPr id="27" name="Rectangle: Rounded Corners 28"/>
          <p:cNvSpPr/>
          <p:nvPr/>
        </p:nvSpPr>
        <p:spPr>
          <a:xfrm>
            <a:off x="7315834" y="5873226"/>
            <a:ext cx="4095749" cy="550333"/>
          </a:xfrm>
          <a:prstGeom prst="roundRect">
            <a:avLst>
              <a:gd name="adj" fmla="val 50000"/>
            </a:avLst>
          </a:prstGeom>
          <a:solidFill>
            <a:srgbClr val="0F4D96"/>
          </a:solidFill>
          <a:ln w="12700" cap="flat">
            <a:noFill/>
            <a:miter lim="400000"/>
          </a:ln>
          <a:effectLst/>
        </p:spPr>
        <p:txBody>
          <a:bodyPr wrap="none" lIns="25400" tIns="25400" rIns="25400" bIns="25400" anchor="ctr">
            <a:normAutofit/>
          </a:bodyPr>
          <a:lstStyle/>
          <a:p>
            <a:pPr algn="ctr">
              <a:defRPr/>
            </a:pPr>
            <a:r>
              <a:rPr lang="zh-CN" altLang="en-US" sz="2000" b="1" kern="0" spc="50" dirty="0">
                <a:ln w="13500">
                  <a:solidFill>
                    <a:srgbClr val="0167A2">
                      <a:shade val="2500"/>
                      <a:alpha val="6500"/>
                    </a:srgbClr>
                  </a:solidFill>
                  <a:prstDash val="solid"/>
                </a:ln>
                <a:solidFill>
                  <a:srgbClr val="0167A2">
                    <a:tint val="3000"/>
                    <a:alpha val="95000"/>
                  </a:srgbClr>
                </a:solidFill>
                <a:effectLst>
                  <a:innerShdw blurRad="50900" dist="38500" dir="13500000">
                    <a:srgbClr val="000000">
                      <a:alpha val="60000"/>
                    </a:srgbClr>
                  </a:innerShdw>
                </a:effectLst>
                <a:cs typeface="+mn-ea"/>
                <a:sym typeface="+mn-lt"/>
              </a:rPr>
              <a:t>自 助 借 还 机</a:t>
            </a:r>
            <a:endParaRPr lang="zh-CN" altLang="en-US" sz="2000" b="1" kern="0" spc="50" dirty="0">
              <a:ln w="13500">
                <a:solidFill>
                  <a:srgbClr val="0167A2">
                    <a:shade val="2500"/>
                    <a:alpha val="6500"/>
                  </a:srgbClr>
                </a:solidFill>
                <a:prstDash val="solid"/>
              </a:ln>
              <a:solidFill>
                <a:srgbClr val="0167A2">
                  <a:tint val="3000"/>
                  <a:alpha val="95000"/>
                </a:srgbClr>
              </a:solidFill>
              <a:effectLst>
                <a:innerShdw blurRad="50900" dist="38500" dir="13500000">
                  <a:srgbClr val="000000">
                    <a:alpha val="60000"/>
                  </a:srgbClr>
                </a:innerShdw>
              </a:effectLst>
              <a:cs typeface="+mn-ea"/>
              <a:sym typeface="+mn-lt"/>
            </a:endParaRPr>
          </a:p>
        </p:txBody>
      </p:sp>
      <p:grpSp>
        <p:nvGrpSpPr>
          <p:cNvPr id="20" name="组合 19"/>
          <p:cNvGrpSpPr/>
          <p:nvPr/>
        </p:nvGrpSpPr>
        <p:grpSpPr>
          <a:xfrm>
            <a:off x="6688119" y="1328286"/>
            <a:ext cx="4879080" cy="4332962"/>
            <a:chOff x="6688119" y="1412776"/>
            <a:chExt cx="4879080" cy="4248472"/>
          </a:xfrm>
        </p:grpSpPr>
        <p:pic>
          <p:nvPicPr>
            <p:cNvPr id="21"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688119" y="1412776"/>
              <a:ext cx="4879080"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矩形 21"/>
            <p:cNvSpPr/>
            <p:nvPr/>
          </p:nvSpPr>
          <p:spPr>
            <a:xfrm>
              <a:off x="8977860" y="3717033"/>
              <a:ext cx="1699558" cy="1368152"/>
            </a:xfrm>
            <a:prstGeom prst="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Franklin Gothic Book" panose="020B0503020102020204"/>
                <a:ea typeface="黑体" panose="02010609060101010101" charset="-122"/>
                <a:cs typeface="+mn-cs"/>
              </a:endParaRPr>
            </a:p>
          </p:txBody>
        </p:sp>
        <p:sp>
          <p:nvSpPr>
            <p:cNvPr id="23" name="手杖形箭头 22"/>
            <p:cNvSpPr/>
            <p:nvPr/>
          </p:nvSpPr>
          <p:spPr>
            <a:xfrm flipH="1">
              <a:off x="7576579" y="3095227"/>
              <a:ext cx="2142921" cy="510920"/>
            </a:xfrm>
            <a:prstGeom prst="uturnArrow">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Franklin Gothic Book" panose="020B0503020102020204"/>
                <a:ea typeface="黑体" panose="02010609060101010101" charset="-122"/>
                <a:cs typeface="+mn-cs"/>
              </a:endParaRPr>
            </a:p>
          </p:txBody>
        </p:sp>
      </p:grpSp>
      <p:grpSp>
        <p:nvGrpSpPr>
          <p:cNvPr id="24" name="组合 23"/>
          <p:cNvGrpSpPr/>
          <p:nvPr/>
        </p:nvGrpSpPr>
        <p:grpSpPr>
          <a:xfrm>
            <a:off x="651272" y="1316524"/>
            <a:ext cx="5542038" cy="5107035"/>
            <a:chOff x="651269" y="1316524"/>
            <a:chExt cx="5542038" cy="5107035"/>
          </a:xfrm>
        </p:grpSpPr>
        <p:sp>
          <p:nvSpPr>
            <p:cNvPr id="25" name="TextBox 24"/>
            <p:cNvSpPr txBox="1"/>
            <p:nvPr/>
          </p:nvSpPr>
          <p:spPr>
            <a:xfrm>
              <a:off x="651270" y="1316524"/>
              <a:ext cx="5542037" cy="984885"/>
            </a:xfrm>
            <a:prstGeom prst="rect">
              <a:avLst/>
            </a:prstGeom>
            <a:noFill/>
            <a:ln w="25400" cap="flat" cmpd="sng" algn="ctr">
              <a:no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zh-CN" sz="1800" b="0" i="0" u="none" strike="noStrike" kern="0" cap="none" spc="0" normalizeH="0" baseline="0" noProof="0" dirty="0">
                <a:ln>
                  <a:solidFill>
                    <a:schemeClr val="bg1"/>
                  </a:solidFill>
                </a:ln>
                <a:solidFill>
                  <a:prstClr val="white"/>
                </a:solidFill>
                <a:effectLst/>
                <a:uLnTx/>
                <a:uFillTx/>
                <a:latin typeface="Franklin Gothic Book" panose="020B0503020102020204"/>
                <a:ea typeface="黑体" panose="02010609060101010101" charset="-122"/>
                <a:cs typeface="+mn-cs"/>
              </a:endParaRPr>
            </a:p>
            <a:p>
              <a:pPr marL="0" marR="0" lvl="0" indent="0" defTabSz="914400" eaLnBrk="1" fontAlgn="auto" latinLnBrk="0" hangingPunct="1">
                <a:lnSpc>
                  <a:spcPct val="100000"/>
                </a:lnSpc>
                <a:spcBef>
                  <a:spcPts val="0"/>
                </a:spcBef>
                <a:spcAft>
                  <a:spcPts val="0"/>
                </a:spcAft>
                <a:buClrTx/>
                <a:buSzTx/>
                <a:buFontTx/>
                <a:buNone/>
                <a:defRPr/>
              </a:pPr>
              <a:r>
                <a:rPr lang="zh-CN" altLang="en-US" sz="2000" kern="0" dirty="0">
                  <a:latin typeface="Franklin Gothic Book" panose="020B0503020102020204"/>
                  <a:ea typeface="黑体" panose="02010609060101010101" charset="-122"/>
                </a:rPr>
                <a:t>第一步：点击“</a:t>
              </a:r>
              <a:r>
                <a:rPr lang="zh-CN" altLang="en-US" sz="2000" b="1" kern="0" dirty="0">
                  <a:latin typeface="Franklin Gothic Book" panose="020B0503020102020204"/>
                  <a:ea typeface="黑体" panose="02010609060101010101" charset="-122"/>
                </a:rPr>
                <a:t>还书</a:t>
              </a:r>
              <a:r>
                <a:rPr lang="zh-CN" altLang="en-US" sz="2000" kern="0" dirty="0">
                  <a:latin typeface="Franklin Gothic Book" panose="020B0503020102020204"/>
                  <a:ea typeface="黑体" panose="02010609060101010101" charset="-122"/>
                </a:rPr>
                <a:t>”（</a:t>
              </a:r>
              <a:r>
                <a:rPr lang="zh-CN" altLang="en-US" sz="2000" kern="0" dirty="0">
                  <a:solidFill>
                    <a:srgbClr val="FF0000"/>
                  </a:solidFill>
                  <a:latin typeface="Franklin Gothic Book" panose="020B0503020102020204"/>
                  <a:ea typeface="黑体" panose="02010609060101010101" charset="-122"/>
                </a:rPr>
                <a:t>还书不需要校园卡</a:t>
              </a:r>
              <a:r>
                <a:rPr lang="zh-CN" altLang="en-US" sz="2000" kern="0" dirty="0">
                  <a:latin typeface="Franklin Gothic Book" panose="020B0503020102020204"/>
                  <a:ea typeface="黑体" panose="02010609060101010101" charset="-122"/>
                </a:rPr>
                <a:t>）</a:t>
              </a:r>
              <a:endParaRPr lang="en-US" altLang="zh-CN" sz="2000" kern="0" dirty="0">
                <a:latin typeface="Franklin Gothic Book" panose="020B0503020102020204"/>
                <a:ea typeface="黑体" panose="02010609060101010101" charset="-122"/>
              </a:endParaRPr>
            </a:p>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solidFill>
                    <a:schemeClr val="bg1"/>
                  </a:solidFill>
                </a:ln>
                <a:solidFill>
                  <a:prstClr val="white"/>
                </a:solidFill>
                <a:effectLst/>
                <a:uLnTx/>
                <a:uFillTx/>
                <a:latin typeface="Franklin Gothic Book" panose="020B0503020102020204"/>
                <a:ea typeface="黑体" panose="02010609060101010101" charset="-122"/>
                <a:cs typeface="+mn-cs"/>
              </a:endParaRPr>
            </a:p>
          </p:txBody>
        </p:sp>
        <p:sp>
          <p:nvSpPr>
            <p:cNvPr id="26" name="TextBox 25"/>
            <p:cNvSpPr txBox="1"/>
            <p:nvPr/>
          </p:nvSpPr>
          <p:spPr>
            <a:xfrm>
              <a:off x="651270" y="2355646"/>
              <a:ext cx="5518624" cy="1015663"/>
            </a:xfrm>
            <a:prstGeom prst="rect">
              <a:avLst/>
            </a:prstGeom>
            <a:noFill/>
            <a:ln w="25400" cap="flat" cmpd="sng" algn="ctr">
              <a:noFill/>
              <a:prstDash val="solid"/>
            </a:ln>
            <a:effectLst/>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2000" b="0" i="0" u="none" strike="noStrike" kern="0" cap="none" spc="0" normalizeH="0" baseline="0" noProof="0" dirty="0">
                  <a:effectLst/>
                  <a:uLnTx/>
                  <a:uFillTx/>
                  <a:latin typeface="Franklin Gothic Book" panose="020B0503020102020204"/>
                  <a:ea typeface="黑体" panose="02010609060101010101" charset="-122"/>
                  <a:cs typeface="+mn-cs"/>
                </a:rPr>
                <a:t>第二步：把书放入</a:t>
              </a:r>
              <a:r>
                <a:rPr kumimoji="0" lang="en-US" altLang="zh-CN" sz="2000" b="1" i="0" u="none" strike="noStrike" kern="0" cap="none" spc="0" normalizeH="0" baseline="0" noProof="0" dirty="0">
                  <a:effectLst/>
                  <a:uLnTx/>
                  <a:uFillTx/>
                  <a:latin typeface="Franklin Gothic Book" panose="020B0503020102020204"/>
                  <a:ea typeface="黑体" panose="02010609060101010101" charset="-122"/>
                  <a:cs typeface="+mn-cs"/>
                </a:rPr>
                <a:t>V</a:t>
              </a:r>
              <a:r>
                <a:rPr kumimoji="0" lang="zh-CN" altLang="en-US" sz="2000" b="1" i="0" u="none" strike="noStrike" kern="0" cap="none" spc="0" normalizeH="0" baseline="0" noProof="0" dirty="0">
                  <a:effectLst/>
                  <a:uLnTx/>
                  <a:uFillTx/>
                  <a:latin typeface="Franklin Gothic Book" panose="020B0503020102020204"/>
                  <a:ea typeface="黑体" panose="02010609060101010101" charset="-122"/>
                  <a:cs typeface="+mn-cs"/>
                </a:rPr>
                <a:t>形槽</a:t>
              </a:r>
              <a:r>
                <a:rPr kumimoji="0" lang="zh-CN" altLang="en-US" sz="2000" b="0" i="0" u="none" strike="noStrike" kern="0" cap="none" spc="0" normalizeH="0" baseline="0" noProof="0" dirty="0">
                  <a:effectLst/>
                  <a:uLnTx/>
                  <a:uFillTx/>
                  <a:latin typeface="Franklin Gothic Book" panose="020B0503020102020204"/>
                  <a:ea typeface="黑体" panose="02010609060101010101" charset="-122"/>
                  <a:cs typeface="+mn-cs"/>
                </a:rPr>
                <a:t>，书脊朝下，出现还书</a:t>
              </a:r>
              <a:endParaRPr kumimoji="0" lang="en-US" altLang="zh-CN" sz="2000" b="0" i="0" u="none" strike="noStrike" kern="0" cap="none" spc="0" normalizeH="0" baseline="0" noProof="0" dirty="0">
                <a:effectLst/>
                <a:uLnTx/>
                <a:uFillTx/>
                <a:latin typeface="Franklin Gothic Book" panose="020B0503020102020204"/>
                <a:ea typeface="黑体" panose="02010609060101010101" charset="-122"/>
                <a:cs typeface="+mn-cs"/>
              </a:endParaRPr>
            </a:p>
            <a:p>
              <a:pPr marL="0" marR="0" lvl="0" indent="0" defTabSz="914400" eaLnBrk="1" fontAlgn="auto" latinLnBrk="0" hangingPunct="1">
                <a:lnSpc>
                  <a:spcPct val="150000"/>
                </a:lnSpc>
                <a:spcBef>
                  <a:spcPts val="0"/>
                </a:spcBef>
                <a:spcAft>
                  <a:spcPts val="0"/>
                </a:spcAft>
                <a:buClrTx/>
                <a:buSzTx/>
                <a:buFontTx/>
                <a:buNone/>
                <a:defRPr/>
              </a:pPr>
              <a:r>
                <a:rPr kumimoji="0" lang="en-US" altLang="zh-CN" sz="2000" b="0" i="0" u="none" strike="noStrike" kern="0" cap="none" spc="0" normalizeH="0" baseline="0" noProof="0" dirty="0">
                  <a:effectLst/>
                  <a:uLnTx/>
                  <a:uFillTx/>
                  <a:latin typeface="Franklin Gothic Book" panose="020B0503020102020204"/>
                  <a:ea typeface="黑体" panose="02010609060101010101" charset="-122"/>
                  <a:cs typeface="+mn-cs"/>
                </a:rPr>
                <a:t>                </a:t>
              </a:r>
              <a:r>
                <a:rPr kumimoji="0" lang="zh-CN" altLang="en-US" sz="2000" b="0" i="0" u="none" strike="noStrike" kern="0" cap="none" spc="0" normalizeH="0" baseline="0" noProof="0" dirty="0">
                  <a:effectLst/>
                  <a:uLnTx/>
                  <a:uFillTx/>
                  <a:latin typeface="Franklin Gothic Book" panose="020B0503020102020204"/>
                  <a:ea typeface="黑体" panose="02010609060101010101" charset="-122"/>
                  <a:cs typeface="+mn-cs"/>
                </a:rPr>
                <a:t>界面后点击“</a:t>
              </a:r>
              <a:r>
                <a:rPr kumimoji="0" lang="zh-CN" altLang="en-US" sz="2000" b="1" i="0" u="none" strike="noStrike" kern="0" cap="none" spc="0" normalizeH="0" baseline="0" noProof="0" dirty="0">
                  <a:effectLst/>
                  <a:uLnTx/>
                  <a:uFillTx/>
                  <a:latin typeface="Franklin Gothic Book" panose="020B0503020102020204"/>
                  <a:ea typeface="黑体" panose="02010609060101010101" charset="-122"/>
                  <a:cs typeface="+mn-cs"/>
                </a:rPr>
                <a:t>确认</a:t>
              </a:r>
              <a:r>
                <a:rPr kumimoji="0" lang="zh-CN" altLang="en-US" sz="2000" b="0" i="0" u="none" strike="noStrike" kern="0" cap="none" spc="0" normalizeH="0" baseline="0" noProof="0" dirty="0">
                  <a:effectLst/>
                  <a:uLnTx/>
                  <a:uFillTx/>
                  <a:latin typeface="Franklin Gothic Book" panose="020B0503020102020204"/>
                  <a:ea typeface="黑体" panose="02010609060101010101" charset="-122"/>
                  <a:cs typeface="+mn-cs"/>
                </a:rPr>
                <a:t>”。</a:t>
              </a:r>
              <a:endParaRPr kumimoji="0" lang="en-US" altLang="zh-CN" sz="2000" b="0" i="0" u="none" strike="noStrike" kern="0" cap="none" spc="0" normalizeH="0" baseline="0" noProof="0" dirty="0">
                <a:effectLst/>
                <a:uLnTx/>
                <a:uFillTx/>
                <a:latin typeface="Franklin Gothic Book" panose="020B0503020102020204"/>
                <a:ea typeface="黑体" panose="02010609060101010101" charset="-122"/>
                <a:cs typeface="+mn-cs"/>
              </a:endParaRPr>
            </a:p>
          </p:txBody>
        </p:sp>
        <p:sp>
          <p:nvSpPr>
            <p:cNvPr id="28" name="TextBox 27"/>
            <p:cNvSpPr txBox="1"/>
            <p:nvPr/>
          </p:nvSpPr>
          <p:spPr>
            <a:xfrm>
              <a:off x="651269" y="3365459"/>
              <a:ext cx="5518624" cy="954107"/>
            </a:xfrm>
            <a:prstGeom prst="rect">
              <a:avLst/>
            </a:prstGeom>
            <a:noFill/>
            <a:ln w="25400" cap="flat" cmpd="sng" algn="ctr">
              <a:noFill/>
              <a:prstDash val="solid"/>
            </a:ln>
            <a:effectLst/>
          </p:spPr>
          <p:txBody>
            <a:bodyPr wrap="square" rtlCol="0">
              <a:spAutoFit/>
            </a:bodyPr>
            <a:lstStyle/>
            <a:p>
              <a:pPr marL="0" marR="0" lvl="0" indent="0" defTabSz="914400" eaLnBrk="1" fontAlgn="auto" latinLnBrk="0" hangingPunct="1">
                <a:lnSpc>
                  <a:spcPct val="100000"/>
                </a:lnSpc>
                <a:spcAft>
                  <a:spcPts val="0"/>
                </a:spcAft>
                <a:buClrTx/>
                <a:buSzTx/>
                <a:buFontTx/>
                <a:buNone/>
                <a:defRPr/>
              </a:pPr>
              <a:endParaRPr kumimoji="0" lang="en-US" altLang="zh-CN" sz="1800" b="0" i="0" u="none" strike="noStrike" kern="0" cap="none" spc="0" normalizeH="0" baseline="0" noProof="0" dirty="0">
                <a:ln>
                  <a:noFill/>
                </a:ln>
                <a:solidFill>
                  <a:prstClr val="white"/>
                </a:solidFill>
                <a:effectLst/>
                <a:uLnTx/>
                <a:uFillTx/>
                <a:latin typeface="Arial" panose="020B0604020202020204" pitchFamily="34" charset="0"/>
                <a:ea typeface="黑体" panose="02010609060101010101" charset="-122"/>
                <a:cs typeface="+mn-cs"/>
              </a:endParaRPr>
            </a:p>
            <a:p>
              <a:pPr marL="0" marR="0" lvl="0" indent="0" defTabSz="914400" eaLnBrk="1" fontAlgn="auto" latinLnBrk="0" hangingPunct="1">
                <a:lnSpc>
                  <a:spcPct val="100000"/>
                </a:lnSpc>
                <a:spcAft>
                  <a:spcPts val="0"/>
                </a:spcAft>
                <a:buClrTx/>
                <a:buSzTx/>
                <a:buFontTx/>
                <a:buNone/>
                <a:defRPr/>
              </a:pPr>
              <a:r>
                <a:rPr kumimoji="0" lang="zh-CN" altLang="en-US" sz="2000" b="0" i="0" u="none" strike="noStrike" kern="0" cap="none" spc="0" normalizeH="0" baseline="0" noProof="0" dirty="0">
                  <a:ln>
                    <a:noFill/>
                  </a:ln>
                  <a:effectLst/>
                  <a:uLnTx/>
                  <a:uFillTx/>
                  <a:latin typeface="Arial" panose="020B0604020202020204" pitchFamily="34" charset="0"/>
                  <a:ea typeface="黑体" panose="02010609060101010101" charset="-122"/>
                  <a:cs typeface="+mn-cs"/>
                </a:rPr>
                <a:t>第三步：出现还书完成界面后，点击“</a:t>
              </a:r>
              <a:r>
                <a:rPr kumimoji="0" lang="zh-CN" altLang="en-US" sz="2000" b="1" i="0" u="none" strike="noStrike" kern="0" cap="none" spc="0" normalizeH="0" baseline="0" noProof="0" dirty="0">
                  <a:ln>
                    <a:noFill/>
                  </a:ln>
                  <a:effectLst/>
                  <a:uLnTx/>
                  <a:uFillTx/>
                  <a:latin typeface="Arial" panose="020B0604020202020204" pitchFamily="34" charset="0"/>
                  <a:ea typeface="黑体" panose="02010609060101010101" charset="-122"/>
                  <a:cs typeface="+mn-cs"/>
                </a:rPr>
                <a:t>退出</a:t>
              </a:r>
              <a:r>
                <a:rPr kumimoji="0" lang="zh-CN" altLang="en-US" sz="2000" b="0" i="0" u="none" strike="noStrike" kern="0" cap="none" spc="0" normalizeH="0" baseline="0" noProof="0" dirty="0">
                  <a:ln>
                    <a:noFill/>
                  </a:ln>
                  <a:effectLst/>
                  <a:uLnTx/>
                  <a:uFillTx/>
                  <a:latin typeface="Arial" panose="020B0604020202020204" pitchFamily="34" charset="0"/>
                  <a:ea typeface="黑体" panose="02010609060101010101" charset="-122"/>
                  <a:cs typeface="+mn-cs"/>
                </a:rPr>
                <a:t>”。</a:t>
              </a:r>
              <a:endParaRPr kumimoji="0" lang="en-US" altLang="zh-CN" sz="2000" b="0" i="0" u="none" strike="noStrike" kern="0" cap="none" spc="0" normalizeH="0" baseline="0" noProof="0" dirty="0">
                <a:ln>
                  <a:noFill/>
                </a:ln>
                <a:effectLst/>
                <a:uLnTx/>
                <a:uFillTx/>
                <a:latin typeface="Arial" panose="020B0604020202020204" pitchFamily="34" charset="0"/>
                <a:ea typeface="黑体" panose="02010609060101010101" charset="-122"/>
                <a:cs typeface="+mn-cs"/>
              </a:endParaRPr>
            </a:p>
            <a:p>
              <a:pPr marL="0" marR="0" lvl="0" indent="0" defTabSz="914400" eaLnBrk="1" fontAlgn="auto" latinLnBrk="0" hangingPunct="1">
                <a:lnSpc>
                  <a:spcPct val="100000"/>
                </a:lnSpc>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Arial" panose="020B0604020202020204" pitchFamily="34" charset="0"/>
                <a:ea typeface="黑体" panose="02010609060101010101" charset="-122"/>
                <a:cs typeface="+mn-cs"/>
              </a:endParaRPr>
            </a:p>
          </p:txBody>
        </p:sp>
        <p:sp>
          <p:nvSpPr>
            <p:cNvPr id="29" name="TextBox 28"/>
            <p:cNvSpPr txBox="1"/>
            <p:nvPr/>
          </p:nvSpPr>
          <p:spPr>
            <a:xfrm>
              <a:off x="660794" y="4373027"/>
              <a:ext cx="5518624" cy="954107"/>
            </a:xfrm>
            <a:prstGeom prst="rect">
              <a:avLst/>
            </a:prstGeom>
            <a:noFill/>
            <a:ln w="25400" cap="flat" cmpd="sng" algn="ctr">
              <a:no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zh-CN" sz="1800" b="0" i="0" u="none" strike="noStrike" kern="0" cap="none" spc="0" normalizeH="0" baseline="0" noProof="0" dirty="0">
                <a:ln>
                  <a:noFill/>
                </a:ln>
                <a:solidFill>
                  <a:prstClr val="white"/>
                </a:solidFill>
                <a:effectLst/>
                <a:uLnTx/>
                <a:uFillTx/>
                <a:latin typeface="Franklin Gothic Book" panose="020B0503020102020204"/>
                <a:ea typeface="黑体" panose="02010609060101010101" charset="-122"/>
                <a:cs typeface="+mn-cs"/>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0" i="0" u="none" strike="noStrike" kern="0" cap="none" spc="0" normalizeH="0" baseline="0" noProof="0" dirty="0">
                  <a:ln>
                    <a:noFill/>
                  </a:ln>
                  <a:effectLst/>
                  <a:uLnTx/>
                  <a:uFillTx/>
                  <a:latin typeface="Franklin Gothic Book" panose="020B0503020102020204"/>
                  <a:ea typeface="黑体" panose="02010609060101010101" charset="-122"/>
                  <a:cs typeface="+mn-cs"/>
                </a:rPr>
                <a:t>第四步：把</a:t>
              </a:r>
              <a:r>
                <a:rPr kumimoji="0" lang="zh-CN" altLang="en-US" sz="2000" b="1" i="0" u="none" strike="noStrike" kern="0" cap="none" spc="0" normalizeH="0" baseline="0" noProof="0" dirty="0">
                  <a:ln>
                    <a:noFill/>
                  </a:ln>
                  <a:effectLst/>
                  <a:uLnTx/>
                  <a:uFillTx/>
                  <a:latin typeface="Franklin Gothic Book" panose="020B0503020102020204"/>
                  <a:ea typeface="黑体" panose="02010609060101010101" charset="-122"/>
                  <a:cs typeface="+mn-cs"/>
                </a:rPr>
                <a:t>还掉</a:t>
              </a:r>
              <a:r>
                <a:rPr kumimoji="0" lang="zh-CN" altLang="en-US" sz="2000" b="0" i="0" u="none" strike="noStrike" kern="0" cap="none" spc="0" normalizeH="0" baseline="0" noProof="0" dirty="0">
                  <a:ln>
                    <a:noFill/>
                  </a:ln>
                  <a:effectLst/>
                  <a:uLnTx/>
                  <a:uFillTx/>
                  <a:latin typeface="Franklin Gothic Book" panose="020B0503020102020204"/>
                  <a:ea typeface="黑体" panose="02010609060101010101" charset="-122"/>
                  <a:cs typeface="+mn-cs"/>
                </a:rPr>
                <a:t>的书放入旁边的书箱内。</a:t>
              </a:r>
              <a:endParaRPr kumimoji="0" lang="en-US" altLang="zh-CN" sz="2000" b="0" i="0" u="none" strike="noStrike" kern="0" cap="none" spc="0" normalizeH="0" baseline="0" noProof="0" dirty="0">
                <a:ln>
                  <a:noFill/>
                </a:ln>
                <a:effectLst/>
                <a:uLnTx/>
                <a:uFillTx/>
                <a:latin typeface="Franklin Gothic Book" panose="020B0503020102020204"/>
                <a:ea typeface="黑体" panose="02010609060101010101" charset="-122"/>
                <a:cs typeface="+mn-cs"/>
              </a:endParaRPr>
            </a:p>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Franklin Gothic Book" panose="020B0503020102020204"/>
                <a:ea typeface="黑体" panose="02010609060101010101" charset="-122"/>
                <a:cs typeface="+mn-cs"/>
              </a:endParaRPr>
            </a:p>
          </p:txBody>
        </p:sp>
        <p:sp>
          <p:nvSpPr>
            <p:cNvPr id="30" name="TextBox 29"/>
            <p:cNvSpPr txBox="1"/>
            <p:nvPr/>
          </p:nvSpPr>
          <p:spPr>
            <a:xfrm>
              <a:off x="651269" y="5407896"/>
              <a:ext cx="5542037" cy="1015663"/>
            </a:xfrm>
            <a:prstGeom prst="rect">
              <a:avLst/>
            </a:prstGeom>
            <a:noFill/>
            <a:ln w="25400" cap="flat" cmpd="sng" algn="ctr">
              <a:noFill/>
              <a:prstDash val="solid"/>
            </a:ln>
            <a:effectLst/>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2000" b="0" i="0" u="none" strike="noStrike" kern="0" cap="none" spc="0" normalizeH="0" baseline="0" noProof="0" dirty="0">
                  <a:ln>
                    <a:noFill/>
                  </a:ln>
                  <a:solidFill>
                    <a:srgbClr val="FF0000"/>
                  </a:solidFill>
                  <a:effectLst/>
                  <a:uLnTx/>
                  <a:uFillTx/>
                  <a:latin typeface="Franklin Gothic Book" panose="020B0503020102020204"/>
                  <a:ea typeface="黑体" panose="02010609060101010101" charset="-122"/>
                  <a:cs typeface="+mn-cs"/>
                </a:rPr>
                <a:t>注：</a:t>
              </a:r>
              <a:r>
                <a:rPr kumimoji="0" lang="zh-CN" altLang="en-US" sz="2000" b="0" i="0" u="none" strike="noStrike" kern="0" cap="none" spc="0" normalizeH="0" baseline="0" noProof="0" dirty="0">
                  <a:ln>
                    <a:noFill/>
                  </a:ln>
                  <a:effectLst/>
                  <a:uLnTx/>
                  <a:uFillTx/>
                  <a:latin typeface="Franklin Gothic Book" panose="020B0503020102020204"/>
                  <a:ea typeface="黑体" panose="02010609060101010101" charset="-122"/>
                  <a:cs typeface="+mn-cs"/>
                </a:rPr>
                <a:t>通过自助借还机</a:t>
              </a:r>
              <a:r>
                <a:rPr kumimoji="0" lang="zh-CN" altLang="en-US" sz="2000" b="1" i="0" u="none" strike="noStrike" kern="0" cap="none" spc="0" normalizeH="0" baseline="0" noProof="0" dirty="0">
                  <a:ln>
                    <a:noFill/>
                  </a:ln>
                  <a:effectLst/>
                  <a:uLnTx/>
                  <a:uFillTx/>
                  <a:latin typeface="Franklin Gothic Book" panose="020B0503020102020204"/>
                  <a:ea typeface="黑体" panose="02010609060101010101" charset="-122"/>
                  <a:cs typeface="+mn-cs"/>
                </a:rPr>
                <a:t>查询功能</a:t>
              </a:r>
              <a:r>
                <a:rPr kumimoji="0" lang="zh-CN" altLang="en-US" sz="2000" b="0" i="0" u="none" strike="noStrike" kern="0" cap="none" spc="0" normalizeH="0" baseline="0" noProof="0" dirty="0">
                  <a:ln>
                    <a:noFill/>
                  </a:ln>
                  <a:effectLst/>
                  <a:uLnTx/>
                  <a:uFillTx/>
                  <a:latin typeface="Franklin Gothic Book" panose="020B0503020102020204"/>
                  <a:ea typeface="黑体" panose="02010609060101010101" charset="-122"/>
                  <a:cs typeface="+mn-cs"/>
                </a:rPr>
                <a:t>可以查到自己所</a:t>
              </a:r>
              <a:r>
                <a:rPr lang="zh-CN" altLang="en-US" sz="2000" kern="0" dirty="0">
                  <a:latin typeface="Franklin Gothic Book" panose="020B0503020102020204"/>
                  <a:ea typeface="黑体" panose="02010609060101010101" charset="-122"/>
                </a:rPr>
                <a:t>借</a:t>
              </a:r>
              <a:r>
                <a:rPr kumimoji="0" lang="zh-CN" altLang="en-US" sz="2000" b="0" i="0" u="none" strike="noStrike" kern="0" cap="none" spc="0" normalizeH="0" baseline="0" noProof="0" dirty="0">
                  <a:ln>
                    <a:noFill/>
                  </a:ln>
                  <a:effectLst/>
                  <a:uLnTx/>
                  <a:uFillTx/>
                  <a:latin typeface="Franklin Gothic Book" panose="020B0503020102020204"/>
                  <a:ea typeface="黑体" panose="02010609060101010101" charset="-122"/>
                  <a:cs typeface="+mn-cs"/>
                </a:rPr>
                <a:t>图书的信息。</a:t>
              </a:r>
              <a:endParaRPr kumimoji="0" lang="zh-CN" altLang="en-US" sz="2000" b="0" i="0" u="none" strike="noStrike" kern="0" cap="none" spc="0" normalizeH="0" baseline="0" noProof="0" dirty="0">
                <a:ln>
                  <a:noFill/>
                </a:ln>
                <a:effectLst/>
                <a:uLnTx/>
                <a:uFillTx/>
                <a:latin typeface="Franklin Gothic Book" panose="020B0503020102020204"/>
                <a:ea typeface="黑体" panose="02010609060101010101" charset="-122"/>
                <a:cs typeface="+mn-cs"/>
              </a:endParaRPr>
            </a:p>
          </p:txBody>
        </p:sp>
      </p:grpSp>
      <p:sp>
        <p:nvSpPr>
          <p:cNvPr id="2" name="下箭头 1"/>
          <p:cNvSpPr/>
          <p:nvPr/>
        </p:nvSpPr>
        <p:spPr bwMode="auto">
          <a:xfrm>
            <a:off x="856813" y="1987892"/>
            <a:ext cx="484632" cy="523875"/>
          </a:xfrm>
          <a:prstGeom prst="downArrow">
            <a:avLst/>
          </a:prstGeom>
          <a:solidFill>
            <a:schemeClr val="accent1"/>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chemeClr val="dk1"/>
              </a:solidFill>
            </a:endParaRPr>
          </a:p>
        </p:txBody>
      </p:sp>
      <p:sp>
        <p:nvSpPr>
          <p:cNvPr id="15" name="下箭头 14"/>
          <p:cNvSpPr/>
          <p:nvPr/>
        </p:nvSpPr>
        <p:spPr bwMode="auto">
          <a:xfrm>
            <a:off x="856813" y="4108587"/>
            <a:ext cx="484632" cy="523875"/>
          </a:xfrm>
          <a:prstGeom prst="downArrow">
            <a:avLst/>
          </a:prstGeom>
          <a:solidFill>
            <a:schemeClr val="accent1"/>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chemeClr val="dk1"/>
              </a:solidFill>
            </a:endParaRPr>
          </a:p>
        </p:txBody>
      </p:sp>
      <p:sp>
        <p:nvSpPr>
          <p:cNvPr id="16" name="下箭头 15"/>
          <p:cNvSpPr/>
          <p:nvPr/>
        </p:nvSpPr>
        <p:spPr bwMode="auto">
          <a:xfrm>
            <a:off x="856813" y="2943549"/>
            <a:ext cx="484632" cy="523875"/>
          </a:xfrm>
          <a:prstGeom prst="downArrow">
            <a:avLst/>
          </a:prstGeom>
          <a:solidFill>
            <a:schemeClr val="accent1"/>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chemeClr val="dk1"/>
              </a:solidFill>
            </a:endParaRPr>
          </a:p>
        </p:txBody>
      </p:sp>
    </p:spTree>
  </p:cSld>
  <p:clrMapOvr>
    <a:masterClrMapping/>
  </p:clrMapOvr>
  <p:transition spd="slow" advClick="0" advTm="3000">
    <p:fade/>
  </p:transition>
  <p:timing>
    <p:tnLst>
      <p:par>
        <p:cTn id="1" dur="indefinite" restart="never" nodeType="tmRoot"/>
      </p:par>
    </p:tnLst>
    <p:bldLst>
      <p:bldP spid="2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1341445" y="260267"/>
            <a:ext cx="10850563" cy="663575"/>
          </a:xfrm>
        </p:spPr>
        <p:txBody>
          <a:bodyPr/>
          <a:lstStyle/>
          <a:p>
            <a:r>
              <a:rPr lang="zh-CN" altLang="en-US" sz="2800" dirty="0"/>
              <a:t>借阅规则</a:t>
            </a:r>
            <a:endParaRPr lang="zh-CN" altLang="en-US" sz="2800" dirty="0"/>
          </a:p>
        </p:txBody>
      </p:sp>
      <p:grpSp>
        <p:nvGrpSpPr>
          <p:cNvPr id="13" name="组合 12"/>
          <p:cNvGrpSpPr/>
          <p:nvPr/>
        </p:nvGrpSpPr>
        <p:grpSpPr>
          <a:xfrm>
            <a:off x="312170" y="1224252"/>
            <a:ext cx="11617693" cy="5308408"/>
            <a:chOff x="1249362" y="2092326"/>
            <a:chExt cx="10045701" cy="3244764"/>
          </a:xfrm>
          <a:noFill/>
        </p:grpSpPr>
        <p:sp>
          <p:nvSpPr>
            <p:cNvPr id="14" name="任意多边形 13"/>
            <p:cNvSpPr/>
            <p:nvPr/>
          </p:nvSpPr>
          <p:spPr bwMode="auto">
            <a:xfrm>
              <a:off x="1249362" y="2130928"/>
              <a:ext cx="2921326" cy="3206162"/>
            </a:xfrm>
            <a:custGeom>
              <a:avLst/>
              <a:gdLst>
                <a:gd name="T0" fmla="*/ 742174 w 1937275"/>
                <a:gd name="T1" fmla="*/ 344 h 1935887"/>
                <a:gd name="T2" fmla="*/ 924608 w 1937275"/>
                <a:gd name="T3" fmla="*/ 181793 h 1935887"/>
                <a:gd name="T4" fmla="*/ 855189 w 1937275"/>
                <a:gd name="T5" fmla="*/ 401055 h 1935887"/>
                <a:gd name="T6" fmla="*/ 942310 w 1937275"/>
                <a:gd name="T7" fmla="*/ 455176 h 1935887"/>
                <a:gd name="T8" fmla="*/ 975115 w 1937275"/>
                <a:gd name="T9" fmla="*/ 455176 h 1935887"/>
                <a:gd name="T10" fmla="*/ 1064050 w 1937275"/>
                <a:gd name="T11" fmla="*/ 455176 h 1935887"/>
                <a:gd name="T12" fmla="*/ 1126141 w 1937275"/>
                <a:gd name="T13" fmla="*/ 455176 h 1935887"/>
                <a:gd name="T14" fmla="*/ 1197043 w 1937275"/>
                <a:gd name="T15" fmla="*/ 455176 h 1935887"/>
                <a:gd name="T16" fmla="*/ 1279153 w 1937275"/>
                <a:gd name="T17" fmla="*/ 455176 h 1935887"/>
                <a:gd name="T18" fmla="*/ 1329541 w 1937275"/>
                <a:gd name="T19" fmla="*/ 455176 h 1935887"/>
                <a:gd name="T20" fmla="*/ 1375129 w 1937275"/>
                <a:gd name="T21" fmla="*/ 455176 h 1935887"/>
                <a:gd name="T22" fmla="*/ 1448891 w 1937275"/>
                <a:gd name="T23" fmla="*/ 455176 h 1935887"/>
                <a:gd name="T24" fmla="*/ 1480555 w 1937275"/>
                <a:gd name="T25" fmla="*/ 455176 h 1935887"/>
                <a:gd name="T26" fmla="*/ 1484127 w 1937275"/>
                <a:gd name="T27" fmla="*/ 455176 h 1935887"/>
                <a:gd name="T28" fmla="*/ 1482945 w 1937275"/>
                <a:gd name="T29" fmla="*/ 1073145 h 1935887"/>
                <a:gd name="T30" fmla="*/ 1535933 w 1937275"/>
                <a:gd name="T31" fmla="*/ 1083819 h 1935887"/>
                <a:gd name="T32" fmla="*/ 1755352 w 1937275"/>
                <a:gd name="T33" fmla="*/ 1014433 h 1935887"/>
                <a:gd name="T34" fmla="*/ 1755352 w 1937275"/>
                <a:gd name="T35" fmla="*/ 1372468 h 1935887"/>
                <a:gd name="T36" fmla="*/ 1535933 w 1937275"/>
                <a:gd name="T37" fmla="*/ 1301693 h 1935887"/>
                <a:gd name="T38" fmla="*/ 1482945 w 1937275"/>
                <a:gd name="T39" fmla="*/ 1312368 h 1935887"/>
                <a:gd name="T40" fmla="*/ 1484127 w 1937275"/>
                <a:gd name="T41" fmla="*/ 1316958 h 1935887"/>
                <a:gd name="T42" fmla="*/ 1481772 w 1937275"/>
                <a:gd name="T43" fmla="*/ 1935887 h 1935887"/>
                <a:gd name="T44" fmla="*/ 1360074 w 1937275"/>
                <a:gd name="T45" fmla="*/ 1935887 h 1935887"/>
                <a:gd name="T46" fmla="*/ 1298951 w 1937275"/>
                <a:gd name="T47" fmla="*/ 1935887 h 1935887"/>
                <a:gd name="T48" fmla="*/ 1220469 w 1937275"/>
                <a:gd name="T49" fmla="*/ 1935887 h 1935887"/>
                <a:gd name="T50" fmla="*/ 1102873 w 1937275"/>
                <a:gd name="T51" fmla="*/ 1935887 h 1935887"/>
                <a:gd name="T52" fmla="*/ 992672 w 1937275"/>
                <a:gd name="T53" fmla="*/ 1935887 h 1935887"/>
                <a:gd name="T54" fmla="*/ 859159 w 1937275"/>
                <a:gd name="T55" fmla="*/ 1935887 h 1935887"/>
                <a:gd name="T56" fmla="*/ 689535 w 1937275"/>
                <a:gd name="T57" fmla="*/ 1935887 h 1935887"/>
                <a:gd name="T58" fmla="*/ 594280 w 1937275"/>
                <a:gd name="T59" fmla="*/ 1935887 h 1935887"/>
                <a:gd name="T60" fmla="*/ 481504 w 1937275"/>
                <a:gd name="T61" fmla="*/ 1935887 h 1935887"/>
                <a:gd name="T62" fmla="*/ 361761 w 1937275"/>
                <a:gd name="T63" fmla="*/ 1935887 h 1935887"/>
                <a:gd name="T64" fmla="*/ 263486 w 1937275"/>
                <a:gd name="T65" fmla="*/ 1935887 h 1935887"/>
                <a:gd name="T66" fmla="*/ 137308 w 1937275"/>
                <a:gd name="T67" fmla="*/ 1935887 h 1935887"/>
                <a:gd name="T68" fmla="*/ 78140 w 1937275"/>
                <a:gd name="T69" fmla="*/ 1935887 h 1935887"/>
                <a:gd name="T70" fmla="*/ 23153 w 1937275"/>
                <a:gd name="T71" fmla="*/ 1935887 h 1935887"/>
                <a:gd name="T72" fmla="*/ 2894 w 1937275"/>
                <a:gd name="T73" fmla="*/ 1935887 h 1935887"/>
                <a:gd name="T74" fmla="*/ 0 w 1937275"/>
                <a:gd name="T75" fmla="*/ 1935887 h 1935887"/>
                <a:gd name="T76" fmla="*/ 2721 w 1937275"/>
                <a:gd name="T77" fmla="*/ 1311812 h 1935887"/>
                <a:gd name="T78" fmla="*/ 2721 w 1937275"/>
                <a:gd name="T79" fmla="*/ 1141668 h 1935887"/>
                <a:gd name="T80" fmla="*/ 0 w 1937275"/>
                <a:gd name="T81" fmla="*/ 1072718 h 1935887"/>
                <a:gd name="T82" fmla="*/ 2721 w 1937275"/>
                <a:gd name="T83" fmla="*/ 455176 h 1935887"/>
                <a:gd name="T84" fmla="*/ 109025 w 1937275"/>
                <a:gd name="T85" fmla="*/ 455176 h 1935887"/>
                <a:gd name="T86" fmla="*/ 154915 w 1937275"/>
                <a:gd name="T87" fmla="*/ 455176 h 1935887"/>
                <a:gd name="T88" fmla="*/ 205291 w 1937275"/>
                <a:gd name="T89" fmla="*/ 455176 h 1935887"/>
                <a:gd name="T90" fmla="*/ 287155 w 1937275"/>
                <a:gd name="T91" fmla="*/ 455176 h 1935887"/>
                <a:gd name="T92" fmla="*/ 358075 w 1937275"/>
                <a:gd name="T93" fmla="*/ 455176 h 1935887"/>
                <a:gd name="T94" fmla="*/ 420340 w 1937275"/>
                <a:gd name="T95" fmla="*/ 455176 h 1935887"/>
                <a:gd name="T96" fmla="*/ 509138 w 1937275"/>
                <a:gd name="T97" fmla="*/ 455176 h 1935887"/>
                <a:gd name="T98" fmla="*/ 541951 w 1937275"/>
                <a:gd name="T99" fmla="*/ 455176 h 1935887"/>
                <a:gd name="T100" fmla="*/ 609695 w 1937275"/>
                <a:gd name="T101" fmla="*/ 455176 h 1935887"/>
                <a:gd name="T102" fmla="*/ 619373 w 1937275"/>
                <a:gd name="T103" fmla="*/ 455176 h 1935887"/>
                <a:gd name="T104" fmla="*/ 616595 w 1937275"/>
                <a:gd name="T105" fmla="*/ 313628 h 1935887"/>
                <a:gd name="T106" fmla="*/ 738803 w 1937275"/>
                <a:gd name="T107" fmla="*/ 0 h 1935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37275" h="1935887">
                  <a:moveTo>
                    <a:pt x="738803" y="0"/>
                  </a:moveTo>
                  <a:lnTo>
                    <a:pt x="742174" y="344"/>
                  </a:lnTo>
                  <a:lnTo>
                    <a:pt x="745507" y="0"/>
                  </a:lnTo>
                  <a:cubicBezTo>
                    <a:pt x="844082" y="0"/>
                    <a:pt x="924608" y="81876"/>
                    <a:pt x="924608" y="181793"/>
                  </a:cubicBezTo>
                  <a:cubicBezTo>
                    <a:pt x="924608" y="233139"/>
                    <a:pt x="902394" y="280322"/>
                    <a:pt x="867684" y="313628"/>
                  </a:cubicBezTo>
                  <a:cubicBezTo>
                    <a:pt x="860743" y="339995"/>
                    <a:pt x="855189" y="369137"/>
                    <a:pt x="855189" y="401055"/>
                  </a:cubicBezTo>
                  <a:cubicBezTo>
                    <a:pt x="855189" y="426034"/>
                    <a:pt x="859354" y="442687"/>
                    <a:pt x="864908" y="455176"/>
                  </a:cubicBezTo>
                  <a:cubicBezTo>
                    <a:pt x="864908" y="455176"/>
                    <a:pt x="864908" y="455176"/>
                    <a:pt x="942310" y="455176"/>
                  </a:cubicBezTo>
                  <a:lnTo>
                    <a:pt x="967992" y="455176"/>
                  </a:lnTo>
                  <a:lnTo>
                    <a:pt x="975115" y="455176"/>
                  </a:lnTo>
                  <a:cubicBezTo>
                    <a:pt x="987361" y="455176"/>
                    <a:pt x="1000967" y="455176"/>
                    <a:pt x="1016084" y="455176"/>
                  </a:cubicBezTo>
                  <a:lnTo>
                    <a:pt x="1064050" y="455176"/>
                  </a:lnTo>
                  <a:lnTo>
                    <a:pt x="1066124" y="455176"/>
                  </a:lnTo>
                  <a:cubicBezTo>
                    <a:pt x="1084416" y="455176"/>
                    <a:pt x="1104371" y="455176"/>
                    <a:pt x="1126141" y="455176"/>
                  </a:cubicBezTo>
                  <a:lnTo>
                    <a:pt x="1147321" y="455176"/>
                  </a:lnTo>
                  <a:lnTo>
                    <a:pt x="1197043" y="455176"/>
                  </a:lnTo>
                  <a:lnTo>
                    <a:pt x="1218717" y="455176"/>
                  </a:lnTo>
                  <a:lnTo>
                    <a:pt x="1279153" y="455176"/>
                  </a:lnTo>
                  <a:lnTo>
                    <a:pt x="1279736" y="455176"/>
                  </a:lnTo>
                  <a:lnTo>
                    <a:pt x="1329541" y="455176"/>
                  </a:lnTo>
                  <a:lnTo>
                    <a:pt x="1370796" y="455176"/>
                  </a:lnTo>
                  <a:lnTo>
                    <a:pt x="1375129" y="455176"/>
                  </a:lnTo>
                  <a:lnTo>
                    <a:pt x="1403830" y="455176"/>
                  </a:lnTo>
                  <a:lnTo>
                    <a:pt x="1448891" y="455176"/>
                  </a:lnTo>
                  <a:lnTo>
                    <a:pt x="1472030" y="455176"/>
                  </a:lnTo>
                  <a:lnTo>
                    <a:pt x="1480555" y="455176"/>
                  </a:lnTo>
                  <a:lnTo>
                    <a:pt x="1481772" y="455176"/>
                  </a:lnTo>
                  <a:lnTo>
                    <a:pt x="1484127" y="455176"/>
                  </a:lnTo>
                  <a:cubicBezTo>
                    <a:pt x="1484127" y="455176"/>
                    <a:pt x="1484127" y="455176"/>
                    <a:pt x="1484127" y="1072718"/>
                  </a:cubicBezTo>
                  <a:lnTo>
                    <a:pt x="1482945" y="1073145"/>
                  </a:lnTo>
                  <a:lnTo>
                    <a:pt x="1504166" y="1080870"/>
                  </a:lnTo>
                  <a:cubicBezTo>
                    <a:pt x="1513019" y="1082779"/>
                    <a:pt x="1523434" y="1083819"/>
                    <a:pt x="1535933" y="1083819"/>
                  </a:cubicBezTo>
                  <a:cubicBezTo>
                    <a:pt x="1567874" y="1083819"/>
                    <a:pt x="1597037" y="1076881"/>
                    <a:pt x="1623423" y="1069942"/>
                  </a:cubicBezTo>
                  <a:cubicBezTo>
                    <a:pt x="1656752" y="1035249"/>
                    <a:pt x="1703969" y="1014433"/>
                    <a:pt x="1755352" y="1014433"/>
                  </a:cubicBezTo>
                  <a:cubicBezTo>
                    <a:pt x="1856729" y="1014433"/>
                    <a:pt x="1937275" y="1093533"/>
                    <a:pt x="1937275" y="1193450"/>
                  </a:cubicBezTo>
                  <a:cubicBezTo>
                    <a:pt x="1937275" y="1291979"/>
                    <a:pt x="1856729" y="1372468"/>
                    <a:pt x="1755352" y="1372468"/>
                  </a:cubicBezTo>
                  <a:cubicBezTo>
                    <a:pt x="1703969" y="1372468"/>
                    <a:pt x="1656752" y="1350264"/>
                    <a:pt x="1623423" y="1315571"/>
                  </a:cubicBezTo>
                  <a:cubicBezTo>
                    <a:pt x="1597037" y="1308632"/>
                    <a:pt x="1567874" y="1301693"/>
                    <a:pt x="1535933" y="1301693"/>
                  </a:cubicBezTo>
                  <a:cubicBezTo>
                    <a:pt x="1523434" y="1301693"/>
                    <a:pt x="1513019" y="1302734"/>
                    <a:pt x="1504166" y="1304642"/>
                  </a:cubicBezTo>
                  <a:lnTo>
                    <a:pt x="1482945" y="1312368"/>
                  </a:lnTo>
                  <a:lnTo>
                    <a:pt x="1484127" y="1312795"/>
                  </a:lnTo>
                  <a:cubicBezTo>
                    <a:pt x="1484127" y="1312795"/>
                    <a:pt x="1484127" y="1312795"/>
                    <a:pt x="1484127" y="1316958"/>
                  </a:cubicBezTo>
                  <a:cubicBezTo>
                    <a:pt x="1484127" y="1316958"/>
                    <a:pt x="1484127" y="1316958"/>
                    <a:pt x="1484127" y="1935887"/>
                  </a:cubicBezTo>
                  <a:lnTo>
                    <a:pt x="1481772" y="1935887"/>
                  </a:lnTo>
                  <a:lnTo>
                    <a:pt x="1481234" y="1935887"/>
                  </a:lnTo>
                  <a:cubicBezTo>
                    <a:pt x="1474000" y="1935887"/>
                    <a:pt x="1448683" y="1935887"/>
                    <a:pt x="1360074" y="1935887"/>
                  </a:cubicBezTo>
                  <a:lnTo>
                    <a:pt x="1347152" y="1935887"/>
                  </a:lnTo>
                  <a:lnTo>
                    <a:pt x="1298951" y="1935887"/>
                  </a:lnTo>
                  <a:lnTo>
                    <a:pt x="1220943" y="1935887"/>
                  </a:lnTo>
                  <a:lnTo>
                    <a:pt x="1220469" y="1935887"/>
                  </a:lnTo>
                  <a:cubicBezTo>
                    <a:pt x="1191173" y="1935887"/>
                    <a:pt x="1158623" y="1935887"/>
                    <a:pt x="1122456" y="1935887"/>
                  </a:cubicBezTo>
                  <a:lnTo>
                    <a:pt x="1102873" y="1935887"/>
                  </a:lnTo>
                  <a:lnTo>
                    <a:pt x="1002742" y="1935887"/>
                  </a:lnTo>
                  <a:lnTo>
                    <a:pt x="992672" y="1935887"/>
                  </a:lnTo>
                  <a:lnTo>
                    <a:pt x="890067" y="1935887"/>
                  </a:lnTo>
                  <a:lnTo>
                    <a:pt x="859159" y="1935887"/>
                  </a:lnTo>
                  <a:lnTo>
                    <a:pt x="794789" y="1935887"/>
                  </a:lnTo>
                  <a:lnTo>
                    <a:pt x="689535" y="1935887"/>
                  </a:lnTo>
                  <a:lnTo>
                    <a:pt x="625123" y="1935887"/>
                  </a:lnTo>
                  <a:lnTo>
                    <a:pt x="594280" y="1935887"/>
                  </a:lnTo>
                  <a:cubicBezTo>
                    <a:pt x="561323" y="1935887"/>
                    <a:pt x="527145" y="1935887"/>
                    <a:pt x="491701" y="1935887"/>
                  </a:cubicBezTo>
                  <a:lnTo>
                    <a:pt x="481504" y="1935887"/>
                  </a:lnTo>
                  <a:lnTo>
                    <a:pt x="381527" y="1935887"/>
                  </a:lnTo>
                  <a:lnTo>
                    <a:pt x="361761" y="1935887"/>
                  </a:lnTo>
                  <a:lnTo>
                    <a:pt x="263724" y="1935887"/>
                  </a:lnTo>
                  <a:lnTo>
                    <a:pt x="263486" y="1935887"/>
                  </a:lnTo>
                  <a:lnTo>
                    <a:pt x="185222" y="1935887"/>
                  </a:lnTo>
                  <a:lnTo>
                    <a:pt x="137308" y="1935887"/>
                  </a:lnTo>
                  <a:lnTo>
                    <a:pt x="124084" y="1935887"/>
                  </a:lnTo>
                  <a:lnTo>
                    <a:pt x="78140" y="1935887"/>
                  </a:lnTo>
                  <a:lnTo>
                    <a:pt x="45220" y="1935887"/>
                  </a:lnTo>
                  <a:lnTo>
                    <a:pt x="23153" y="1935887"/>
                  </a:lnTo>
                  <a:lnTo>
                    <a:pt x="9768" y="1935887"/>
                  </a:lnTo>
                  <a:lnTo>
                    <a:pt x="2894" y="1935887"/>
                  </a:lnTo>
                  <a:lnTo>
                    <a:pt x="2721" y="1935887"/>
                  </a:lnTo>
                  <a:lnTo>
                    <a:pt x="0" y="1935887"/>
                  </a:lnTo>
                  <a:cubicBezTo>
                    <a:pt x="0" y="1312795"/>
                    <a:pt x="0" y="1312795"/>
                    <a:pt x="0" y="1312795"/>
                  </a:cubicBezTo>
                  <a:lnTo>
                    <a:pt x="2721" y="1311812"/>
                  </a:lnTo>
                  <a:lnTo>
                    <a:pt x="2721" y="1311212"/>
                  </a:lnTo>
                  <a:cubicBezTo>
                    <a:pt x="2721" y="1259156"/>
                    <a:pt x="2721" y="1202762"/>
                    <a:pt x="2721" y="1141668"/>
                  </a:cubicBezTo>
                  <a:lnTo>
                    <a:pt x="2721" y="1073701"/>
                  </a:lnTo>
                  <a:lnTo>
                    <a:pt x="0" y="1072718"/>
                  </a:lnTo>
                  <a:cubicBezTo>
                    <a:pt x="0" y="455176"/>
                    <a:pt x="0" y="455176"/>
                    <a:pt x="0" y="455176"/>
                  </a:cubicBezTo>
                  <a:lnTo>
                    <a:pt x="2721" y="455176"/>
                  </a:lnTo>
                  <a:cubicBezTo>
                    <a:pt x="2721" y="455176"/>
                    <a:pt x="2721" y="455176"/>
                    <a:pt x="80644" y="455176"/>
                  </a:cubicBezTo>
                  <a:lnTo>
                    <a:pt x="109025" y="455176"/>
                  </a:lnTo>
                  <a:lnTo>
                    <a:pt x="113670" y="455176"/>
                  </a:lnTo>
                  <a:cubicBezTo>
                    <a:pt x="125998" y="455176"/>
                    <a:pt x="139695" y="455176"/>
                    <a:pt x="154915" y="455176"/>
                  </a:cubicBezTo>
                  <a:lnTo>
                    <a:pt x="204441" y="455176"/>
                  </a:lnTo>
                  <a:lnTo>
                    <a:pt x="205291" y="455176"/>
                  </a:lnTo>
                  <a:cubicBezTo>
                    <a:pt x="223706" y="455176"/>
                    <a:pt x="243796" y="455176"/>
                    <a:pt x="265711" y="455176"/>
                  </a:cubicBezTo>
                  <a:lnTo>
                    <a:pt x="287155" y="455176"/>
                  </a:lnTo>
                  <a:lnTo>
                    <a:pt x="337090" y="455176"/>
                  </a:lnTo>
                  <a:lnTo>
                    <a:pt x="358075" y="455176"/>
                  </a:lnTo>
                  <a:lnTo>
                    <a:pt x="418107" y="455176"/>
                  </a:lnTo>
                  <a:lnTo>
                    <a:pt x="420340" y="455176"/>
                  </a:lnTo>
                  <a:lnTo>
                    <a:pt x="468159" y="455176"/>
                  </a:lnTo>
                  <a:lnTo>
                    <a:pt x="509138" y="455176"/>
                  </a:lnTo>
                  <a:lnTo>
                    <a:pt x="516374" y="455176"/>
                  </a:lnTo>
                  <a:lnTo>
                    <a:pt x="541951" y="455176"/>
                  </a:lnTo>
                  <a:lnTo>
                    <a:pt x="586710" y="455176"/>
                  </a:lnTo>
                  <a:lnTo>
                    <a:pt x="609695" y="455176"/>
                  </a:lnTo>
                  <a:lnTo>
                    <a:pt x="618163" y="455176"/>
                  </a:lnTo>
                  <a:lnTo>
                    <a:pt x="619373" y="455176"/>
                  </a:lnTo>
                  <a:cubicBezTo>
                    <a:pt x="624927" y="442687"/>
                    <a:pt x="630482" y="426034"/>
                    <a:pt x="630482" y="401055"/>
                  </a:cubicBezTo>
                  <a:cubicBezTo>
                    <a:pt x="630482" y="369137"/>
                    <a:pt x="623539" y="339995"/>
                    <a:pt x="616595" y="313628"/>
                  </a:cubicBezTo>
                  <a:cubicBezTo>
                    <a:pt x="581877" y="280322"/>
                    <a:pt x="559657" y="233139"/>
                    <a:pt x="559657" y="181793"/>
                  </a:cubicBezTo>
                  <a:cubicBezTo>
                    <a:pt x="559657" y="81876"/>
                    <a:pt x="640203" y="0"/>
                    <a:pt x="738803" y="0"/>
                  </a:cubicBezTo>
                  <a:close/>
                </a:path>
              </a:pathLst>
            </a:custGeom>
            <a:noFill/>
            <a:ln w="9525" cap="flat" cmpd="sng" algn="ctr">
              <a:solidFill>
                <a:srgbClr val="0070C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5" name="Freeform 7"/>
            <p:cNvSpPr/>
            <p:nvPr/>
          </p:nvSpPr>
          <p:spPr bwMode="auto">
            <a:xfrm flipH="1">
              <a:off x="4139836" y="2128836"/>
              <a:ext cx="2884944" cy="3202843"/>
            </a:xfrm>
            <a:custGeom>
              <a:avLst/>
              <a:gdLst>
                <a:gd name="T0" fmla="*/ 863 w 1395"/>
                <a:gd name="T1" fmla="*/ 0 h 1395"/>
                <a:gd name="T2" fmla="*/ 734 w 1395"/>
                <a:gd name="T3" fmla="*/ 131 h 1395"/>
                <a:gd name="T4" fmla="*/ 775 w 1395"/>
                <a:gd name="T5" fmla="*/ 226 h 1395"/>
                <a:gd name="T6" fmla="*/ 785 w 1395"/>
                <a:gd name="T7" fmla="*/ 289 h 1395"/>
                <a:gd name="T8" fmla="*/ 777 w 1395"/>
                <a:gd name="T9" fmla="*/ 328 h 1395"/>
                <a:gd name="T10" fmla="*/ 328 w 1395"/>
                <a:gd name="T11" fmla="*/ 328 h 1395"/>
                <a:gd name="T12" fmla="*/ 328 w 1395"/>
                <a:gd name="T13" fmla="*/ 773 h 1395"/>
                <a:gd name="T14" fmla="*/ 289 w 1395"/>
                <a:gd name="T15" fmla="*/ 781 h 1395"/>
                <a:gd name="T16" fmla="*/ 226 w 1395"/>
                <a:gd name="T17" fmla="*/ 771 h 1395"/>
                <a:gd name="T18" fmla="*/ 131 w 1395"/>
                <a:gd name="T19" fmla="*/ 731 h 1395"/>
                <a:gd name="T20" fmla="*/ 0 w 1395"/>
                <a:gd name="T21" fmla="*/ 860 h 1395"/>
                <a:gd name="T22" fmla="*/ 131 w 1395"/>
                <a:gd name="T23" fmla="*/ 989 h 1395"/>
                <a:gd name="T24" fmla="*/ 226 w 1395"/>
                <a:gd name="T25" fmla="*/ 948 h 1395"/>
                <a:gd name="T26" fmla="*/ 289 w 1395"/>
                <a:gd name="T27" fmla="*/ 938 h 1395"/>
                <a:gd name="T28" fmla="*/ 328 w 1395"/>
                <a:gd name="T29" fmla="*/ 946 h 1395"/>
                <a:gd name="T30" fmla="*/ 328 w 1395"/>
                <a:gd name="T31" fmla="*/ 1395 h 1395"/>
                <a:gd name="T32" fmla="*/ 328 w 1395"/>
                <a:gd name="T33" fmla="*/ 1395 h 1395"/>
                <a:gd name="T34" fmla="*/ 328 w 1395"/>
                <a:gd name="T35" fmla="*/ 1395 h 1395"/>
                <a:gd name="T36" fmla="*/ 1395 w 1395"/>
                <a:gd name="T37" fmla="*/ 1395 h 1395"/>
                <a:gd name="T38" fmla="*/ 1395 w 1395"/>
                <a:gd name="T39" fmla="*/ 946 h 1395"/>
                <a:gd name="T40" fmla="*/ 1355 w 1395"/>
                <a:gd name="T41" fmla="*/ 938 h 1395"/>
                <a:gd name="T42" fmla="*/ 1293 w 1395"/>
                <a:gd name="T43" fmla="*/ 948 h 1395"/>
                <a:gd name="T44" fmla="*/ 1197 w 1395"/>
                <a:gd name="T45" fmla="*/ 989 h 1395"/>
                <a:gd name="T46" fmla="*/ 1067 w 1395"/>
                <a:gd name="T47" fmla="*/ 860 h 1395"/>
                <a:gd name="T48" fmla="*/ 1197 w 1395"/>
                <a:gd name="T49" fmla="*/ 731 h 1395"/>
                <a:gd name="T50" fmla="*/ 1292 w 1395"/>
                <a:gd name="T51" fmla="*/ 771 h 1395"/>
                <a:gd name="T52" fmla="*/ 1355 w 1395"/>
                <a:gd name="T53" fmla="*/ 781 h 1395"/>
                <a:gd name="T54" fmla="*/ 1395 w 1395"/>
                <a:gd name="T55" fmla="*/ 773 h 1395"/>
                <a:gd name="T56" fmla="*/ 1395 w 1395"/>
                <a:gd name="T57" fmla="*/ 328 h 1395"/>
                <a:gd name="T58" fmla="*/ 1395 w 1395"/>
                <a:gd name="T59" fmla="*/ 328 h 1395"/>
                <a:gd name="T60" fmla="*/ 1395 w 1395"/>
                <a:gd name="T61" fmla="*/ 328 h 1395"/>
                <a:gd name="T62" fmla="*/ 949 w 1395"/>
                <a:gd name="T63" fmla="*/ 328 h 1395"/>
                <a:gd name="T64" fmla="*/ 941 w 1395"/>
                <a:gd name="T65" fmla="*/ 289 h 1395"/>
                <a:gd name="T66" fmla="*/ 951 w 1395"/>
                <a:gd name="T67" fmla="*/ 226 h 1395"/>
                <a:gd name="T68" fmla="*/ 992 w 1395"/>
                <a:gd name="T69" fmla="*/ 131 h 1395"/>
                <a:gd name="T70" fmla="*/ 863 w 1395"/>
                <a:gd name="T71" fmla="*/ 0 h 1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95" h="1395">
                  <a:moveTo>
                    <a:pt x="863" y="0"/>
                  </a:moveTo>
                  <a:cubicBezTo>
                    <a:pt x="791" y="0"/>
                    <a:pt x="734" y="59"/>
                    <a:pt x="734" y="131"/>
                  </a:cubicBezTo>
                  <a:cubicBezTo>
                    <a:pt x="734" y="168"/>
                    <a:pt x="750" y="202"/>
                    <a:pt x="775" y="226"/>
                  </a:cubicBezTo>
                  <a:cubicBezTo>
                    <a:pt x="780" y="245"/>
                    <a:pt x="785" y="266"/>
                    <a:pt x="785" y="289"/>
                  </a:cubicBezTo>
                  <a:cubicBezTo>
                    <a:pt x="785" y="307"/>
                    <a:pt x="781" y="319"/>
                    <a:pt x="777" y="328"/>
                  </a:cubicBezTo>
                  <a:cubicBezTo>
                    <a:pt x="328" y="328"/>
                    <a:pt x="328" y="328"/>
                    <a:pt x="328" y="328"/>
                  </a:cubicBezTo>
                  <a:cubicBezTo>
                    <a:pt x="328" y="773"/>
                    <a:pt x="328" y="773"/>
                    <a:pt x="328" y="773"/>
                  </a:cubicBezTo>
                  <a:cubicBezTo>
                    <a:pt x="319" y="778"/>
                    <a:pt x="307" y="781"/>
                    <a:pt x="289" y="781"/>
                  </a:cubicBezTo>
                  <a:cubicBezTo>
                    <a:pt x="266" y="781"/>
                    <a:pt x="245" y="776"/>
                    <a:pt x="226" y="771"/>
                  </a:cubicBezTo>
                  <a:cubicBezTo>
                    <a:pt x="202" y="746"/>
                    <a:pt x="168" y="731"/>
                    <a:pt x="131" y="731"/>
                  </a:cubicBezTo>
                  <a:cubicBezTo>
                    <a:pt x="58" y="731"/>
                    <a:pt x="0" y="788"/>
                    <a:pt x="0" y="860"/>
                  </a:cubicBezTo>
                  <a:cubicBezTo>
                    <a:pt x="0" y="931"/>
                    <a:pt x="58" y="989"/>
                    <a:pt x="131" y="989"/>
                  </a:cubicBezTo>
                  <a:cubicBezTo>
                    <a:pt x="168" y="989"/>
                    <a:pt x="202" y="973"/>
                    <a:pt x="226" y="948"/>
                  </a:cubicBezTo>
                  <a:cubicBezTo>
                    <a:pt x="245" y="943"/>
                    <a:pt x="266" y="938"/>
                    <a:pt x="289" y="938"/>
                  </a:cubicBezTo>
                  <a:cubicBezTo>
                    <a:pt x="307" y="938"/>
                    <a:pt x="319" y="941"/>
                    <a:pt x="328" y="946"/>
                  </a:cubicBezTo>
                  <a:cubicBezTo>
                    <a:pt x="328" y="1395"/>
                    <a:pt x="328" y="1395"/>
                    <a:pt x="328" y="1395"/>
                  </a:cubicBezTo>
                  <a:cubicBezTo>
                    <a:pt x="328" y="1395"/>
                    <a:pt x="328" y="1395"/>
                    <a:pt x="328" y="1395"/>
                  </a:cubicBezTo>
                  <a:cubicBezTo>
                    <a:pt x="328" y="1395"/>
                    <a:pt x="328" y="1395"/>
                    <a:pt x="328" y="1395"/>
                  </a:cubicBezTo>
                  <a:cubicBezTo>
                    <a:pt x="1395" y="1395"/>
                    <a:pt x="1395" y="1395"/>
                    <a:pt x="1395" y="1395"/>
                  </a:cubicBezTo>
                  <a:cubicBezTo>
                    <a:pt x="1395" y="946"/>
                    <a:pt x="1395" y="946"/>
                    <a:pt x="1395" y="946"/>
                  </a:cubicBezTo>
                  <a:cubicBezTo>
                    <a:pt x="1386" y="941"/>
                    <a:pt x="1374" y="938"/>
                    <a:pt x="1355" y="938"/>
                  </a:cubicBezTo>
                  <a:cubicBezTo>
                    <a:pt x="1333" y="938"/>
                    <a:pt x="1312" y="943"/>
                    <a:pt x="1293" y="948"/>
                  </a:cubicBezTo>
                  <a:cubicBezTo>
                    <a:pt x="1269" y="973"/>
                    <a:pt x="1235" y="989"/>
                    <a:pt x="1197" y="989"/>
                  </a:cubicBezTo>
                  <a:cubicBezTo>
                    <a:pt x="1125" y="989"/>
                    <a:pt x="1067" y="931"/>
                    <a:pt x="1067" y="860"/>
                  </a:cubicBezTo>
                  <a:cubicBezTo>
                    <a:pt x="1067" y="788"/>
                    <a:pt x="1125" y="731"/>
                    <a:pt x="1197" y="731"/>
                  </a:cubicBezTo>
                  <a:cubicBezTo>
                    <a:pt x="1235" y="731"/>
                    <a:pt x="1269" y="746"/>
                    <a:pt x="1292" y="771"/>
                  </a:cubicBezTo>
                  <a:cubicBezTo>
                    <a:pt x="1312" y="776"/>
                    <a:pt x="1333" y="781"/>
                    <a:pt x="1355" y="781"/>
                  </a:cubicBezTo>
                  <a:cubicBezTo>
                    <a:pt x="1374" y="781"/>
                    <a:pt x="1386" y="778"/>
                    <a:pt x="1395" y="773"/>
                  </a:cubicBezTo>
                  <a:cubicBezTo>
                    <a:pt x="1395" y="328"/>
                    <a:pt x="1395" y="328"/>
                    <a:pt x="1395" y="328"/>
                  </a:cubicBezTo>
                  <a:cubicBezTo>
                    <a:pt x="1395" y="328"/>
                    <a:pt x="1395" y="328"/>
                    <a:pt x="1395" y="328"/>
                  </a:cubicBezTo>
                  <a:cubicBezTo>
                    <a:pt x="1395" y="328"/>
                    <a:pt x="1395" y="328"/>
                    <a:pt x="1395" y="328"/>
                  </a:cubicBezTo>
                  <a:cubicBezTo>
                    <a:pt x="949" y="328"/>
                    <a:pt x="949" y="328"/>
                    <a:pt x="949" y="328"/>
                  </a:cubicBezTo>
                  <a:cubicBezTo>
                    <a:pt x="945" y="319"/>
                    <a:pt x="941" y="307"/>
                    <a:pt x="941" y="289"/>
                  </a:cubicBezTo>
                  <a:cubicBezTo>
                    <a:pt x="941" y="266"/>
                    <a:pt x="946" y="245"/>
                    <a:pt x="951" y="226"/>
                  </a:cubicBezTo>
                  <a:cubicBezTo>
                    <a:pt x="976" y="202"/>
                    <a:pt x="992" y="168"/>
                    <a:pt x="992" y="131"/>
                  </a:cubicBezTo>
                  <a:cubicBezTo>
                    <a:pt x="992" y="59"/>
                    <a:pt x="934" y="0"/>
                    <a:pt x="863" y="0"/>
                  </a:cubicBezTo>
                </a:path>
              </a:pathLst>
            </a:custGeom>
            <a:noFill/>
            <a:ln w="9525" cap="flat" cmpd="sng" algn="ctr">
              <a:solidFill>
                <a:srgbClr val="0070C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6" name="Freeform 8"/>
            <p:cNvSpPr/>
            <p:nvPr/>
          </p:nvSpPr>
          <p:spPr bwMode="auto">
            <a:xfrm flipH="1">
              <a:off x="9286875" y="2092327"/>
              <a:ext cx="2008188" cy="3229270"/>
            </a:xfrm>
            <a:custGeom>
              <a:avLst/>
              <a:gdLst>
                <a:gd name="T0" fmla="*/ 535 w 1067"/>
                <a:gd name="T1" fmla="*/ 0 h 1395"/>
                <a:gd name="T2" fmla="*/ 406 w 1067"/>
                <a:gd name="T3" fmla="*/ 131 h 1395"/>
                <a:gd name="T4" fmla="*/ 447 w 1067"/>
                <a:gd name="T5" fmla="*/ 226 h 1395"/>
                <a:gd name="T6" fmla="*/ 457 w 1067"/>
                <a:gd name="T7" fmla="*/ 289 h 1395"/>
                <a:gd name="T8" fmla="*/ 449 w 1067"/>
                <a:gd name="T9" fmla="*/ 328 h 1395"/>
                <a:gd name="T10" fmla="*/ 0 w 1067"/>
                <a:gd name="T11" fmla="*/ 328 h 1395"/>
                <a:gd name="T12" fmla="*/ 0 w 1067"/>
                <a:gd name="T13" fmla="*/ 1395 h 1395"/>
                <a:gd name="T14" fmla="*/ 0 w 1067"/>
                <a:gd name="T15" fmla="*/ 1395 h 1395"/>
                <a:gd name="T16" fmla="*/ 0 w 1067"/>
                <a:gd name="T17" fmla="*/ 1395 h 1395"/>
                <a:gd name="T18" fmla="*/ 1067 w 1067"/>
                <a:gd name="T19" fmla="*/ 1395 h 1395"/>
                <a:gd name="T20" fmla="*/ 1067 w 1067"/>
                <a:gd name="T21" fmla="*/ 949 h 1395"/>
                <a:gd name="T22" fmla="*/ 1067 w 1067"/>
                <a:gd name="T23" fmla="*/ 949 h 1395"/>
                <a:gd name="T24" fmla="*/ 1067 w 1067"/>
                <a:gd name="T25" fmla="*/ 946 h 1395"/>
                <a:gd name="T26" fmla="*/ 1027 w 1067"/>
                <a:gd name="T27" fmla="*/ 938 h 1395"/>
                <a:gd name="T28" fmla="*/ 965 w 1067"/>
                <a:gd name="T29" fmla="*/ 948 h 1395"/>
                <a:gd name="T30" fmla="*/ 869 w 1067"/>
                <a:gd name="T31" fmla="*/ 989 h 1395"/>
                <a:gd name="T32" fmla="*/ 739 w 1067"/>
                <a:gd name="T33" fmla="*/ 860 h 1395"/>
                <a:gd name="T34" fmla="*/ 869 w 1067"/>
                <a:gd name="T35" fmla="*/ 731 h 1395"/>
                <a:gd name="T36" fmla="*/ 965 w 1067"/>
                <a:gd name="T37" fmla="*/ 771 h 1395"/>
                <a:gd name="T38" fmla="*/ 1027 w 1067"/>
                <a:gd name="T39" fmla="*/ 781 h 1395"/>
                <a:gd name="T40" fmla="*/ 1067 w 1067"/>
                <a:gd name="T41" fmla="*/ 773 h 1395"/>
                <a:gd name="T42" fmla="*/ 1067 w 1067"/>
                <a:gd name="T43" fmla="*/ 328 h 1395"/>
                <a:gd name="T44" fmla="*/ 1067 w 1067"/>
                <a:gd name="T45" fmla="*/ 328 h 1395"/>
                <a:gd name="T46" fmla="*/ 1067 w 1067"/>
                <a:gd name="T47" fmla="*/ 328 h 1395"/>
                <a:gd name="T48" fmla="*/ 621 w 1067"/>
                <a:gd name="T49" fmla="*/ 328 h 1395"/>
                <a:gd name="T50" fmla="*/ 614 w 1067"/>
                <a:gd name="T51" fmla="*/ 289 h 1395"/>
                <a:gd name="T52" fmla="*/ 623 w 1067"/>
                <a:gd name="T53" fmla="*/ 226 h 1395"/>
                <a:gd name="T54" fmla="*/ 664 w 1067"/>
                <a:gd name="T55" fmla="*/ 131 h 1395"/>
                <a:gd name="T56" fmla="*/ 535 w 1067"/>
                <a:gd name="T57" fmla="*/ 0 h 1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67" h="1395">
                  <a:moveTo>
                    <a:pt x="535" y="0"/>
                  </a:moveTo>
                  <a:cubicBezTo>
                    <a:pt x="464" y="0"/>
                    <a:pt x="406" y="59"/>
                    <a:pt x="406" y="131"/>
                  </a:cubicBezTo>
                  <a:cubicBezTo>
                    <a:pt x="406" y="168"/>
                    <a:pt x="422" y="202"/>
                    <a:pt x="447" y="226"/>
                  </a:cubicBezTo>
                  <a:cubicBezTo>
                    <a:pt x="452" y="245"/>
                    <a:pt x="457" y="266"/>
                    <a:pt x="457" y="289"/>
                  </a:cubicBezTo>
                  <a:cubicBezTo>
                    <a:pt x="457" y="307"/>
                    <a:pt x="453" y="319"/>
                    <a:pt x="449" y="328"/>
                  </a:cubicBezTo>
                  <a:cubicBezTo>
                    <a:pt x="0" y="328"/>
                    <a:pt x="0" y="328"/>
                    <a:pt x="0" y="328"/>
                  </a:cubicBezTo>
                  <a:cubicBezTo>
                    <a:pt x="0" y="1395"/>
                    <a:pt x="0" y="1395"/>
                    <a:pt x="0" y="1395"/>
                  </a:cubicBezTo>
                  <a:cubicBezTo>
                    <a:pt x="0" y="1395"/>
                    <a:pt x="0" y="1395"/>
                    <a:pt x="0" y="1395"/>
                  </a:cubicBezTo>
                  <a:cubicBezTo>
                    <a:pt x="0" y="1395"/>
                    <a:pt x="0" y="1395"/>
                    <a:pt x="0" y="1395"/>
                  </a:cubicBezTo>
                  <a:cubicBezTo>
                    <a:pt x="1067" y="1395"/>
                    <a:pt x="1067" y="1395"/>
                    <a:pt x="1067" y="1395"/>
                  </a:cubicBezTo>
                  <a:cubicBezTo>
                    <a:pt x="1067" y="949"/>
                    <a:pt x="1067" y="949"/>
                    <a:pt x="1067" y="949"/>
                  </a:cubicBezTo>
                  <a:cubicBezTo>
                    <a:pt x="1067" y="949"/>
                    <a:pt x="1067" y="949"/>
                    <a:pt x="1067" y="949"/>
                  </a:cubicBezTo>
                  <a:cubicBezTo>
                    <a:pt x="1067" y="946"/>
                    <a:pt x="1067" y="946"/>
                    <a:pt x="1067" y="946"/>
                  </a:cubicBezTo>
                  <a:cubicBezTo>
                    <a:pt x="1058" y="941"/>
                    <a:pt x="1046" y="938"/>
                    <a:pt x="1027" y="938"/>
                  </a:cubicBezTo>
                  <a:cubicBezTo>
                    <a:pt x="1005" y="938"/>
                    <a:pt x="984" y="943"/>
                    <a:pt x="965" y="948"/>
                  </a:cubicBezTo>
                  <a:cubicBezTo>
                    <a:pt x="941" y="973"/>
                    <a:pt x="907" y="989"/>
                    <a:pt x="869" y="989"/>
                  </a:cubicBezTo>
                  <a:cubicBezTo>
                    <a:pt x="797" y="989"/>
                    <a:pt x="739" y="931"/>
                    <a:pt x="739" y="860"/>
                  </a:cubicBezTo>
                  <a:cubicBezTo>
                    <a:pt x="739" y="788"/>
                    <a:pt x="797" y="731"/>
                    <a:pt x="869" y="731"/>
                  </a:cubicBezTo>
                  <a:cubicBezTo>
                    <a:pt x="907" y="731"/>
                    <a:pt x="941" y="746"/>
                    <a:pt x="965" y="771"/>
                  </a:cubicBezTo>
                  <a:cubicBezTo>
                    <a:pt x="984" y="776"/>
                    <a:pt x="1005" y="781"/>
                    <a:pt x="1027" y="781"/>
                  </a:cubicBezTo>
                  <a:cubicBezTo>
                    <a:pt x="1046" y="781"/>
                    <a:pt x="1058" y="778"/>
                    <a:pt x="1067" y="773"/>
                  </a:cubicBezTo>
                  <a:cubicBezTo>
                    <a:pt x="1067" y="328"/>
                    <a:pt x="1067" y="328"/>
                    <a:pt x="1067" y="328"/>
                  </a:cubicBezTo>
                  <a:cubicBezTo>
                    <a:pt x="1067" y="328"/>
                    <a:pt x="1067" y="328"/>
                    <a:pt x="1067" y="328"/>
                  </a:cubicBezTo>
                  <a:cubicBezTo>
                    <a:pt x="1067" y="328"/>
                    <a:pt x="1067" y="328"/>
                    <a:pt x="1067" y="328"/>
                  </a:cubicBezTo>
                  <a:cubicBezTo>
                    <a:pt x="621" y="328"/>
                    <a:pt x="621" y="328"/>
                    <a:pt x="621" y="328"/>
                  </a:cubicBezTo>
                  <a:cubicBezTo>
                    <a:pt x="617" y="319"/>
                    <a:pt x="614" y="307"/>
                    <a:pt x="614" y="289"/>
                  </a:cubicBezTo>
                  <a:cubicBezTo>
                    <a:pt x="614" y="266"/>
                    <a:pt x="618" y="245"/>
                    <a:pt x="623" y="226"/>
                  </a:cubicBezTo>
                  <a:cubicBezTo>
                    <a:pt x="648" y="202"/>
                    <a:pt x="664" y="168"/>
                    <a:pt x="664" y="131"/>
                  </a:cubicBezTo>
                  <a:cubicBezTo>
                    <a:pt x="664" y="59"/>
                    <a:pt x="606" y="0"/>
                    <a:pt x="535" y="0"/>
                  </a:cubicBezTo>
                </a:path>
              </a:pathLst>
            </a:custGeom>
            <a:noFill/>
            <a:ln w="12700" cap="flat" cmpd="sng" algn="ctr">
              <a:solidFill>
                <a:srgbClr val="0070C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Freeform 7"/>
            <p:cNvSpPr/>
            <p:nvPr/>
          </p:nvSpPr>
          <p:spPr bwMode="auto">
            <a:xfrm flipH="1">
              <a:off x="7024780" y="2092326"/>
              <a:ext cx="2262093" cy="3229272"/>
            </a:xfrm>
            <a:custGeom>
              <a:avLst/>
              <a:gdLst>
                <a:gd name="T0" fmla="*/ 863 w 1395"/>
                <a:gd name="T1" fmla="*/ 0 h 1395"/>
                <a:gd name="T2" fmla="*/ 734 w 1395"/>
                <a:gd name="T3" fmla="*/ 131 h 1395"/>
                <a:gd name="T4" fmla="*/ 775 w 1395"/>
                <a:gd name="T5" fmla="*/ 226 h 1395"/>
                <a:gd name="T6" fmla="*/ 785 w 1395"/>
                <a:gd name="T7" fmla="*/ 289 h 1395"/>
                <a:gd name="T8" fmla="*/ 777 w 1395"/>
                <a:gd name="T9" fmla="*/ 328 h 1395"/>
                <a:gd name="T10" fmla="*/ 328 w 1395"/>
                <a:gd name="T11" fmla="*/ 328 h 1395"/>
                <a:gd name="T12" fmla="*/ 328 w 1395"/>
                <a:gd name="T13" fmla="*/ 773 h 1395"/>
                <a:gd name="T14" fmla="*/ 289 w 1395"/>
                <a:gd name="T15" fmla="*/ 781 h 1395"/>
                <a:gd name="T16" fmla="*/ 226 w 1395"/>
                <a:gd name="T17" fmla="*/ 771 h 1395"/>
                <a:gd name="T18" fmla="*/ 131 w 1395"/>
                <a:gd name="T19" fmla="*/ 731 h 1395"/>
                <a:gd name="T20" fmla="*/ 0 w 1395"/>
                <a:gd name="T21" fmla="*/ 860 h 1395"/>
                <a:gd name="T22" fmla="*/ 131 w 1395"/>
                <a:gd name="T23" fmla="*/ 989 h 1395"/>
                <a:gd name="T24" fmla="*/ 226 w 1395"/>
                <a:gd name="T25" fmla="*/ 948 h 1395"/>
                <a:gd name="T26" fmla="*/ 289 w 1395"/>
                <a:gd name="T27" fmla="*/ 938 h 1395"/>
                <a:gd name="T28" fmla="*/ 328 w 1395"/>
                <a:gd name="T29" fmla="*/ 946 h 1395"/>
                <a:gd name="T30" fmla="*/ 328 w 1395"/>
                <a:gd name="T31" fmla="*/ 1395 h 1395"/>
                <a:gd name="T32" fmla="*/ 328 w 1395"/>
                <a:gd name="T33" fmla="*/ 1395 h 1395"/>
                <a:gd name="T34" fmla="*/ 328 w 1395"/>
                <a:gd name="T35" fmla="*/ 1395 h 1395"/>
                <a:gd name="T36" fmla="*/ 1395 w 1395"/>
                <a:gd name="T37" fmla="*/ 1395 h 1395"/>
                <a:gd name="T38" fmla="*/ 1395 w 1395"/>
                <a:gd name="T39" fmla="*/ 946 h 1395"/>
                <a:gd name="T40" fmla="*/ 1355 w 1395"/>
                <a:gd name="T41" fmla="*/ 938 h 1395"/>
                <a:gd name="T42" fmla="*/ 1293 w 1395"/>
                <a:gd name="T43" fmla="*/ 948 h 1395"/>
                <a:gd name="T44" fmla="*/ 1197 w 1395"/>
                <a:gd name="T45" fmla="*/ 989 h 1395"/>
                <a:gd name="T46" fmla="*/ 1067 w 1395"/>
                <a:gd name="T47" fmla="*/ 860 h 1395"/>
                <a:gd name="T48" fmla="*/ 1197 w 1395"/>
                <a:gd name="T49" fmla="*/ 731 h 1395"/>
                <a:gd name="T50" fmla="*/ 1292 w 1395"/>
                <a:gd name="T51" fmla="*/ 771 h 1395"/>
                <a:gd name="T52" fmla="*/ 1355 w 1395"/>
                <a:gd name="T53" fmla="*/ 781 h 1395"/>
                <a:gd name="T54" fmla="*/ 1395 w 1395"/>
                <a:gd name="T55" fmla="*/ 773 h 1395"/>
                <a:gd name="T56" fmla="*/ 1395 w 1395"/>
                <a:gd name="T57" fmla="*/ 328 h 1395"/>
                <a:gd name="T58" fmla="*/ 1395 w 1395"/>
                <a:gd name="T59" fmla="*/ 328 h 1395"/>
                <a:gd name="T60" fmla="*/ 1395 w 1395"/>
                <a:gd name="T61" fmla="*/ 328 h 1395"/>
                <a:gd name="T62" fmla="*/ 949 w 1395"/>
                <a:gd name="T63" fmla="*/ 328 h 1395"/>
                <a:gd name="T64" fmla="*/ 941 w 1395"/>
                <a:gd name="T65" fmla="*/ 289 h 1395"/>
                <a:gd name="T66" fmla="*/ 951 w 1395"/>
                <a:gd name="T67" fmla="*/ 226 h 1395"/>
                <a:gd name="T68" fmla="*/ 992 w 1395"/>
                <a:gd name="T69" fmla="*/ 131 h 1395"/>
                <a:gd name="T70" fmla="*/ 863 w 1395"/>
                <a:gd name="T71" fmla="*/ 0 h 1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95" h="1395">
                  <a:moveTo>
                    <a:pt x="863" y="0"/>
                  </a:moveTo>
                  <a:cubicBezTo>
                    <a:pt x="791" y="0"/>
                    <a:pt x="734" y="59"/>
                    <a:pt x="734" y="131"/>
                  </a:cubicBezTo>
                  <a:cubicBezTo>
                    <a:pt x="734" y="168"/>
                    <a:pt x="750" y="202"/>
                    <a:pt x="775" y="226"/>
                  </a:cubicBezTo>
                  <a:cubicBezTo>
                    <a:pt x="780" y="245"/>
                    <a:pt x="785" y="266"/>
                    <a:pt x="785" y="289"/>
                  </a:cubicBezTo>
                  <a:cubicBezTo>
                    <a:pt x="785" y="307"/>
                    <a:pt x="781" y="319"/>
                    <a:pt x="777" y="328"/>
                  </a:cubicBezTo>
                  <a:cubicBezTo>
                    <a:pt x="328" y="328"/>
                    <a:pt x="328" y="328"/>
                    <a:pt x="328" y="328"/>
                  </a:cubicBezTo>
                  <a:cubicBezTo>
                    <a:pt x="328" y="773"/>
                    <a:pt x="328" y="773"/>
                    <a:pt x="328" y="773"/>
                  </a:cubicBezTo>
                  <a:cubicBezTo>
                    <a:pt x="319" y="778"/>
                    <a:pt x="307" y="781"/>
                    <a:pt x="289" y="781"/>
                  </a:cubicBezTo>
                  <a:cubicBezTo>
                    <a:pt x="266" y="781"/>
                    <a:pt x="245" y="776"/>
                    <a:pt x="226" y="771"/>
                  </a:cubicBezTo>
                  <a:cubicBezTo>
                    <a:pt x="202" y="746"/>
                    <a:pt x="168" y="731"/>
                    <a:pt x="131" y="731"/>
                  </a:cubicBezTo>
                  <a:cubicBezTo>
                    <a:pt x="58" y="731"/>
                    <a:pt x="0" y="788"/>
                    <a:pt x="0" y="860"/>
                  </a:cubicBezTo>
                  <a:cubicBezTo>
                    <a:pt x="0" y="931"/>
                    <a:pt x="58" y="989"/>
                    <a:pt x="131" y="989"/>
                  </a:cubicBezTo>
                  <a:cubicBezTo>
                    <a:pt x="168" y="989"/>
                    <a:pt x="202" y="973"/>
                    <a:pt x="226" y="948"/>
                  </a:cubicBezTo>
                  <a:cubicBezTo>
                    <a:pt x="245" y="943"/>
                    <a:pt x="266" y="938"/>
                    <a:pt x="289" y="938"/>
                  </a:cubicBezTo>
                  <a:cubicBezTo>
                    <a:pt x="307" y="938"/>
                    <a:pt x="319" y="941"/>
                    <a:pt x="328" y="946"/>
                  </a:cubicBezTo>
                  <a:cubicBezTo>
                    <a:pt x="328" y="1395"/>
                    <a:pt x="328" y="1395"/>
                    <a:pt x="328" y="1395"/>
                  </a:cubicBezTo>
                  <a:cubicBezTo>
                    <a:pt x="328" y="1395"/>
                    <a:pt x="328" y="1395"/>
                    <a:pt x="328" y="1395"/>
                  </a:cubicBezTo>
                  <a:cubicBezTo>
                    <a:pt x="328" y="1395"/>
                    <a:pt x="328" y="1395"/>
                    <a:pt x="328" y="1395"/>
                  </a:cubicBezTo>
                  <a:cubicBezTo>
                    <a:pt x="1395" y="1395"/>
                    <a:pt x="1395" y="1395"/>
                    <a:pt x="1395" y="1395"/>
                  </a:cubicBezTo>
                  <a:cubicBezTo>
                    <a:pt x="1395" y="946"/>
                    <a:pt x="1395" y="946"/>
                    <a:pt x="1395" y="946"/>
                  </a:cubicBezTo>
                  <a:cubicBezTo>
                    <a:pt x="1386" y="941"/>
                    <a:pt x="1374" y="938"/>
                    <a:pt x="1355" y="938"/>
                  </a:cubicBezTo>
                  <a:cubicBezTo>
                    <a:pt x="1333" y="938"/>
                    <a:pt x="1312" y="943"/>
                    <a:pt x="1293" y="948"/>
                  </a:cubicBezTo>
                  <a:cubicBezTo>
                    <a:pt x="1269" y="973"/>
                    <a:pt x="1235" y="989"/>
                    <a:pt x="1197" y="989"/>
                  </a:cubicBezTo>
                  <a:cubicBezTo>
                    <a:pt x="1125" y="989"/>
                    <a:pt x="1067" y="931"/>
                    <a:pt x="1067" y="860"/>
                  </a:cubicBezTo>
                  <a:cubicBezTo>
                    <a:pt x="1067" y="788"/>
                    <a:pt x="1125" y="731"/>
                    <a:pt x="1197" y="731"/>
                  </a:cubicBezTo>
                  <a:cubicBezTo>
                    <a:pt x="1235" y="731"/>
                    <a:pt x="1269" y="746"/>
                    <a:pt x="1292" y="771"/>
                  </a:cubicBezTo>
                  <a:cubicBezTo>
                    <a:pt x="1312" y="776"/>
                    <a:pt x="1333" y="781"/>
                    <a:pt x="1355" y="781"/>
                  </a:cubicBezTo>
                  <a:cubicBezTo>
                    <a:pt x="1374" y="781"/>
                    <a:pt x="1386" y="778"/>
                    <a:pt x="1395" y="773"/>
                  </a:cubicBezTo>
                  <a:cubicBezTo>
                    <a:pt x="1395" y="328"/>
                    <a:pt x="1395" y="328"/>
                    <a:pt x="1395" y="328"/>
                  </a:cubicBezTo>
                  <a:cubicBezTo>
                    <a:pt x="1395" y="328"/>
                    <a:pt x="1395" y="328"/>
                    <a:pt x="1395" y="328"/>
                  </a:cubicBezTo>
                  <a:cubicBezTo>
                    <a:pt x="1395" y="328"/>
                    <a:pt x="1395" y="328"/>
                    <a:pt x="1395" y="328"/>
                  </a:cubicBezTo>
                  <a:cubicBezTo>
                    <a:pt x="949" y="328"/>
                    <a:pt x="949" y="328"/>
                    <a:pt x="949" y="328"/>
                  </a:cubicBezTo>
                  <a:cubicBezTo>
                    <a:pt x="945" y="319"/>
                    <a:pt x="941" y="307"/>
                    <a:pt x="941" y="289"/>
                  </a:cubicBezTo>
                  <a:cubicBezTo>
                    <a:pt x="941" y="266"/>
                    <a:pt x="946" y="245"/>
                    <a:pt x="951" y="226"/>
                  </a:cubicBezTo>
                  <a:cubicBezTo>
                    <a:pt x="976" y="202"/>
                    <a:pt x="992" y="168"/>
                    <a:pt x="992" y="131"/>
                  </a:cubicBezTo>
                  <a:cubicBezTo>
                    <a:pt x="992" y="59"/>
                    <a:pt x="934" y="0"/>
                    <a:pt x="863" y="0"/>
                  </a:cubicBezTo>
                </a:path>
              </a:pathLst>
            </a:custGeom>
            <a:noFill/>
            <a:ln w="9525" cap="flat" cmpd="sng" algn="ctr">
              <a:solidFill>
                <a:srgbClr val="0070C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24" name="TextBox 23"/>
          <p:cNvSpPr txBox="1"/>
          <p:nvPr/>
        </p:nvSpPr>
        <p:spPr>
          <a:xfrm>
            <a:off x="554758" y="2864465"/>
            <a:ext cx="2123851" cy="3323987"/>
          </a:xfrm>
          <a:prstGeom prst="rect">
            <a:avLst/>
          </a:prstGeom>
          <a:noFill/>
          <a:ln w="25400" cap="flat" cmpd="sng" algn="ctr">
            <a:noFill/>
            <a:prstDash val="solid"/>
          </a:ln>
          <a:effectLst/>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2000" b="1" i="0" u="none" strike="noStrike" kern="0" spc="50" normalizeH="0" baseline="0" noProof="0" dirty="0">
                <a:ln w="13500">
                  <a:solidFill>
                    <a:schemeClr val="accent1">
                      <a:shade val="2500"/>
                      <a:alpha val="6500"/>
                    </a:schemeClr>
                  </a:solidFill>
                  <a:prstDash val="solid"/>
                </a:ln>
                <a:effectLst>
                  <a:innerShdw blurRad="50900" dist="38500" dir="13500000">
                    <a:srgbClr val="000000">
                      <a:alpha val="60000"/>
                    </a:srgbClr>
                  </a:innerShdw>
                </a:effectLst>
                <a:uLnTx/>
                <a:uFillTx/>
                <a:latin typeface="+mj-ea"/>
                <a:ea typeface="+mj-ea"/>
                <a:cs typeface="Arial Unicode MS" panose="020B0604020202020204" pitchFamily="34" charset="-122"/>
              </a:rPr>
              <a:t>我校所有读者每证可借图书为</a:t>
            </a:r>
            <a:r>
              <a:rPr kumimoji="0" lang="en-US" altLang="zh-CN" sz="2000" b="1" i="0" u="none" strike="noStrike" kern="0" cap="none" spc="0" normalizeH="0" baseline="0" noProof="0" dirty="0">
                <a:ln>
                  <a:noFill/>
                </a:ln>
                <a:solidFill>
                  <a:srgbClr val="FF0000"/>
                </a:solidFill>
                <a:effectLst/>
                <a:uLnTx/>
                <a:uFillTx/>
                <a:latin typeface="+mj-ea"/>
                <a:ea typeface="+mj-ea"/>
                <a:cs typeface="Arial Unicode MS" panose="020B0604020202020204" pitchFamily="34" charset="-122"/>
              </a:rPr>
              <a:t>60</a:t>
            </a:r>
            <a:r>
              <a:rPr kumimoji="0" lang="en-US" altLang="zh-CN" sz="2000" b="1" i="0" u="none" strike="noStrike" kern="0" spc="50" normalizeH="0" baseline="0" noProof="0" dirty="0">
                <a:ln w="13500">
                  <a:solidFill>
                    <a:schemeClr val="accent1">
                      <a:shade val="2500"/>
                      <a:alpha val="6500"/>
                    </a:schemeClr>
                  </a:solidFill>
                  <a:prstDash val="solid"/>
                </a:ln>
                <a:effectLst>
                  <a:innerShdw blurRad="50900" dist="38500" dir="13500000">
                    <a:srgbClr val="000000">
                      <a:alpha val="60000"/>
                    </a:srgbClr>
                  </a:innerShdw>
                </a:effectLst>
                <a:uLnTx/>
                <a:uFillTx/>
                <a:latin typeface="+mj-ea"/>
                <a:ea typeface="+mj-ea"/>
                <a:cs typeface="Arial Unicode MS" panose="020B0604020202020204" pitchFamily="34" charset="-122"/>
              </a:rPr>
              <a:t>册</a:t>
            </a:r>
            <a:r>
              <a:rPr kumimoji="0" lang="zh-CN" altLang="en-US" sz="2000" b="1" i="0" u="none" strike="noStrike" kern="0" spc="50" normalizeH="0" baseline="0" noProof="0" dirty="0">
                <a:ln w="13500">
                  <a:solidFill>
                    <a:schemeClr val="accent1">
                      <a:shade val="2500"/>
                      <a:alpha val="6500"/>
                    </a:schemeClr>
                  </a:solidFill>
                  <a:prstDash val="solid"/>
                </a:ln>
                <a:effectLst>
                  <a:innerShdw blurRad="50900" dist="38500" dir="13500000">
                    <a:srgbClr val="000000">
                      <a:alpha val="60000"/>
                    </a:srgbClr>
                  </a:innerShdw>
                </a:effectLst>
                <a:uLnTx/>
                <a:uFillTx/>
                <a:latin typeface="+mj-ea"/>
                <a:ea typeface="+mj-ea"/>
                <a:cs typeface="Arial Unicode MS" panose="020B0604020202020204" pitchFamily="34" charset="-122"/>
              </a:rPr>
              <a:t>，</a:t>
            </a:r>
            <a:r>
              <a:rPr kumimoji="0" lang="en-US" altLang="zh-CN" sz="2000" b="1" i="0" u="none" strike="noStrike" kern="0" spc="50" normalizeH="0" baseline="0" noProof="0" dirty="0">
                <a:ln w="13500">
                  <a:solidFill>
                    <a:schemeClr val="accent1">
                      <a:shade val="2500"/>
                      <a:alpha val="6500"/>
                    </a:schemeClr>
                  </a:solidFill>
                  <a:prstDash val="solid"/>
                </a:ln>
                <a:effectLst>
                  <a:innerShdw blurRad="50900" dist="38500" dir="13500000">
                    <a:srgbClr val="000000">
                      <a:alpha val="60000"/>
                    </a:srgbClr>
                  </a:innerShdw>
                </a:effectLst>
                <a:uLnTx/>
                <a:uFillTx/>
                <a:latin typeface="+mj-ea"/>
                <a:ea typeface="+mj-ea"/>
                <a:cs typeface="Arial Unicode MS" panose="020B0604020202020204" pitchFamily="34" charset="-122"/>
              </a:rPr>
              <a:t>借期为</a:t>
            </a:r>
            <a:r>
              <a:rPr kumimoji="0" lang="en-US" altLang="zh-CN" sz="2000" b="1" i="0" u="none" strike="noStrike" kern="0" cap="none" spc="0" normalizeH="0" baseline="0" noProof="0" dirty="0">
                <a:ln>
                  <a:noFill/>
                </a:ln>
                <a:solidFill>
                  <a:srgbClr val="FF0000"/>
                </a:solidFill>
                <a:effectLst/>
                <a:uLnTx/>
                <a:uFillTx/>
                <a:latin typeface="+mj-ea"/>
                <a:ea typeface="+mj-ea"/>
                <a:cs typeface="Arial Unicode MS" panose="020B0604020202020204" pitchFamily="34" charset="-122"/>
              </a:rPr>
              <a:t>60</a:t>
            </a:r>
            <a:r>
              <a:rPr kumimoji="0" lang="en-US" altLang="zh-CN" sz="2000" b="1" i="0" u="none" strike="noStrike" kern="0" spc="50" normalizeH="0" baseline="0" noProof="0" dirty="0">
                <a:ln w="13500">
                  <a:solidFill>
                    <a:schemeClr val="accent1">
                      <a:shade val="2500"/>
                      <a:alpha val="6500"/>
                    </a:schemeClr>
                  </a:solidFill>
                  <a:prstDash val="solid"/>
                </a:ln>
                <a:effectLst>
                  <a:innerShdw blurRad="50900" dist="38500" dir="13500000">
                    <a:srgbClr val="000000">
                      <a:alpha val="60000"/>
                    </a:srgbClr>
                  </a:innerShdw>
                </a:effectLst>
                <a:uLnTx/>
                <a:uFillTx/>
                <a:latin typeface="+mj-ea"/>
                <a:ea typeface="+mj-ea"/>
                <a:cs typeface="Arial Unicode MS" panose="020B0604020202020204" pitchFamily="34" charset="-122"/>
              </a:rPr>
              <a:t>天</a:t>
            </a:r>
            <a:r>
              <a:rPr kumimoji="0" lang="zh-CN" altLang="en-US" sz="2000" b="1" i="0" u="none" strike="noStrike" kern="0" spc="50" normalizeH="0" baseline="0" noProof="0" dirty="0">
                <a:ln w="13500">
                  <a:solidFill>
                    <a:schemeClr val="accent1">
                      <a:shade val="2500"/>
                      <a:alpha val="6500"/>
                    </a:schemeClr>
                  </a:solidFill>
                  <a:prstDash val="solid"/>
                </a:ln>
                <a:effectLst>
                  <a:innerShdw blurRad="50900" dist="38500" dir="13500000">
                    <a:srgbClr val="000000">
                      <a:alpha val="60000"/>
                    </a:srgbClr>
                  </a:innerShdw>
                </a:effectLst>
                <a:uLnTx/>
                <a:uFillTx/>
                <a:latin typeface="+mj-ea"/>
                <a:ea typeface="+mj-ea"/>
                <a:cs typeface="Arial Unicode MS" panose="020B0604020202020204" pitchFamily="34" charset="-122"/>
              </a:rPr>
              <a:t>。超期前可登录“我的图书馆”在线续借一次（</a:t>
            </a:r>
            <a:r>
              <a:rPr kumimoji="0" lang="en-US" altLang="zh-CN" sz="2000" b="1" i="0" u="none" strike="noStrike" kern="0" cap="none" spc="0" normalizeH="0" baseline="0" noProof="0" dirty="0">
                <a:ln>
                  <a:noFill/>
                </a:ln>
                <a:solidFill>
                  <a:srgbClr val="FF0000"/>
                </a:solidFill>
                <a:effectLst/>
                <a:uLnTx/>
                <a:uFillTx/>
                <a:latin typeface="+mj-ea"/>
                <a:ea typeface="+mj-ea"/>
                <a:cs typeface="Arial Unicode MS" panose="020B0604020202020204" pitchFamily="34" charset="-122"/>
              </a:rPr>
              <a:t>30</a:t>
            </a:r>
            <a:r>
              <a:rPr kumimoji="0" lang="zh-CN" altLang="en-US" sz="2000" b="1" i="0" u="none" strike="noStrike" kern="0" spc="50" normalizeH="0" baseline="0" noProof="0" dirty="0">
                <a:ln w="13500">
                  <a:solidFill>
                    <a:schemeClr val="accent1">
                      <a:shade val="2500"/>
                      <a:alpha val="6500"/>
                    </a:schemeClr>
                  </a:solidFill>
                  <a:prstDash val="solid"/>
                </a:ln>
                <a:effectLst>
                  <a:innerShdw blurRad="50900" dist="38500" dir="13500000">
                    <a:srgbClr val="000000">
                      <a:alpha val="60000"/>
                    </a:srgbClr>
                  </a:innerShdw>
                </a:effectLst>
                <a:uLnTx/>
                <a:uFillTx/>
                <a:latin typeface="+mj-ea"/>
                <a:ea typeface="+mj-ea"/>
                <a:cs typeface="Arial Unicode MS" panose="020B0604020202020204" pitchFamily="34" charset="-122"/>
              </a:rPr>
              <a:t>天）。</a:t>
            </a:r>
            <a:endParaRPr kumimoji="0" lang="zh-CN" altLang="en-US" sz="2000" b="1" i="0" u="none" strike="noStrike" kern="0" spc="50" normalizeH="0" baseline="0" noProof="0" dirty="0">
              <a:ln w="13500">
                <a:solidFill>
                  <a:schemeClr val="accent1">
                    <a:shade val="2500"/>
                    <a:alpha val="6500"/>
                  </a:schemeClr>
                </a:solidFill>
                <a:prstDash val="solid"/>
              </a:ln>
              <a:effectLst>
                <a:innerShdw blurRad="50900" dist="38500" dir="13500000">
                  <a:srgbClr val="000000">
                    <a:alpha val="60000"/>
                  </a:srgbClr>
                </a:innerShdw>
              </a:effectLst>
              <a:uLnTx/>
              <a:uFillTx/>
              <a:latin typeface="+mj-ea"/>
              <a:ea typeface="+mj-ea"/>
              <a:cs typeface="Arial Unicode MS" panose="020B0604020202020204" pitchFamily="34" charset="-122"/>
            </a:endParaRPr>
          </a:p>
        </p:txBody>
      </p:sp>
      <p:sp>
        <p:nvSpPr>
          <p:cNvPr id="2" name="矩形 1"/>
          <p:cNvSpPr/>
          <p:nvPr/>
        </p:nvSpPr>
        <p:spPr>
          <a:xfrm>
            <a:off x="1331259" y="1424264"/>
            <a:ext cx="570850" cy="461665"/>
          </a:xfrm>
          <a:prstGeom prst="rect">
            <a:avLst/>
          </a:prstGeom>
        </p:spPr>
        <p:txBody>
          <a:bodyPr wrap="square">
            <a:spAutoFit/>
          </a:bodyPr>
          <a:lstStyle/>
          <a:p>
            <a:r>
              <a:rPr lang="en-US" altLang="zh-CN" sz="2400" b="1" spc="5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01</a:t>
            </a:r>
            <a:endParaRPr lang="en-US" altLang="zh-CN" sz="2400" b="1" spc="5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endParaRPr>
          </a:p>
        </p:txBody>
      </p:sp>
      <p:sp>
        <p:nvSpPr>
          <p:cNvPr id="25" name="TextBox 24"/>
          <p:cNvSpPr txBox="1"/>
          <p:nvPr/>
        </p:nvSpPr>
        <p:spPr>
          <a:xfrm>
            <a:off x="3590114" y="2643157"/>
            <a:ext cx="2730685" cy="3785652"/>
          </a:xfrm>
          <a:prstGeom prst="rect">
            <a:avLst/>
          </a:prstGeom>
          <a:noFill/>
          <a:effectLst/>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2000" b="1" i="0" u="none" strike="noStrike" kern="0" spc="50" normalizeH="0" baseline="0" noProof="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uLnTx/>
                <a:uFillTx/>
                <a:latin typeface="+mn-ea"/>
                <a:cs typeface="Arial Unicode MS" panose="020B0604020202020204" pitchFamily="34" charset="-122"/>
              </a:rPr>
              <a:t>读者所借书刊要在规定期限内归还，超过期限未归还的，将按  </a:t>
            </a:r>
            <a:endParaRPr kumimoji="0" lang="en-US" altLang="zh-CN" sz="2000" b="1" i="0" u="none" strike="noStrike" kern="0" spc="50" normalizeH="0" baseline="0" noProof="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uLnTx/>
              <a:uFillTx/>
              <a:latin typeface="+mn-ea"/>
              <a:cs typeface="Arial Unicode MS" panose="020B0604020202020204" pitchFamily="34" charset="-122"/>
            </a:endParaRPr>
          </a:p>
          <a:p>
            <a:pPr marL="0" marR="0" lvl="0" indent="0" defTabSz="914400" eaLnBrk="1" fontAlgn="auto" latinLnBrk="0" hangingPunct="1">
              <a:lnSpc>
                <a:spcPct val="150000"/>
              </a:lnSpc>
              <a:spcBef>
                <a:spcPts val="0"/>
              </a:spcBef>
              <a:spcAft>
                <a:spcPts val="0"/>
              </a:spcAft>
              <a:buClrTx/>
              <a:buSzTx/>
              <a:buFontTx/>
              <a:buNone/>
              <a:defRPr/>
            </a:pPr>
            <a:r>
              <a:rPr lang="en-US" altLang="zh-CN" sz="2000" b="1" kern="0" spc="5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latin typeface="+mn-ea"/>
                <a:cs typeface="Arial Unicode MS" panose="020B0604020202020204" pitchFamily="34" charset="-122"/>
              </a:rPr>
              <a:t>           </a:t>
            </a:r>
            <a:r>
              <a:rPr kumimoji="0" lang="zh-CN" altLang="en-US" sz="2000" b="1" i="0" u="none" strike="noStrike" kern="0" spc="50" normalizeH="0" baseline="0" noProof="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uLnTx/>
                <a:uFillTx/>
                <a:latin typeface="+mn-ea"/>
                <a:cs typeface="Arial Unicode MS" panose="020B0604020202020204" pitchFamily="34" charset="-122"/>
              </a:rPr>
              <a:t>照区物价局</a:t>
            </a:r>
            <a:endParaRPr kumimoji="0" lang="en-US" altLang="zh-CN" sz="2000" b="1" i="0" u="none" strike="noStrike" kern="0" spc="50" normalizeH="0" baseline="0" noProof="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uLnTx/>
              <a:uFillTx/>
              <a:latin typeface="+mn-ea"/>
              <a:cs typeface="Arial Unicode MS" panose="020B0604020202020204" pitchFamily="34" charset="-122"/>
            </a:endParaRPr>
          </a:p>
          <a:p>
            <a:pPr marL="0" marR="0" lvl="0" indent="0" defTabSz="914400" eaLnBrk="1" fontAlgn="auto" latinLnBrk="0" hangingPunct="1">
              <a:lnSpc>
                <a:spcPct val="150000"/>
              </a:lnSpc>
              <a:spcBef>
                <a:spcPts val="0"/>
              </a:spcBef>
              <a:spcAft>
                <a:spcPts val="0"/>
              </a:spcAft>
              <a:buClrTx/>
              <a:buSzTx/>
              <a:buFontTx/>
              <a:buNone/>
              <a:defRPr/>
            </a:pPr>
            <a:r>
              <a:rPr kumimoji="0" lang="zh-CN" altLang="en-US" sz="2000" b="1" i="0" u="none" strike="noStrike" kern="0" spc="50" normalizeH="0" baseline="0" noProof="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uLnTx/>
                <a:uFillTx/>
                <a:latin typeface="+mn-ea"/>
                <a:cs typeface="Arial Unicode MS" panose="020B0604020202020204" pitchFamily="34" charset="-122"/>
              </a:rPr>
              <a:t>          （桂价费函</a:t>
            </a:r>
            <a:r>
              <a:rPr kumimoji="0" lang="en-US" altLang="zh-CN" sz="2000" b="1" i="0" u="none" strike="noStrike" kern="0" spc="50" normalizeH="0" baseline="0" noProof="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uLnTx/>
                <a:uFillTx/>
                <a:latin typeface="+mn-ea"/>
                <a:cs typeface="Arial Unicode MS" panose="020B0604020202020204" pitchFamily="34" charset="-122"/>
              </a:rPr>
              <a:t>【2011】52</a:t>
            </a:r>
            <a:r>
              <a:rPr kumimoji="0" lang="zh-CN" altLang="en-US" sz="2000" b="1" i="0" u="none" strike="noStrike" kern="0" spc="50" normalizeH="0" baseline="0" noProof="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uLnTx/>
                <a:uFillTx/>
                <a:latin typeface="+mn-ea"/>
                <a:cs typeface="Arial Unicode MS" panose="020B0604020202020204" pitchFamily="34" charset="-122"/>
              </a:rPr>
              <a:t>号文）的规定，收取借阅图书</a:t>
            </a:r>
            <a:r>
              <a:rPr kumimoji="0" lang="zh-CN" altLang="en-US" sz="2000" b="1" i="0" u="none" strike="noStrike" kern="0" spc="50" normalizeH="0" baseline="0" noProof="0" dirty="0">
                <a:ln w="13500">
                  <a:solidFill>
                    <a:schemeClr val="accent1">
                      <a:shade val="2500"/>
                      <a:alpha val="6500"/>
                    </a:schemeClr>
                  </a:solidFill>
                  <a:prstDash val="solid"/>
                </a:ln>
                <a:solidFill>
                  <a:srgbClr val="FF0000">
                    <a:alpha val="95000"/>
                  </a:srgbClr>
                </a:solidFill>
                <a:effectLst>
                  <a:innerShdw blurRad="50900" dist="38500" dir="13500000">
                    <a:srgbClr val="000000">
                      <a:alpha val="60000"/>
                    </a:srgbClr>
                  </a:innerShdw>
                </a:effectLst>
                <a:uLnTx/>
                <a:uFillTx/>
                <a:latin typeface="+mn-ea"/>
                <a:cs typeface="Arial Unicode MS" panose="020B0604020202020204" pitchFamily="34" charset="-122"/>
              </a:rPr>
              <a:t>滞还费</a:t>
            </a:r>
            <a:r>
              <a:rPr kumimoji="0" lang="en-US" altLang="zh-CN" sz="2000" b="1" i="0" u="none" strike="noStrike" kern="0" spc="50" normalizeH="0" baseline="0" noProof="0" dirty="0">
                <a:ln w="13500">
                  <a:solidFill>
                    <a:schemeClr val="accent1">
                      <a:shade val="2500"/>
                      <a:alpha val="6500"/>
                    </a:schemeClr>
                  </a:solidFill>
                  <a:prstDash val="solid"/>
                </a:ln>
                <a:solidFill>
                  <a:srgbClr val="FF0000">
                    <a:alpha val="95000"/>
                  </a:srgbClr>
                </a:solidFill>
                <a:effectLst>
                  <a:innerShdw blurRad="50900" dist="38500" dir="13500000">
                    <a:srgbClr val="000000">
                      <a:alpha val="60000"/>
                    </a:srgbClr>
                  </a:innerShdw>
                </a:effectLst>
                <a:uLnTx/>
                <a:uFillTx/>
                <a:latin typeface="+mn-ea"/>
                <a:cs typeface="Arial Unicode MS" panose="020B0604020202020204" pitchFamily="34" charset="-122"/>
              </a:rPr>
              <a:t>0.1</a:t>
            </a:r>
            <a:r>
              <a:rPr kumimoji="0" lang="zh-CN" altLang="en-US" sz="2000" b="1" i="0" u="none" strike="noStrike" kern="0" spc="50" normalizeH="0" baseline="0" noProof="0" dirty="0">
                <a:ln w="13500">
                  <a:solidFill>
                    <a:schemeClr val="accent1">
                      <a:shade val="2500"/>
                      <a:alpha val="6500"/>
                    </a:schemeClr>
                  </a:solidFill>
                  <a:prstDash val="solid"/>
                </a:ln>
                <a:solidFill>
                  <a:srgbClr val="FF0000">
                    <a:alpha val="95000"/>
                  </a:srgbClr>
                </a:solidFill>
                <a:effectLst>
                  <a:innerShdw blurRad="50900" dist="38500" dir="13500000">
                    <a:srgbClr val="000000">
                      <a:alpha val="60000"/>
                    </a:srgbClr>
                  </a:innerShdw>
                </a:effectLst>
                <a:uLnTx/>
                <a:uFillTx/>
                <a:latin typeface="+mn-ea"/>
                <a:cs typeface="Arial Unicode MS" panose="020B0604020202020204" pitchFamily="34" charset="-122"/>
              </a:rPr>
              <a:t>元</a:t>
            </a:r>
            <a:r>
              <a:rPr kumimoji="0" lang="en-US" altLang="zh-CN" sz="2000" b="1" i="0" u="none" strike="noStrike" kern="0" spc="50" normalizeH="0" baseline="0" noProof="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uLnTx/>
                <a:uFillTx/>
                <a:latin typeface="+mn-ea"/>
                <a:cs typeface="Arial Unicode MS" panose="020B0604020202020204" pitchFamily="34" charset="-122"/>
              </a:rPr>
              <a:t>/</a:t>
            </a:r>
            <a:r>
              <a:rPr kumimoji="0" lang="zh-CN" altLang="en-US" sz="2000" b="1" i="0" u="none" strike="noStrike" kern="0" spc="50" normalizeH="0" baseline="0" noProof="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uLnTx/>
                <a:uFillTx/>
                <a:latin typeface="+mn-ea"/>
                <a:cs typeface="Arial Unicode MS" panose="020B0604020202020204" pitchFamily="34" charset="-122"/>
              </a:rPr>
              <a:t>天每册。</a:t>
            </a:r>
            <a:endParaRPr kumimoji="0" lang="zh-CN" altLang="en-US" sz="2000" b="1" i="0" u="none" strike="noStrike" kern="0" spc="50" normalizeH="0" baseline="0" noProof="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uLnTx/>
              <a:uFillTx/>
              <a:latin typeface="+mn-ea"/>
              <a:cs typeface="Arial Unicode MS" panose="020B0604020202020204" pitchFamily="34" charset="-122"/>
            </a:endParaRPr>
          </a:p>
        </p:txBody>
      </p:sp>
      <p:sp>
        <p:nvSpPr>
          <p:cNvPr id="26" name="矩形 25"/>
          <p:cNvSpPr/>
          <p:nvPr/>
        </p:nvSpPr>
        <p:spPr>
          <a:xfrm>
            <a:off x="4607891" y="1451875"/>
            <a:ext cx="598904" cy="461665"/>
          </a:xfrm>
          <a:prstGeom prst="rect">
            <a:avLst/>
          </a:prstGeom>
        </p:spPr>
        <p:txBody>
          <a:bodyPr wrap="square">
            <a:spAutoFit/>
          </a:bodyPr>
          <a:lstStyle/>
          <a:p>
            <a:r>
              <a:rPr lang="zh-CN" altLang="en-US" dirty="0"/>
              <a:t> </a:t>
            </a:r>
            <a:r>
              <a:rPr lang="en-US" altLang="zh-CN" sz="2400" b="1" spc="5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02</a:t>
            </a:r>
            <a:endParaRPr lang="zh-CN" altLang="en-US" sz="2400" b="1" spc="5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endParaRPr>
          </a:p>
        </p:txBody>
      </p:sp>
      <p:sp>
        <p:nvSpPr>
          <p:cNvPr id="27" name="TextBox 26"/>
          <p:cNvSpPr txBox="1"/>
          <p:nvPr/>
        </p:nvSpPr>
        <p:spPr>
          <a:xfrm>
            <a:off x="7242689" y="2626891"/>
            <a:ext cx="1728783" cy="3785652"/>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2000" b="1" i="0" u="none" strike="noStrike" kern="0" spc="50" normalizeH="0" baseline="0" noProof="0" dirty="0">
                <a:ln w="13500">
                  <a:solidFill>
                    <a:schemeClr val="accent1">
                      <a:shade val="2500"/>
                      <a:alpha val="6500"/>
                    </a:schemeClr>
                  </a:solidFill>
                  <a:prstDash val="solid"/>
                </a:ln>
                <a:effectLst>
                  <a:innerShdw blurRad="50900" dist="38500" dir="13500000">
                    <a:srgbClr val="000000">
                      <a:alpha val="60000"/>
                    </a:srgbClr>
                  </a:innerShdw>
                </a:effectLst>
                <a:uLnTx/>
                <a:uFillTx/>
                <a:latin typeface="+mn-ea"/>
                <a:cs typeface="Arial Unicode MS" panose="020B0604020202020204" pitchFamily="34" charset="-122"/>
              </a:rPr>
              <a:t>如果所借图书丢失，需赔偿图书价  </a:t>
            </a:r>
            <a:endParaRPr kumimoji="0" lang="en-US" altLang="zh-CN" sz="2000" b="1" i="0" u="none" strike="noStrike" kern="0" spc="50" normalizeH="0" baseline="0" noProof="0" dirty="0">
              <a:ln w="13500">
                <a:solidFill>
                  <a:schemeClr val="accent1">
                    <a:shade val="2500"/>
                    <a:alpha val="6500"/>
                  </a:schemeClr>
                </a:solidFill>
                <a:prstDash val="solid"/>
              </a:ln>
              <a:effectLst>
                <a:innerShdw blurRad="50900" dist="38500" dir="13500000">
                  <a:srgbClr val="000000">
                    <a:alpha val="60000"/>
                  </a:srgbClr>
                </a:innerShdw>
              </a:effectLst>
              <a:uLnTx/>
              <a:uFillTx/>
              <a:latin typeface="+mn-ea"/>
              <a:cs typeface="Arial Unicode MS" panose="020B0604020202020204" pitchFamily="34" charset="-122"/>
            </a:endParaRPr>
          </a:p>
          <a:p>
            <a:pPr marL="0" marR="0" lvl="0" indent="0" defTabSz="914400" eaLnBrk="1" fontAlgn="auto" latinLnBrk="0" hangingPunct="1">
              <a:lnSpc>
                <a:spcPct val="150000"/>
              </a:lnSpc>
              <a:spcBef>
                <a:spcPts val="0"/>
              </a:spcBef>
              <a:spcAft>
                <a:spcPts val="0"/>
              </a:spcAft>
              <a:buClrTx/>
              <a:buSzTx/>
              <a:buFontTx/>
              <a:buNone/>
              <a:defRPr/>
            </a:pPr>
            <a:r>
              <a:rPr lang="en-US" altLang="zh-CN" sz="2000" b="1" kern="0" spc="50" dirty="0">
                <a:ln w="13500">
                  <a:solidFill>
                    <a:schemeClr val="accent1">
                      <a:shade val="2500"/>
                      <a:alpha val="6500"/>
                    </a:schemeClr>
                  </a:solidFill>
                  <a:prstDash val="solid"/>
                </a:ln>
                <a:effectLst>
                  <a:innerShdw blurRad="50900" dist="38500" dir="13500000">
                    <a:srgbClr val="000000">
                      <a:alpha val="60000"/>
                    </a:srgbClr>
                  </a:innerShdw>
                </a:effectLst>
                <a:latin typeface="+mn-ea"/>
                <a:cs typeface="Arial Unicode MS" panose="020B0604020202020204" pitchFamily="34" charset="-122"/>
              </a:rPr>
              <a:t>      </a:t>
            </a:r>
            <a:r>
              <a:rPr kumimoji="0" lang="zh-CN" altLang="en-US" sz="2000" b="1" i="0" u="none" strike="noStrike" kern="0" spc="50" normalizeH="0" baseline="0" noProof="0" dirty="0">
                <a:ln w="13500">
                  <a:solidFill>
                    <a:schemeClr val="accent1">
                      <a:shade val="2500"/>
                      <a:alpha val="6500"/>
                    </a:schemeClr>
                  </a:solidFill>
                  <a:prstDash val="solid"/>
                </a:ln>
                <a:effectLst>
                  <a:innerShdw blurRad="50900" dist="38500" dir="13500000">
                    <a:srgbClr val="000000">
                      <a:alpha val="60000"/>
                    </a:srgbClr>
                  </a:innerShdw>
                </a:effectLst>
                <a:uLnTx/>
                <a:uFillTx/>
                <a:latin typeface="+mn-ea"/>
                <a:cs typeface="Arial Unicode MS" panose="020B0604020202020204" pitchFamily="34" charset="-122"/>
              </a:rPr>
              <a:t>格的</a:t>
            </a:r>
            <a:r>
              <a:rPr kumimoji="0" lang="en-US" altLang="zh-CN" sz="2000" b="1" i="0" u="none" strike="noStrike" kern="0" cap="none" spc="0" normalizeH="0" baseline="0" noProof="0" dirty="0">
                <a:ln>
                  <a:noFill/>
                </a:ln>
                <a:solidFill>
                  <a:srgbClr val="FF0000"/>
                </a:solidFill>
                <a:effectLst/>
                <a:uLnTx/>
                <a:uFillTx/>
                <a:latin typeface="+mn-ea"/>
                <a:cs typeface="Arial Unicode MS" panose="020B0604020202020204" pitchFamily="34" charset="-122"/>
              </a:rPr>
              <a:t>3-5</a:t>
            </a:r>
            <a:r>
              <a:rPr kumimoji="0" lang="en-US" altLang="zh-CN" sz="2000" b="0" i="0" u="none" strike="noStrike" kern="0" cap="none" spc="0" normalizeH="0" baseline="0" noProof="0" dirty="0">
                <a:ln>
                  <a:noFill/>
                </a:ln>
                <a:solidFill>
                  <a:srgbClr val="FF0000"/>
                </a:solidFill>
                <a:effectLst/>
                <a:uLnTx/>
                <a:uFillTx/>
                <a:latin typeface="+mn-ea"/>
                <a:cs typeface="Arial Unicode MS" panose="020B0604020202020204" pitchFamily="34" charset="-122"/>
              </a:rPr>
              <a:t>   </a:t>
            </a:r>
            <a:endParaRPr kumimoji="0" lang="en-US" altLang="zh-CN" sz="2000" b="0" i="0" u="none" strike="noStrike" kern="0" cap="none" spc="0" normalizeH="0" baseline="0" noProof="0" dirty="0">
              <a:ln>
                <a:noFill/>
              </a:ln>
              <a:solidFill>
                <a:srgbClr val="FF0000"/>
              </a:solidFill>
              <a:effectLst/>
              <a:uLnTx/>
              <a:uFillTx/>
              <a:latin typeface="+mn-ea"/>
              <a:cs typeface="Arial Unicode MS" panose="020B0604020202020204" pitchFamily="34" charset="-122"/>
            </a:endParaRPr>
          </a:p>
          <a:p>
            <a:pPr marL="0" marR="0" lvl="0" indent="0" defTabSz="914400" eaLnBrk="1" fontAlgn="auto" latinLnBrk="0" hangingPunct="1">
              <a:lnSpc>
                <a:spcPct val="150000"/>
              </a:lnSpc>
              <a:spcBef>
                <a:spcPts val="0"/>
              </a:spcBef>
              <a:spcAft>
                <a:spcPts val="0"/>
              </a:spcAft>
              <a:buClrTx/>
              <a:buSzTx/>
              <a:buFontTx/>
              <a:buNone/>
              <a:defRPr/>
            </a:pPr>
            <a:r>
              <a:rPr lang="en-US" altLang="zh-CN" sz="2000" kern="0" dirty="0">
                <a:solidFill>
                  <a:srgbClr val="FF0000"/>
                </a:solidFill>
                <a:latin typeface="+mn-ea"/>
                <a:cs typeface="Arial Unicode MS" panose="020B0604020202020204" pitchFamily="34" charset="-122"/>
              </a:rPr>
              <a:t>       </a:t>
            </a:r>
            <a:r>
              <a:rPr kumimoji="0" lang="zh-CN" altLang="en-US" sz="2000" b="1" i="0" u="none" strike="noStrike" kern="0" spc="50" normalizeH="0" baseline="0" noProof="0" dirty="0">
                <a:ln w="13500">
                  <a:solidFill>
                    <a:schemeClr val="accent1">
                      <a:shade val="2500"/>
                      <a:alpha val="6500"/>
                    </a:schemeClr>
                  </a:solidFill>
                  <a:prstDash val="solid"/>
                </a:ln>
                <a:solidFill>
                  <a:srgbClr val="FF0000"/>
                </a:solidFill>
                <a:effectLst>
                  <a:innerShdw blurRad="50900" dist="38500" dir="13500000">
                    <a:srgbClr val="000000">
                      <a:alpha val="60000"/>
                    </a:srgbClr>
                  </a:innerShdw>
                </a:effectLst>
                <a:uLnTx/>
                <a:uFillTx/>
                <a:latin typeface="+mn-ea"/>
                <a:cs typeface="Arial Unicode MS" panose="020B0604020202020204" pitchFamily="34" charset="-122"/>
              </a:rPr>
              <a:t>倍</a:t>
            </a:r>
            <a:r>
              <a:rPr kumimoji="0" lang="zh-CN" altLang="en-US" sz="2000" b="1" i="0" u="none" strike="noStrike" kern="0" spc="50" normalizeH="0" baseline="0" noProof="0" dirty="0">
                <a:ln w="13500">
                  <a:solidFill>
                    <a:schemeClr val="accent1">
                      <a:shade val="2500"/>
                      <a:alpha val="6500"/>
                    </a:schemeClr>
                  </a:solidFill>
                  <a:prstDash val="solid"/>
                </a:ln>
                <a:effectLst>
                  <a:innerShdw blurRad="50900" dist="38500" dir="13500000">
                    <a:srgbClr val="000000">
                      <a:alpha val="60000"/>
                    </a:srgbClr>
                  </a:innerShdw>
                </a:effectLst>
                <a:uLnTx/>
                <a:uFillTx/>
                <a:latin typeface="+mn-ea"/>
                <a:cs typeface="Arial Unicode MS" panose="020B0604020202020204" pitchFamily="34" charset="-122"/>
              </a:rPr>
              <a:t>的金额或购买一本同样的书籍赔偿。</a:t>
            </a:r>
            <a:endParaRPr kumimoji="0" lang="zh-CN" altLang="en-US" sz="2000" b="1" i="0" u="none" strike="noStrike" kern="0" spc="50" normalizeH="0" baseline="0" noProof="0" dirty="0">
              <a:ln w="13500">
                <a:solidFill>
                  <a:schemeClr val="accent1">
                    <a:shade val="2500"/>
                    <a:alpha val="6500"/>
                  </a:schemeClr>
                </a:solidFill>
                <a:prstDash val="solid"/>
              </a:ln>
              <a:effectLst>
                <a:innerShdw blurRad="50900" dist="38500" dir="13500000">
                  <a:srgbClr val="000000">
                    <a:alpha val="60000"/>
                  </a:srgbClr>
                </a:innerShdw>
              </a:effectLst>
              <a:uLnTx/>
              <a:uFillTx/>
              <a:latin typeface="+mn-ea"/>
              <a:cs typeface="Arial Unicode MS" panose="020B0604020202020204" pitchFamily="34" charset="-122"/>
            </a:endParaRPr>
          </a:p>
        </p:txBody>
      </p:sp>
      <p:sp>
        <p:nvSpPr>
          <p:cNvPr id="28" name="TextBox 27"/>
          <p:cNvSpPr txBox="1"/>
          <p:nvPr/>
        </p:nvSpPr>
        <p:spPr>
          <a:xfrm>
            <a:off x="9684628" y="2694515"/>
            <a:ext cx="2322437" cy="3785652"/>
          </a:xfrm>
          <a:prstGeom prst="rect">
            <a:avLst/>
          </a:prstGeom>
          <a:noFill/>
          <a:ln>
            <a:noFill/>
          </a:ln>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2000" b="1" i="0" u="none" strike="noStrike" kern="0" spc="50" normalizeH="0" baseline="0" noProof="0" dirty="0">
                <a:ln w="13500">
                  <a:solidFill>
                    <a:schemeClr val="accent1">
                      <a:shade val="2500"/>
                      <a:alpha val="6500"/>
                    </a:schemeClr>
                  </a:solidFill>
                  <a:prstDash val="solid"/>
                </a:ln>
                <a:solidFill>
                  <a:srgbClr val="FF0000">
                    <a:alpha val="95000"/>
                  </a:srgbClr>
                </a:solidFill>
                <a:effectLst>
                  <a:innerShdw blurRad="50900" dist="38500" dir="13500000">
                    <a:srgbClr val="000000">
                      <a:alpha val="60000"/>
                    </a:srgbClr>
                  </a:innerShdw>
                </a:effectLst>
                <a:uLnTx/>
                <a:uFillTx/>
              </a:rPr>
              <a:t>期刊、报纸、光盘、磁带</a:t>
            </a:r>
            <a:r>
              <a:rPr kumimoji="0" lang="zh-CN" altLang="en-US" sz="2000" b="1" i="0" u="none" strike="noStrike" kern="0" spc="50" normalizeH="0" baseline="0" noProof="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uLnTx/>
                <a:uFillTx/>
              </a:rPr>
              <a:t>等资源不提供外借服务。</a:t>
            </a:r>
            <a:r>
              <a:rPr kumimoji="0" lang="zh-CN" altLang="en-US" sz="2000" b="1" i="0" u="none" strike="noStrike" kern="0" spc="50" normalizeH="0" baseline="0" noProof="0" dirty="0">
                <a:ln w="13500">
                  <a:solidFill>
                    <a:schemeClr val="accent1">
                      <a:shade val="2500"/>
                      <a:alpha val="6500"/>
                    </a:schemeClr>
                  </a:solidFill>
                  <a:prstDash val="solid"/>
                </a:ln>
                <a:solidFill>
                  <a:srgbClr val="FF0000">
                    <a:alpha val="95000"/>
                  </a:srgbClr>
                </a:solidFill>
                <a:effectLst>
                  <a:innerShdw blurRad="50900" dist="38500" dir="13500000">
                    <a:srgbClr val="000000">
                      <a:alpha val="60000"/>
                    </a:srgbClr>
                  </a:innerShdw>
                </a:effectLst>
                <a:uLnTx/>
                <a:uFillTx/>
              </a:rPr>
              <a:t>种本库</a:t>
            </a:r>
            <a:endParaRPr kumimoji="0" lang="en-US" altLang="zh-CN" sz="2000" b="1" i="0" u="none" strike="noStrike" kern="0" spc="50" normalizeH="0" baseline="0" noProof="0" dirty="0">
              <a:ln w="13500">
                <a:solidFill>
                  <a:schemeClr val="accent1">
                    <a:shade val="2500"/>
                    <a:alpha val="6500"/>
                  </a:schemeClr>
                </a:solidFill>
                <a:prstDash val="solid"/>
              </a:ln>
              <a:solidFill>
                <a:srgbClr val="FF0000">
                  <a:alpha val="95000"/>
                </a:srgbClr>
              </a:solidFill>
              <a:effectLst>
                <a:innerShdw blurRad="50900" dist="38500" dir="13500000">
                  <a:srgbClr val="000000">
                    <a:alpha val="60000"/>
                  </a:srgbClr>
                </a:innerShdw>
              </a:effectLst>
              <a:uLnTx/>
              <a:uFillTx/>
            </a:endParaRPr>
          </a:p>
          <a:p>
            <a:pPr marL="0" marR="0" lvl="0" indent="0" defTabSz="914400" eaLnBrk="1" fontAlgn="auto" latinLnBrk="0" hangingPunct="1">
              <a:lnSpc>
                <a:spcPct val="150000"/>
              </a:lnSpc>
              <a:spcBef>
                <a:spcPts val="0"/>
              </a:spcBef>
              <a:spcAft>
                <a:spcPts val="0"/>
              </a:spcAft>
              <a:buClrTx/>
              <a:buSzTx/>
              <a:buFontTx/>
              <a:buNone/>
              <a:defRPr/>
            </a:pPr>
            <a:r>
              <a:rPr lang="en-US" altLang="zh-CN" sz="2000" b="1" kern="0" spc="50" dirty="0">
                <a:ln w="13500">
                  <a:solidFill>
                    <a:schemeClr val="accent1">
                      <a:shade val="2500"/>
                      <a:alpha val="6500"/>
                    </a:schemeClr>
                  </a:solidFill>
                  <a:prstDash val="solid"/>
                </a:ln>
                <a:solidFill>
                  <a:srgbClr val="FF0000">
                    <a:alpha val="95000"/>
                  </a:srgbClr>
                </a:solidFill>
                <a:effectLst>
                  <a:innerShdw blurRad="50900" dist="38500" dir="13500000">
                    <a:srgbClr val="000000">
                      <a:alpha val="60000"/>
                    </a:srgbClr>
                  </a:innerShdw>
                </a:effectLst>
              </a:rPr>
              <a:t>          </a:t>
            </a:r>
            <a:r>
              <a:rPr kumimoji="0" lang="zh-CN" altLang="en-US" sz="2000" b="1" i="0" u="none" strike="noStrike" kern="0" spc="50" normalizeH="0" baseline="0" noProof="0" dirty="0">
                <a:ln w="13500">
                  <a:solidFill>
                    <a:schemeClr val="accent1">
                      <a:shade val="2500"/>
                      <a:alpha val="6500"/>
                    </a:schemeClr>
                  </a:solidFill>
                  <a:prstDash val="solid"/>
                </a:ln>
                <a:solidFill>
                  <a:srgbClr val="FF0000">
                    <a:alpha val="95000"/>
                  </a:srgbClr>
                </a:solidFill>
                <a:effectLst>
                  <a:innerShdw blurRad="50900" dist="38500" dir="13500000">
                    <a:srgbClr val="000000">
                      <a:alpha val="60000"/>
                    </a:srgbClr>
                  </a:innerShdw>
                </a:effectLst>
                <a:uLnTx/>
                <a:uFillTx/>
              </a:rPr>
              <a:t>书籍不能</a:t>
            </a:r>
            <a:r>
              <a:rPr kumimoji="0" lang="zh-CN" altLang="en-US" sz="2000" b="1" i="0" u="none" strike="noStrike" kern="0" spc="50" normalizeH="0" baseline="0" noProof="0" dirty="0" smtClean="0">
                <a:ln w="13500">
                  <a:solidFill>
                    <a:schemeClr val="accent1">
                      <a:shade val="2500"/>
                      <a:alpha val="6500"/>
                    </a:schemeClr>
                  </a:solidFill>
                  <a:prstDash val="solid"/>
                </a:ln>
                <a:solidFill>
                  <a:srgbClr val="FF0000">
                    <a:alpha val="95000"/>
                  </a:srgbClr>
                </a:solidFill>
                <a:effectLst>
                  <a:innerShdw blurRad="50900" dist="38500" dir="13500000">
                    <a:srgbClr val="000000">
                      <a:alpha val="60000"/>
                    </a:srgbClr>
                  </a:innerShdw>
                </a:effectLst>
                <a:uLnTx/>
                <a:uFillTx/>
              </a:rPr>
              <a:t>外 </a:t>
            </a:r>
            <a:endParaRPr kumimoji="0" lang="en-US" altLang="zh-CN" sz="2000" b="1" i="0" u="none" strike="noStrike" kern="0" spc="50" normalizeH="0" baseline="0" noProof="0" dirty="0" smtClean="0">
              <a:ln w="13500">
                <a:solidFill>
                  <a:schemeClr val="accent1">
                    <a:shade val="2500"/>
                    <a:alpha val="6500"/>
                  </a:schemeClr>
                </a:solidFill>
                <a:prstDash val="solid"/>
              </a:ln>
              <a:solidFill>
                <a:srgbClr val="FF0000">
                  <a:alpha val="95000"/>
                </a:srgbClr>
              </a:solidFill>
              <a:effectLst>
                <a:innerShdw blurRad="50900" dist="38500" dir="13500000">
                  <a:srgbClr val="000000">
                    <a:alpha val="60000"/>
                  </a:srgbClr>
                </a:innerShdw>
              </a:effectLst>
              <a:uLnTx/>
              <a:uFillTx/>
            </a:endParaRPr>
          </a:p>
          <a:p>
            <a:pPr marL="0" marR="0" lvl="0" indent="0" defTabSz="914400" eaLnBrk="1" fontAlgn="auto" latinLnBrk="0" hangingPunct="1">
              <a:lnSpc>
                <a:spcPct val="150000"/>
              </a:lnSpc>
              <a:spcBef>
                <a:spcPts val="0"/>
              </a:spcBef>
              <a:spcAft>
                <a:spcPts val="0"/>
              </a:spcAft>
              <a:buClrTx/>
              <a:buSzTx/>
              <a:buFontTx/>
              <a:buNone/>
              <a:defRPr/>
            </a:pPr>
            <a:r>
              <a:rPr lang="en-US" altLang="zh-CN" sz="2000" b="1" kern="0" spc="50" dirty="0">
                <a:ln w="13500">
                  <a:solidFill>
                    <a:schemeClr val="accent1">
                      <a:shade val="2500"/>
                      <a:alpha val="6500"/>
                    </a:schemeClr>
                  </a:solidFill>
                  <a:prstDash val="solid"/>
                </a:ln>
                <a:solidFill>
                  <a:srgbClr val="FF0000">
                    <a:alpha val="95000"/>
                  </a:srgbClr>
                </a:solidFill>
                <a:effectLst>
                  <a:innerShdw blurRad="50900" dist="38500" dir="13500000">
                    <a:srgbClr val="000000">
                      <a:alpha val="60000"/>
                    </a:srgbClr>
                  </a:innerShdw>
                </a:effectLst>
              </a:rPr>
              <a:t> </a:t>
            </a:r>
            <a:r>
              <a:rPr lang="en-US" altLang="zh-CN" sz="2000" b="1" kern="0" spc="50" dirty="0" smtClean="0">
                <a:ln w="13500">
                  <a:solidFill>
                    <a:schemeClr val="accent1">
                      <a:shade val="2500"/>
                      <a:alpha val="6500"/>
                    </a:schemeClr>
                  </a:solidFill>
                  <a:prstDash val="solid"/>
                </a:ln>
                <a:solidFill>
                  <a:srgbClr val="FF0000">
                    <a:alpha val="95000"/>
                  </a:srgbClr>
                </a:solidFill>
                <a:effectLst>
                  <a:innerShdw blurRad="50900" dist="38500" dir="13500000">
                    <a:srgbClr val="000000">
                      <a:alpha val="60000"/>
                    </a:srgbClr>
                  </a:innerShdw>
                </a:effectLst>
              </a:rPr>
              <a:t>         </a:t>
            </a:r>
            <a:r>
              <a:rPr kumimoji="0" lang="zh-CN" altLang="en-US" sz="2000" b="1" i="0" u="none" strike="noStrike" kern="0" spc="50" normalizeH="0" baseline="0" noProof="0" dirty="0" smtClean="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uLnTx/>
                <a:uFillTx/>
              </a:rPr>
              <a:t>借</a:t>
            </a:r>
            <a:r>
              <a:rPr kumimoji="0" lang="zh-CN" altLang="en-US" sz="2000" b="1" i="0" u="none" strike="noStrike" kern="0" spc="50" normalizeH="0" baseline="0" noProof="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uLnTx/>
                <a:uFillTx/>
              </a:rPr>
              <a:t>，只能在馆内阅览。密集库书籍需由工作人员代为查找。</a:t>
            </a:r>
            <a:endParaRPr kumimoji="0" lang="zh-CN" altLang="en-US" sz="2000" b="1" i="0" u="none" strike="noStrike" kern="0" spc="50" normalizeH="0" baseline="0" noProof="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uLnTx/>
              <a:uFillTx/>
            </a:endParaRPr>
          </a:p>
        </p:txBody>
      </p:sp>
      <p:sp>
        <p:nvSpPr>
          <p:cNvPr id="29" name="矩形 28"/>
          <p:cNvSpPr/>
          <p:nvPr/>
        </p:nvSpPr>
        <p:spPr>
          <a:xfrm>
            <a:off x="7675683" y="1424264"/>
            <a:ext cx="604653" cy="461665"/>
          </a:xfrm>
          <a:prstGeom prst="rect">
            <a:avLst/>
          </a:prstGeom>
        </p:spPr>
        <p:txBody>
          <a:bodyPr wrap="none">
            <a:spAutoFit/>
          </a:bodyPr>
          <a:lstStyle/>
          <a:p>
            <a:r>
              <a:rPr lang="zh-CN" altLang="en-US" dirty="0"/>
              <a:t> </a:t>
            </a:r>
            <a:r>
              <a:rPr lang="en-US" altLang="zh-CN" sz="2400" b="1" spc="5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03</a:t>
            </a:r>
            <a:endParaRPr lang="zh-CN" altLang="en-US" sz="2400" b="1" spc="5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endParaRPr>
          </a:p>
        </p:txBody>
      </p:sp>
      <p:sp>
        <p:nvSpPr>
          <p:cNvPr id="30" name="矩形 29"/>
          <p:cNvSpPr/>
          <p:nvPr/>
        </p:nvSpPr>
        <p:spPr>
          <a:xfrm>
            <a:off x="10439402" y="1358876"/>
            <a:ext cx="604653" cy="461665"/>
          </a:xfrm>
          <a:prstGeom prst="rect">
            <a:avLst/>
          </a:prstGeom>
        </p:spPr>
        <p:txBody>
          <a:bodyPr wrap="none">
            <a:spAutoFit/>
          </a:bodyPr>
          <a:lstStyle/>
          <a:p>
            <a:r>
              <a:rPr lang="zh-CN" altLang="en-US" dirty="0"/>
              <a:t> </a:t>
            </a:r>
            <a:r>
              <a:rPr lang="en-US" altLang="zh-CN" sz="2400" b="1" spc="5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04</a:t>
            </a:r>
            <a:endParaRPr lang="zh-CN" altLang="en-US" sz="2400" b="1" spc="5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endParaRPr>
          </a:p>
        </p:txBody>
      </p:sp>
      <p:pic>
        <p:nvPicPr>
          <p:cNvPr id="19" name="图片 1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5660412" y="417792"/>
            <a:ext cx="1623316" cy="1968560"/>
          </a:xfrm>
          <a:prstGeom prst="rect">
            <a:avLst/>
          </a:prstGeom>
        </p:spPr>
      </p:pic>
    </p:spTree>
  </p:cSld>
  <p:clrMapOvr>
    <a:masterClrMapping/>
  </p:clrMapOvr>
  <p:transition spd="slow" advClick="0" advTm="3000">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l="3960" t="46686" r="26205"/>
          <a:stretch>
            <a:fillRect/>
          </a:stretch>
        </p:blipFill>
        <p:spPr>
          <a:xfrm>
            <a:off x="694055" y="2385695"/>
            <a:ext cx="4949825" cy="3570605"/>
          </a:xfrm>
          <a:prstGeom prst="rect">
            <a:avLst/>
          </a:prstGeom>
        </p:spPr>
      </p:pic>
      <p:sp>
        <p:nvSpPr>
          <p:cNvPr id="4" name="标题 3"/>
          <p:cNvSpPr>
            <a:spLocks noGrp="1"/>
          </p:cNvSpPr>
          <p:nvPr>
            <p:ph type="title"/>
          </p:nvPr>
        </p:nvSpPr>
        <p:spPr>
          <a:xfrm>
            <a:off x="1341445" y="260267"/>
            <a:ext cx="10850563" cy="663575"/>
          </a:xfrm>
        </p:spPr>
        <p:txBody>
          <a:bodyPr/>
          <a:lstStyle/>
          <a:p>
            <a:r>
              <a:rPr lang="zh-CN" altLang="en-US" sz="2800" dirty="0"/>
              <a:t>电子资源</a:t>
            </a:r>
            <a:r>
              <a:rPr lang="zh-CN" altLang="en-US" sz="2800" dirty="0" smtClean="0"/>
              <a:t>利用              </a:t>
            </a:r>
            <a:endParaRPr lang="zh-CN" altLang="en-US" sz="2800" dirty="0"/>
          </a:p>
        </p:txBody>
      </p:sp>
      <p:grpSp>
        <p:nvGrpSpPr>
          <p:cNvPr id="3" name="组合 2"/>
          <p:cNvGrpSpPr/>
          <p:nvPr/>
        </p:nvGrpSpPr>
        <p:grpSpPr>
          <a:xfrm>
            <a:off x="1011145" y="1288632"/>
            <a:ext cx="10102504" cy="3054608"/>
            <a:chOff x="2379573" y="936415"/>
            <a:chExt cx="9055280" cy="2980670"/>
          </a:xfrm>
        </p:grpSpPr>
        <p:sp>
          <p:nvSpPr>
            <p:cNvPr id="6" name="TextBox 5"/>
            <p:cNvSpPr txBox="1"/>
            <p:nvPr/>
          </p:nvSpPr>
          <p:spPr>
            <a:xfrm>
              <a:off x="2379573" y="936415"/>
              <a:ext cx="2157111" cy="523220"/>
            </a:xfrm>
            <a:prstGeom prst="rect">
              <a:avLst/>
            </a:prstGeom>
            <a:noFill/>
          </p:spPr>
          <p:txBody>
            <a:bodyPr wrap="square" rtlCol="0">
              <a:spAutoFit/>
            </a:bodyPr>
            <a:lstStyle/>
            <a:p>
              <a:pPr marR="0" lvl="0" indent="0" algn="ctr" fontAlgn="auto">
                <a:lnSpc>
                  <a:spcPct val="100000"/>
                </a:lnSpc>
                <a:spcBef>
                  <a:spcPts val="0"/>
                </a:spcBef>
                <a:spcAft>
                  <a:spcPts val="0"/>
                </a:spcAft>
                <a:buClrTx/>
                <a:buSzTx/>
                <a:buFontTx/>
                <a:buNone/>
                <a:defRPr/>
              </a:pPr>
              <a:r>
                <a:rPr kumimoji="0" lang="zh-CN" altLang="en-US" sz="1800" b="0" i="0" u="none" strike="noStrike" kern="0" cap="none" spc="0" normalizeH="0" baseline="0" noProof="0" dirty="0">
                  <a:ln>
                    <a:noFill/>
                  </a:ln>
                  <a:solidFill>
                    <a:srgbClr val="FF0000"/>
                  </a:solidFill>
                  <a:effectLst/>
                  <a:uLnTx/>
                  <a:uFillTx/>
                </a:rPr>
                <a:t>  </a:t>
              </a:r>
              <a:r>
                <a:rPr lang="zh-CN" altLang="en-US" sz="2800" b="1"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图书馆主页</a:t>
              </a:r>
              <a:endParaRPr lang="zh-CN" altLang="en-US" sz="2800" b="1"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endParaRPr>
            </a:p>
          </p:txBody>
        </p:sp>
        <p:sp>
          <p:nvSpPr>
            <p:cNvPr id="9" name="TextBox 8"/>
            <p:cNvSpPr txBox="1"/>
            <p:nvPr/>
          </p:nvSpPr>
          <p:spPr>
            <a:xfrm>
              <a:off x="6695082" y="1425555"/>
              <a:ext cx="4739771" cy="2491530"/>
            </a:xfrm>
            <a:prstGeom prst="rect">
              <a:avLst/>
            </a:prstGeom>
            <a:noFill/>
            <a:ln w="25400" cap="flat" cmpd="sng" algn="ctr">
              <a:noFill/>
              <a:prstDash val="solid"/>
            </a:ln>
            <a:effectLst/>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defRPr/>
              </a:pPr>
              <a:r>
                <a:rPr kumimoji="0" lang="zh-CN" altLang="en-US" sz="1800" b="0" i="0" u="none" strike="noStrike" kern="0" cap="none" spc="0" normalizeH="0" baseline="0" noProof="0" dirty="0">
                  <a:ln>
                    <a:noFill/>
                  </a:ln>
                  <a:solidFill>
                    <a:prstClr val="white"/>
                  </a:solidFill>
                  <a:effectLst/>
                  <a:uLnTx/>
                  <a:uFillTx/>
                  <a:latin typeface="Franklin Gothic Book" panose="020B0503020102020204"/>
                  <a:ea typeface="黑体" panose="02010609060101010101" charset="-122"/>
                  <a:cs typeface="+mn-cs"/>
                </a:rPr>
                <a:t> </a:t>
              </a:r>
              <a:r>
                <a:rPr kumimoji="0" lang="zh-CN" altLang="en-US" sz="2000" b="1" i="0" u="none" strike="noStrike" kern="0" cap="none" spc="0" normalizeH="0" baseline="0" noProof="0" dirty="0">
                  <a:ln>
                    <a:noFill/>
                  </a:ln>
                  <a:effectLst/>
                  <a:uLnTx/>
                  <a:uFillTx/>
                  <a:latin typeface="Franklin Gothic Book" panose="020B0503020102020204"/>
                  <a:ea typeface="黑体" panose="02010609060101010101" charset="-122"/>
                  <a:cs typeface="+mn-cs"/>
                </a:rPr>
                <a:t>广西民族大学图书馆的电子资源仅对民大师生读者开放，师生登录个人数字校园账号即可使用，图书馆内的检索机也均可使用电子</a:t>
              </a:r>
              <a:r>
                <a:rPr kumimoji="0" lang="zh-CN" altLang="en-US" sz="2000" b="1" i="0" u="none" strike="noStrike" kern="0" cap="none" spc="0" normalizeH="0" baseline="0" noProof="0" dirty="0">
                  <a:ln>
                    <a:noFill/>
                  </a:ln>
                  <a:effectLst/>
                  <a:uLnTx/>
                  <a:uFillTx/>
                  <a:latin typeface="Franklin Gothic Book" panose="020B0503020102020204"/>
                  <a:ea typeface="黑体" panose="02010609060101010101" charset="-122"/>
                  <a:cs typeface="+mn-cs"/>
                </a:rPr>
                <a:t>资源。</a:t>
              </a:r>
              <a:endParaRPr kumimoji="0" lang="zh-CN" altLang="en-US" sz="2000" b="1" i="0" u="none" strike="noStrike" kern="0" cap="none" spc="0" normalizeH="0" baseline="0" noProof="0" dirty="0">
                <a:ln>
                  <a:noFill/>
                </a:ln>
                <a:effectLst/>
                <a:uLnTx/>
                <a:uFillTx/>
                <a:latin typeface="Franklin Gothic Book" panose="020B0503020102020204"/>
                <a:ea typeface="黑体" panose="02010609060101010101" charset="-122"/>
                <a:cs typeface="+mn-cs"/>
              </a:endParaRPr>
            </a:p>
          </p:txBody>
        </p:sp>
        <p:sp>
          <p:nvSpPr>
            <p:cNvPr id="14" name="椭圆形标注 13"/>
            <p:cNvSpPr/>
            <p:nvPr/>
          </p:nvSpPr>
          <p:spPr>
            <a:xfrm>
              <a:off x="4345740" y="1295085"/>
              <a:ext cx="2349204" cy="921277"/>
            </a:xfrm>
            <a:prstGeom prst="wedgeEllipseCallout">
              <a:avLst>
                <a:gd name="adj1" fmla="val -50537"/>
                <a:gd name="adj2" fmla="val 182043"/>
              </a:avLst>
            </a:prstGeom>
            <a:solidFill>
              <a:srgbClr val="C4F1F4">
                <a:alpha val="41176"/>
              </a:srgbClr>
            </a:solidFill>
            <a:ln w="254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800" b="1" i="0" u="none" strike="noStrike" kern="0" cap="none" spc="0" normalizeH="0" baseline="0" noProof="0" dirty="0">
                  <a:ln>
                    <a:noFill/>
                  </a:ln>
                  <a:solidFill>
                    <a:srgbClr val="FF0000"/>
                  </a:solidFill>
                  <a:effectLst/>
                  <a:uLnTx/>
                  <a:uFillTx/>
                  <a:latin typeface="Franklin Gothic Book" panose="020B0503020102020204"/>
                  <a:ea typeface="黑体" panose="02010609060101010101" charset="-122"/>
                  <a:cs typeface="+mn-cs"/>
                </a:rPr>
                <a:t>电子资源登录入口</a:t>
              </a:r>
              <a:endParaRPr kumimoji="0" lang="zh-CN" altLang="en-US" sz="2800" b="1" i="0" u="none" strike="noStrike" kern="0" cap="none" spc="0" normalizeH="0" baseline="0" noProof="0" dirty="0">
                <a:ln>
                  <a:noFill/>
                </a:ln>
                <a:solidFill>
                  <a:srgbClr val="FF0000"/>
                </a:solidFill>
                <a:effectLst/>
                <a:uLnTx/>
                <a:uFillTx/>
                <a:latin typeface="Franklin Gothic Book" panose="020B0503020102020204"/>
                <a:ea typeface="黑体" panose="02010609060101010101" charset="-122"/>
                <a:cs typeface="+mn-cs"/>
              </a:endParaRPr>
            </a:p>
          </p:txBody>
        </p:sp>
      </p:grpSp>
    </p:spTree>
  </p:cSld>
  <p:clrMapOvr>
    <a:masterClrMapping/>
  </p:clrMapOvr>
  <p:transition spd="slow" advClick="0" advTm="3000">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3" name="图片 2"/>
          <p:cNvPicPr>
            <a:picLocks noChangeAspect="1"/>
          </p:cNvPicPr>
          <p:nvPr/>
        </p:nvPicPr>
        <p:blipFill>
          <a:blip r:embed="rId1"/>
          <a:stretch>
            <a:fillRect/>
          </a:stretch>
        </p:blipFill>
        <p:spPr>
          <a:xfrm>
            <a:off x="2825750" y="236855"/>
            <a:ext cx="5850890" cy="6426200"/>
          </a:xfrm>
          <a:prstGeom prst="rect">
            <a:avLst/>
          </a:prstGeom>
        </p:spPr>
      </p:pic>
    </p:spTree>
  </p:cSld>
  <p:clrMapOvr>
    <a:masterClrMapping/>
  </p:clrMapOvr>
  <p:transition spd="slow" advClick="0" advTm="3000">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1341445" y="260267"/>
            <a:ext cx="10850563" cy="663575"/>
          </a:xfrm>
        </p:spPr>
        <p:txBody>
          <a:bodyPr/>
          <a:lstStyle/>
          <a:p>
            <a:r>
              <a:rPr lang="zh-CN" altLang="en-US" sz="2800" dirty="0"/>
              <a:t>绑定微信公众号</a:t>
            </a:r>
            <a:endParaRPr lang="zh-CN" altLang="en-US" sz="2800" dirty="0"/>
          </a:p>
        </p:txBody>
      </p:sp>
      <p:grpSp>
        <p:nvGrpSpPr>
          <p:cNvPr id="3" name="组合 2"/>
          <p:cNvGrpSpPr/>
          <p:nvPr/>
        </p:nvGrpSpPr>
        <p:grpSpPr>
          <a:xfrm>
            <a:off x="377444" y="1166195"/>
            <a:ext cx="11010181" cy="3918993"/>
            <a:chOff x="332281" y="1432939"/>
            <a:chExt cx="11010181" cy="3918993"/>
          </a:xfrm>
        </p:grpSpPr>
        <p:pic>
          <p:nvPicPr>
            <p:cNvPr id="5"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2281" y="1459689"/>
              <a:ext cx="4655311" cy="3841522"/>
            </a:xfrm>
            <a:prstGeom prst="rect">
              <a:avLst/>
            </a:prstGeom>
            <a:noFill/>
            <a:ln w="19050">
              <a:solidFill>
                <a:sysClr val="windowText" lastClr="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0072" y="1432939"/>
              <a:ext cx="2512390" cy="3918993"/>
            </a:xfrm>
            <a:prstGeom prst="rect">
              <a:avLst/>
            </a:prstGeom>
            <a:noFill/>
            <a:ln w="19050">
              <a:noFill/>
              <a:miter lim="800000"/>
              <a:headEnd/>
              <a:tailEnd/>
            </a:ln>
            <a:extLst>
              <a:ext uri="{909E8E84-426E-40DD-AFC4-6F175D3DCCD1}">
                <a14:hiddenFill xmlns:a14="http://schemas.microsoft.com/office/drawing/2010/main">
                  <a:solidFill>
                    <a:schemeClr val="accent1"/>
                  </a:solidFill>
                </a14:hiddenFill>
              </a:ext>
            </a:extLst>
          </p:spPr>
        </p:pic>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4849" y="1459689"/>
              <a:ext cx="2734072" cy="3867781"/>
            </a:xfrm>
            <a:prstGeom prst="rect">
              <a:avLst/>
            </a:prstGeom>
            <a:noFill/>
            <a:ln w="19050">
              <a:noFill/>
              <a:miter lim="800000"/>
              <a:headEnd/>
              <a:tailEnd/>
            </a:ln>
            <a:extLst>
              <a:ext uri="{909E8E84-426E-40DD-AFC4-6F175D3DCCD1}">
                <a14:hiddenFill xmlns:a14="http://schemas.microsoft.com/office/drawing/2010/main">
                  <a:solidFill>
                    <a:schemeClr val="accent1"/>
                  </a:solidFill>
                </a14:hiddenFill>
              </a:ext>
            </a:extLst>
          </p:spPr>
        </p:pic>
        <p:sp>
          <p:nvSpPr>
            <p:cNvPr id="8" name="矩形 7"/>
            <p:cNvSpPr/>
            <p:nvPr/>
          </p:nvSpPr>
          <p:spPr>
            <a:xfrm>
              <a:off x="5874320" y="2348880"/>
              <a:ext cx="2119080" cy="648072"/>
            </a:xfrm>
            <a:prstGeom prst="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Franklin Gothic Book" panose="020B0503020102020204"/>
                <a:ea typeface="黑体" panose="02010609060101010101" charset="-122"/>
                <a:cs typeface="+mn-cs"/>
              </a:endParaRPr>
            </a:p>
          </p:txBody>
        </p:sp>
        <p:sp>
          <p:nvSpPr>
            <p:cNvPr id="9" name="矩形 8"/>
            <p:cNvSpPr/>
            <p:nvPr/>
          </p:nvSpPr>
          <p:spPr>
            <a:xfrm>
              <a:off x="5800425" y="4005064"/>
              <a:ext cx="812832" cy="216024"/>
            </a:xfrm>
            <a:prstGeom prst="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Franklin Gothic Book" panose="020B0503020102020204"/>
                <a:ea typeface="黑体" panose="02010609060101010101" charset="-122"/>
                <a:cs typeface="+mn-cs"/>
              </a:endParaRPr>
            </a:p>
          </p:txBody>
        </p:sp>
        <p:sp>
          <p:nvSpPr>
            <p:cNvPr id="10" name="矩形 9"/>
            <p:cNvSpPr/>
            <p:nvPr/>
          </p:nvSpPr>
          <p:spPr>
            <a:xfrm>
              <a:off x="8977859" y="2348880"/>
              <a:ext cx="2290709" cy="1044696"/>
            </a:xfrm>
            <a:prstGeom prst="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Franklin Gothic Book" panose="020B0503020102020204"/>
                <a:ea typeface="黑体" panose="02010609060101010101" charset="-122"/>
                <a:cs typeface="+mn-cs"/>
              </a:endParaRPr>
            </a:p>
          </p:txBody>
        </p:sp>
        <p:sp>
          <p:nvSpPr>
            <p:cNvPr id="11" name="矩形 10"/>
            <p:cNvSpPr/>
            <p:nvPr/>
          </p:nvSpPr>
          <p:spPr>
            <a:xfrm>
              <a:off x="5874319" y="5085184"/>
              <a:ext cx="738938" cy="216024"/>
            </a:xfrm>
            <a:prstGeom prst="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Franklin Gothic Book" panose="020B0503020102020204"/>
                <a:ea typeface="黑体" panose="02010609060101010101" charset="-122"/>
                <a:cs typeface="+mn-cs"/>
              </a:endParaRPr>
            </a:p>
          </p:txBody>
        </p:sp>
      </p:grpSp>
      <p:grpSp>
        <p:nvGrpSpPr>
          <p:cNvPr id="12" name="组合 11"/>
          <p:cNvGrpSpPr/>
          <p:nvPr/>
        </p:nvGrpSpPr>
        <p:grpSpPr>
          <a:xfrm>
            <a:off x="303408" y="5163513"/>
            <a:ext cx="11717142" cy="1336326"/>
            <a:chOff x="293591" y="5384179"/>
            <a:chExt cx="11512783" cy="1336326"/>
          </a:xfrm>
        </p:grpSpPr>
        <p:sp>
          <p:nvSpPr>
            <p:cNvPr id="13" name="TextBox 12"/>
            <p:cNvSpPr txBox="1"/>
            <p:nvPr/>
          </p:nvSpPr>
          <p:spPr>
            <a:xfrm>
              <a:off x="293591" y="5384179"/>
              <a:ext cx="465531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a:ln>
                    <a:noFill/>
                  </a:ln>
                  <a:solidFill>
                    <a:prstClr val="black"/>
                  </a:solidFill>
                  <a:effectLst/>
                  <a:uLnTx/>
                  <a:uFillTx/>
                </a:rPr>
                <a:t>      </a:t>
              </a:r>
              <a:r>
                <a:rPr kumimoji="0" lang="zh-CN" altLang="en-US" sz="2000" b="1" i="0" u="none" strike="noStrike" kern="0" cap="none" spc="0" normalizeH="0" baseline="0" noProof="0" dirty="0">
                  <a:ln>
                    <a:noFill/>
                  </a:ln>
                  <a:effectLst/>
                  <a:uLnTx/>
                  <a:uFillTx/>
                </a:rPr>
                <a:t>关注广西民族大学图书馆微信公众号</a:t>
              </a:r>
              <a:endParaRPr kumimoji="0" lang="en-US" altLang="zh-CN" sz="2000" b="1" i="0" u="none" strike="noStrike" kern="0" cap="none" spc="0" normalizeH="0" baseline="0" noProof="0" dirty="0">
                <a:ln>
                  <a:noFill/>
                </a:ln>
                <a:effectLst/>
                <a:uLnTx/>
                <a:uFillTx/>
              </a:endParaRPr>
            </a:p>
          </p:txBody>
        </p:sp>
        <p:sp>
          <p:nvSpPr>
            <p:cNvPr id="14" name="椭圆 13"/>
            <p:cNvSpPr/>
            <p:nvPr/>
          </p:nvSpPr>
          <p:spPr>
            <a:xfrm>
              <a:off x="293591" y="5868198"/>
              <a:ext cx="327933" cy="337176"/>
            </a:xfrm>
            <a:prstGeom prst="ellipse">
              <a:avLst/>
            </a:prstGeom>
            <a:solidFill>
              <a:srgbClr val="00206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prstClr val="white"/>
                  </a:solidFill>
                  <a:effectLst/>
                  <a:uLnTx/>
                  <a:uFillTx/>
                  <a:latin typeface="Franklin Gothic Book" panose="020B0503020102020204"/>
                  <a:ea typeface="黑体" panose="02010609060101010101" charset="-122"/>
                  <a:cs typeface="+mn-cs"/>
                </a:rPr>
                <a:t>1</a:t>
              </a:r>
              <a:endParaRPr kumimoji="0" lang="zh-CN" altLang="en-US" sz="1800" b="0" i="0" u="none" strike="noStrike" kern="0" cap="none" spc="0" normalizeH="0" baseline="0" noProof="0" dirty="0">
                <a:ln>
                  <a:noFill/>
                </a:ln>
                <a:solidFill>
                  <a:prstClr val="white"/>
                </a:solidFill>
                <a:effectLst/>
                <a:uLnTx/>
                <a:uFillTx/>
                <a:latin typeface="Franklin Gothic Book" panose="020B0503020102020204"/>
                <a:ea typeface="黑体" panose="02010609060101010101" charset="-122"/>
                <a:cs typeface="+mn-cs"/>
              </a:endParaRPr>
            </a:p>
          </p:txBody>
        </p:sp>
        <p:sp>
          <p:nvSpPr>
            <p:cNvPr id="15" name="TextBox 14"/>
            <p:cNvSpPr txBox="1"/>
            <p:nvPr/>
          </p:nvSpPr>
          <p:spPr>
            <a:xfrm>
              <a:off x="664303" y="5814282"/>
              <a:ext cx="432180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0" i="0" u="none" strike="noStrike" kern="0" cap="none" spc="0" normalizeH="0" baseline="0" noProof="0" dirty="0">
                  <a:ln>
                    <a:noFill/>
                  </a:ln>
                  <a:effectLst/>
                  <a:uLnTx/>
                  <a:uFillTx/>
                </a:rPr>
                <a:t>微信扫码</a:t>
              </a:r>
              <a:r>
                <a:rPr kumimoji="0" lang="en-US" altLang="zh-CN" sz="2000" b="0" i="0" u="none" strike="noStrike" kern="0" cap="none" spc="0" normalizeH="0" baseline="0" noProof="0" dirty="0">
                  <a:ln>
                    <a:noFill/>
                  </a:ln>
                  <a:effectLst/>
                  <a:uLnTx/>
                  <a:uFillTx/>
                </a:rPr>
                <a:t>”</a:t>
              </a:r>
              <a:r>
                <a:rPr kumimoji="0" lang="zh-CN" altLang="en-US" sz="2000" b="0" i="0" u="none" strike="noStrike" kern="0" cap="none" spc="0" normalizeH="0" baseline="0" noProof="0" dirty="0">
                  <a:ln>
                    <a:noFill/>
                  </a:ln>
                  <a:effectLst/>
                  <a:uLnTx/>
                  <a:uFillTx/>
                </a:rPr>
                <a:t>图书馆微信</a:t>
              </a:r>
              <a:r>
                <a:rPr kumimoji="0" lang="en-US" altLang="zh-CN" sz="2000" b="0" i="0" u="none" strike="noStrike" kern="0" cap="none" spc="0" normalizeH="0" baseline="0" noProof="0" dirty="0">
                  <a:ln>
                    <a:noFill/>
                  </a:ln>
                  <a:effectLst/>
                  <a:uLnTx/>
                  <a:uFillTx/>
                </a:rPr>
                <a:t>”</a:t>
              </a:r>
              <a:r>
                <a:rPr kumimoji="0" lang="zh-CN" altLang="en-US" sz="2000" b="0" i="0" u="none" strike="noStrike" kern="0" cap="none" spc="0" normalizeH="0" baseline="0" noProof="0" dirty="0">
                  <a:ln>
                    <a:noFill/>
                  </a:ln>
                  <a:effectLst/>
                  <a:uLnTx/>
                  <a:uFillTx/>
                </a:rPr>
                <a:t>二维码</a:t>
              </a:r>
              <a:endParaRPr kumimoji="0" lang="zh-CN" altLang="en-US" sz="2000" b="0" i="0" u="none" strike="noStrike" kern="0" cap="none" spc="0" normalizeH="0" baseline="0" noProof="0" dirty="0">
                <a:ln>
                  <a:noFill/>
                </a:ln>
                <a:effectLst/>
                <a:uLnTx/>
                <a:uFillTx/>
              </a:endParaRPr>
            </a:p>
          </p:txBody>
        </p:sp>
        <p:sp>
          <p:nvSpPr>
            <p:cNvPr id="16" name="椭圆 15"/>
            <p:cNvSpPr/>
            <p:nvPr/>
          </p:nvSpPr>
          <p:spPr>
            <a:xfrm>
              <a:off x="321595" y="6340430"/>
              <a:ext cx="342708" cy="360040"/>
            </a:xfrm>
            <a:prstGeom prst="ellipse">
              <a:avLst/>
            </a:prstGeom>
            <a:solidFill>
              <a:srgbClr val="00206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prstClr val="white"/>
                  </a:solidFill>
                  <a:effectLst/>
                  <a:uLnTx/>
                  <a:uFillTx/>
                  <a:latin typeface="Franklin Gothic Book" panose="020B0503020102020204"/>
                  <a:ea typeface="黑体" panose="02010609060101010101" charset="-122"/>
                  <a:cs typeface="+mn-cs"/>
                </a:rPr>
                <a:t>2</a:t>
              </a:r>
              <a:endParaRPr kumimoji="0" lang="zh-CN" altLang="en-US" sz="1800" b="0" i="0" u="none" strike="noStrike" kern="0" cap="none" spc="0" normalizeH="0" baseline="0" noProof="0" dirty="0">
                <a:ln>
                  <a:noFill/>
                </a:ln>
                <a:solidFill>
                  <a:prstClr val="white"/>
                </a:solidFill>
                <a:effectLst/>
                <a:uLnTx/>
                <a:uFillTx/>
                <a:latin typeface="Franklin Gothic Book" panose="020B0503020102020204"/>
                <a:ea typeface="黑体" panose="02010609060101010101" charset="-122"/>
                <a:cs typeface="+mn-cs"/>
              </a:endParaRPr>
            </a:p>
          </p:txBody>
        </p:sp>
        <p:sp>
          <p:nvSpPr>
            <p:cNvPr id="17" name="TextBox 16"/>
            <p:cNvSpPr txBox="1"/>
            <p:nvPr/>
          </p:nvSpPr>
          <p:spPr>
            <a:xfrm>
              <a:off x="668222" y="6320395"/>
              <a:ext cx="454348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0" i="0" u="none" strike="noStrike" kern="0" cap="none" spc="0" normalizeH="0" baseline="0" noProof="0" dirty="0">
                  <a:ln>
                    <a:noFill/>
                  </a:ln>
                  <a:effectLst/>
                  <a:uLnTx/>
                  <a:uFillTx/>
                </a:rPr>
                <a:t>微信搜索</a:t>
              </a:r>
              <a:r>
                <a:rPr kumimoji="0" lang="en-US" altLang="zh-CN" sz="2000" b="0" i="0" u="none" strike="noStrike" kern="0" cap="none" spc="0" normalizeH="0" baseline="0" noProof="0" dirty="0">
                  <a:ln>
                    <a:noFill/>
                  </a:ln>
                  <a:effectLst/>
                  <a:uLnTx/>
                  <a:uFillTx/>
                </a:rPr>
                <a:t>”</a:t>
              </a:r>
              <a:r>
                <a:rPr kumimoji="0" lang="zh-CN" altLang="en-US" sz="2000" b="0" i="0" u="none" strike="noStrike" kern="0" cap="none" spc="0" normalizeH="0" baseline="0" noProof="0" dirty="0">
                  <a:ln>
                    <a:noFill/>
                  </a:ln>
                  <a:effectLst/>
                  <a:uLnTx/>
                  <a:uFillTx/>
                </a:rPr>
                <a:t>广西民族大学图书馆</a:t>
              </a:r>
              <a:r>
                <a:rPr kumimoji="0" lang="en-US" altLang="zh-CN" sz="2000" b="0" i="0" u="none" strike="noStrike" kern="0" cap="none" spc="0" normalizeH="0" baseline="0" noProof="0" dirty="0">
                  <a:ln>
                    <a:noFill/>
                  </a:ln>
                  <a:effectLst/>
                  <a:uLnTx/>
                  <a:uFillTx/>
                </a:rPr>
                <a:t>”</a:t>
              </a:r>
              <a:r>
                <a:rPr kumimoji="0" lang="zh-CN" altLang="en-US" sz="2000" b="0" i="0" u="none" strike="noStrike" kern="0" cap="none" spc="0" normalizeH="0" baseline="0" noProof="0" dirty="0">
                  <a:ln>
                    <a:noFill/>
                  </a:ln>
                  <a:effectLst/>
                  <a:uLnTx/>
                  <a:uFillTx/>
                </a:rPr>
                <a:t>公众号</a:t>
              </a:r>
              <a:endParaRPr kumimoji="0" lang="zh-CN" altLang="en-US" sz="2000" b="0" i="0" u="none" strike="noStrike" kern="0" cap="none" spc="0" normalizeH="0" baseline="0" noProof="0" dirty="0">
                <a:ln>
                  <a:noFill/>
                </a:ln>
                <a:effectLst/>
                <a:uLnTx/>
                <a:uFillTx/>
              </a:endParaRPr>
            </a:p>
          </p:txBody>
        </p:sp>
        <p:sp>
          <p:nvSpPr>
            <p:cNvPr id="18" name="TextBox 17"/>
            <p:cNvSpPr txBox="1"/>
            <p:nvPr/>
          </p:nvSpPr>
          <p:spPr>
            <a:xfrm>
              <a:off x="5343107" y="5611394"/>
              <a:ext cx="3040250"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i="0" u="none" strike="noStrike" kern="0" normalizeH="0" baseline="0" noProof="0" dirty="0">
                  <a:ln w="18000">
                    <a:noFill/>
                    <a:prstDash val="solid"/>
                    <a:miter lim="800000"/>
                  </a:ln>
                  <a:uLnTx/>
                  <a:uFillTx/>
                </a:rPr>
                <a:t>点击左下角的</a:t>
              </a:r>
              <a:r>
                <a:rPr kumimoji="0" lang="zh-CN" altLang="en-US" sz="2000" i="0" u="none" strike="noStrike" kern="0" normalizeH="0" baseline="0" noProof="0" dirty="0">
                  <a:ln w="18000">
                    <a:noFill/>
                    <a:prstDash val="solid"/>
                    <a:miter lim="800000"/>
                  </a:ln>
                  <a:solidFill>
                    <a:srgbClr val="FF0000"/>
                  </a:solidFill>
                  <a:uLnTx/>
                  <a:uFillTx/>
                </a:rPr>
                <a:t>我的图书馆</a:t>
              </a:r>
              <a:endParaRPr kumimoji="0" lang="en-US" altLang="zh-CN" sz="2000" i="0" u="none" strike="noStrike" kern="0" normalizeH="0" baseline="0" noProof="0" dirty="0">
                <a:ln w="18000">
                  <a:noFill/>
                  <a:prstDash val="solid"/>
                  <a:miter lim="800000"/>
                </a:ln>
                <a:solidFill>
                  <a:srgbClr val="FF0000"/>
                </a:solidFill>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i="0" u="none" strike="noStrike" kern="0" normalizeH="0" baseline="0" noProof="0" dirty="0">
                  <a:ln w="18000">
                    <a:noFill/>
                    <a:prstDash val="solid"/>
                    <a:miter lim="800000"/>
                  </a:ln>
                  <a:uLnTx/>
                  <a:uFillTx/>
                </a:rPr>
                <a:t>选择绑定读者证进行账号绑定。</a:t>
              </a:r>
              <a:endParaRPr kumimoji="0" lang="zh-CN" altLang="en-US" sz="2000" i="0" u="none" strike="noStrike" kern="0" normalizeH="0" baseline="0" noProof="0" dirty="0">
                <a:ln w="18000">
                  <a:noFill/>
                  <a:prstDash val="solid"/>
                  <a:miter lim="800000"/>
                </a:ln>
                <a:uLnTx/>
                <a:uFillTx/>
              </a:endParaRPr>
            </a:p>
          </p:txBody>
        </p:sp>
        <p:sp>
          <p:nvSpPr>
            <p:cNvPr id="19" name="TextBox 18"/>
            <p:cNvSpPr txBox="1"/>
            <p:nvPr/>
          </p:nvSpPr>
          <p:spPr>
            <a:xfrm>
              <a:off x="8514758" y="5627925"/>
              <a:ext cx="3291616"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0" i="0" u="none" strike="noStrike" kern="0" cap="none" spc="0" normalizeH="0" baseline="0" noProof="0" dirty="0">
                  <a:ln>
                    <a:noFill/>
                  </a:ln>
                  <a:effectLst/>
                  <a:uLnTx/>
                  <a:uFillTx/>
                </a:rPr>
                <a:t>按要求填写信息</a:t>
              </a:r>
              <a:endParaRPr kumimoji="0" lang="en-US" altLang="zh-CN" sz="20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0" i="0" u="none" strike="noStrike" kern="0" cap="none" spc="0" normalizeH="0" baseline="0" noProof="0" dirty="0">
                  <a:ln>
                    <a:noFill/>
                  </a:ln>
                  <a:solidFill>
                    <a:srgbClr val="FF0000"/>
                  </a:solidFill>
                  <a:effectLst/>
                  <a:uLnTx/>
                  <a:uFillTx/>
                </a:rPr>
                <a:t>用户名</a:t>
              </a:r>
              <a:r>
                <a:rPr kumimoji="0" lang="zh-CN" altLang="en-US" sz="2000" b="0" i="0" u="none" strike="noStrike" kern="0" cap="none" spc="0" normalizeH="0" baseline="0" noProof="0" dirty="0">
                  <a:ln>
                    <a:noFill/>
                  </a:ln>
                  <a:effectLst/>
                  <a:uLnTx/>
                  <a:uFillTx/>
                </a:rPr>
                <a:t>：学号或工号</a:t>
              </a:r>
              <a:endParaRPr kumimoji="0" lang="en-US" altLang="zh-CN" sz="20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0" i="0" u="none" strike="noStrike" kern="0" cap="none" spc="0" normalizeH="0" baseline="0" noProof="0" dirty="0">
                  <a:ln>
                    <a:noFill/>
                  </a:ln>
                  <a:solidFill>
                    <a:srgbClr val="FF0000"/>
                  </a:solidFill>
                  <a:effectLst/>
                  <a:uLnTx/>
                  <a:uFillTx/>
                </a:rPr>
                <a:t>密    码</a:t>
              </a:r>
              <a:r>
                <a:rPr kumimoji="0" lang="zh-CN" altLang="en-US" sz="2000" b="0" i="0" u="none" strike="noStrike" kern="0" cap="none" spc="0" normalizeH="0" baseline="0" noProof="0" dirty="0">
                  <a:ln>
                    <a:noFill/>
                  </a:ln>
                  <a:effectLst/>
                  <a:uLnTx/>
                  <a:uFillTx/>
                </a:rPr>
                <a:t>：</a:t>
              </a:r>
              <a:r>
                <a:rPr kumimoji="0" lang="en-US" altLang="zh-CN" sz="2000" b="0" i="0" u="none" strike="noStrike" kern="0" cap="none" spc="0" normalizeH="0" baseline="0" noProof="0" dirty="0" err="1">
                  <a:ln>
                    <a:noFill/>
                  </a:ln>
                  <a:effectLst/>
                  <a:uLnTx/>
                  <a:uFillTx/>
                </a:rPr>
                <a:t>Tsg</a:t>
              </a:r>
              <a:r>
                <a:rPr kumimoji="0" lang="en-US" altLang="zh-CN" sz="2000" b="0" i="0" u="none" strike="noStrike" kern="0" cap="none" spc="0" normalizeH="0" baseline="0" noProof="0" dirty="0">
                  <a:ln>
                    <a:noFill/>
                  </a:ln>
                  <a:effectLst/>
                  <a:uLnTx/>
                  <a:uFillTx/>
                </a:rPr>
                <a:t>+</a:t>
              </a:r>
              <a:r>
                <a:rPr kumimoji="0" lang="zh-CN" altLang="en-US" sz="2000" b="0" i="0" u="none" strike="noStrike" kern="0" cap="none" spc="0" normalizeH="0" baseline="0" noProof="0" dirty="0">
                  <a:ln>
                    <a:noFill/>
                  </a:ln>
                  <a:effectLst/>
                  <a:uLnTx/>
                  <a:uFillTx/>
                </a:rPr>
                <a:t>身份证后六位</a:t>
              </a:r>
              <a:endParaRPr kumimoji="0" lang="zh-CN" altLang="en-US" sz="2000" b="0" i="0" u="none" strike="noStrike" kern="0" cap="none" spc="0" normalizeH="0" baseline="0" noProof="0" dirty="0">
                <a:ln>
                  <a:noFill/>
                </a:ln>
                <a:effectLst/>
                <a:uLnTx/>
                <a:uFillTx/>
              </a:endParaRPr>
            </a:p>
          </p:txBody>
        </p:sp>
      </p:grpSp>
      <p:sp>
        <p:nvSpPr>
          <p:cNvPr id="21" name="圆角矩形标注 20"/>
          <p:cNvSpPr/>
          <p:nvPr/>
        </p:nvSpPr>
        <p:spPr bwMode="auto">
          <a:xfrm rot="10800000">
            <a:off x="5404693" y="5407253"/>
            <a:ext cx="3036208" cy="992463"/>
          </a:xfrm>
          <a:prstGeom prst="wedgeRoundRectCallout">
            <a:avLst>
              <a:gd name="adj1" fmla="val -19174"/>
              <a:gd name="adj2" fmla="val 84776"/>
              <a:gd name="adj3" fmla="val 16667"/>
            </a:avLst>
          </a:prstGeom>
          <a:noFill/>
          <a:ln w="12700">
            <a:solidFill>
              <a:srgbClr val="0F4D9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chemeClr val="dk1"/>
              </a:solidFill>
            </a:endParaRPr>
          </a:p>
        </p:txBody>
      </p:sp>
      <p:sp>
        <p:nvSpPr>
          <p:cNvPr id="22" name="圆角矩形标注 21"/>
          <p:cNvSpPr/>
          <p:nvPr/>
        </p:nvSpPr>
        <p:spPr bwMode="auto">
          <a:xfrm rot="10800000">
            <a:off x="8700687" y="5407258"/>
            <a:ext cx="3319862" cy="1092579"/>
          </a:xfrm>
          <a:prstGeom prst="wedgeRoundRectCallout">
            <a:avLst>
              <a:gd name="adj1" fmla="val -19174"/>
              <a:gd name="adj2" fmla="val 79461"/>
              <a:gd name="adj3" fmla="val 16667"/>
            </a:avLst>
          </a:prstGeom>
          <a:noFill/>
          <a:ln w="12700">
            <a:solidFill>
              <a:srgbClr val="0F4D9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chemeClr val="dk1"/>
              </a:solidFill>
            </a:endParaRPr>
          </a:p>
        </p:txBody>
      </p:sp>
    </p:spTree>
  </p:cSld>
  <p:clrMapOvr>
    <a:masterClrMapping/>
  </p:clrMapOvr>
  <p:transition spd="slow" advClick="0" advTm="3000">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1242054" y="111889"/>
            <a:ext cx="10850563" cy="663575"/>
          </a:xfrm>
        </p:spPr>
        <p:txBody>
          <a:bodyPr/>
          <a:lstStyle/>
          <a:p>
            <a:r>
              <a:rPr lang="zh-CN" altLang="en-US" sz="2800" dirty="0">
                <a:solidFill>
                  <a:schemeClr val="accent2"/>
                </a:solidFill>
              </a:rPr>
              <a:t>微信公众号的</a:t>
            </a:r>
            <a:r>
              <a:rPr lang="zh-CN" altLang="en-US" sz="2800" dirty="0" smtClean="0">
                <a:solidFill>
                  <a:schemeClr val="accent2"/>
                </a:solidFill>
              </a:rPr>
              <a:t>功能</a:t>
            </a:r>
            <a:endParaRPr lang="zh-CN" altLang="en-US" sz="2800" dirty="0" smtClean="0">
              <a:solidFill>
                <a:schemeClr val="accent2"/>
              </a:solidFill>
            </a:endParaRPr>
          </a:p>
        </p:txBody>
      </p:sp>
      <p:sp>
        <p:nvSpPr>
          <p:cNvPr id="19" name="TextBox 18"/>
          <p:cNvSpPr txBox="1"/>
          <p:nvPr/>
        </p:nvSpPr>
        <p:spPr>
          <a:xfrm>
            <a:off x="3376295" y="6004560"/>
            <a:ext cx="3432175" cy="710565"/>
          </a:xfrm>
          <a:prstGeom prst="rect">
            <a:avLst/>
          </a:prstGeom>
          <a:noFill/>
          <a:ln w="25400" cap="flat" cmpd="sng" algn="ctr">
            <a:noFill/>
            <a:prstDash val="solid"/>
          </a:ln>
          <a:effectLst/>
        </p:spPr>
        <p:txBody>
          <a:bodyPr wrap="square" rtlCol="0">
            <a:noAutofit/>
          </a:bodyPr>
          <a:lstStyle/>
          <a:p>
            <a:pPr lvl="0" algn="ctr"/>
            <a:r>
              <a:rPr lang="zh-CN" altLang="en-US" kern="0" dirty="0">
                <a:solidFill>
                  <a:srgbClr val="FF0000"/>
                </a:solidFill>
                <a:latin typeface="Franklin Gothic Book" panose="020B0503020102020204"/>
                <a:ea typeface="黑体" panose="02010609060101010101" charset="-122"/>
              </a:rPr>
              <a:t>云阅读</a:t>
            </a:r>
            <a:r>
              <a:rPr lang="zh-CN" altLang="en-US" kern="0" dirty="0">
                <a:latin typeface="Franklin Gothic Book" panose="020B0503020102020204"/>
                <a:ea typeface="黑体" panose="02010609060101010101" charset="-122"/>
              </a:rPr>
              <a:t>可以让您随时随地</a:t>
            </a:r>
            <a:endParaRPr lang="zh-CN" altLang="en-US" kern="0" dirty="0">
              <a:latin typeface="Franklin Gothic Book" panose="020B0503020102020204"/>
              <a:ea typeface="黑体" panose="02010609060101010101" charset="-122"/>
            </a:endParaRPr>
          </a:p>
          <a:p>
            <a:pPr lvl="0" algn="ctr"/>
            <a:r>
              <a:rPr lang="zh-CN" altLang="en-US" kern="0" dirty="0">
                <a:latin typeface="Franklin Gothic Book" panose="020B0503020102020204"/>
                <a:ea typeface="黑体" panose="02010609060101010101" charset="-122"/>
              </a:rPr>
              <a:t>享受阅读的乐趣</a:t>
            </a:r>
            <a:endParaRPr lang="en-US" altLang="zh-CN" kern="0" dirty="0">
              <a:latin typeface="Franklin Gothic Book" panose="020B0503020102020204"/>
              <a:ea typeface="黑体" panose="02010609060101010101" charset="-122"/>
            </a:endParaRPr>
          </a:p>
        </p:txBody>
      </p:sp>
      <p:sp>
        <p:nvSpPr>
          <p:cNvPr id="20" name="圆角矩形标注 19"/>
          <p:cNvSpPr/>
          <p:nvPr/>
        </p:nvSpPr>
        <p:spPr bwMode="auto">
          <a:xfrm rot="10800000">
            <a:off x="3728085" y="6047740"/>
            <a:ext cx="2884170" cy="519430"/>
          </a:xfrm>
          <a:prstGeom prst="wedgeRoundRectCallout">
            <a:avLst>
              <a:gd name="adj1" fmla="val -7481"/>
              <a:gd name="adj2" fmla="val 80214"/>
              <a:gd name="adj3" fmla="val 16667"/>
            </a:avLst>
          </a:prstGeom>
          <a:noFill/>
          <a:ln w="12700">
            <a:solidFill>
              <a:srgbClr val="0F4D9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p>
        </p:txBody>
      </p:sp>
      <p:sp>
        <p:nvSpPr>
          <p:cNvPr id="22" name="圆角矩形标注 21"/>
          <p:cNvSpPr/>
          <p:nvPr/>
        </p:nvSpPr>
        <p:spPr bwMode="auto">
          <a:xfrm rot="10800000">
            <a:off x="672570" y="5079790"/>
            <a:ext cx="2471919" cy="992463"/>
          </a:xfrm>
          <a:prstGeom prst="wedgeRoundRectCallout">
            <a:avLst>
              <a:gd name="adj1" fmla="val -12339"/>
              <a:gd name="adj2" fmla="val 137447"/>
              <a:gd name="adj3" fmla="val 16667"/>
            </a:avLst>
          </a:prstGeom>
          <a:noFill/>
          <a:ln w="12700">
            <a:solidFill>
              <a:srgbClr val="0F4D9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p>
        </p:txBody>
      </p:sp>
      <p:pic>
        <p:nvPicPr>
          <p:cNvPr id="2" name="图片 1"/>
          <p:cNvPicPr>
            <a:picLocks noChangeAspect="1"/>
          </p:cNvPicPr>
          <p:nvPr/>
        </p:nvPicPr>
        <p:blipFill>
          <a:blip r:embed="rId1"/>
          <a:stretch>
            <a:fillRect/>
          </a:stretch>
        </p:blipFill>
        <p:spPr>
          <a:xfrm>
            <a:off x="3903826" y="775390"/>
            <a:ext cx="2409881" cy="5069778"/>
          </a:xfrm>
          <a:prstGeom prst="rect">
            <a:avLst/>
          </a:prstGeom>
        </p:spPr>
      </p:pic>
      <p:pic>
        <p:nvPicPr>
          <p:cNvPr id="3" name="图片 2"/>
          <p:cNvPicPr>
            <a:picLocks noChangeAspect="1"/>
          </p:cNvPicPr>
          <p:nvPr/>
        </p:nvPicPr>
        <p:blipFill>
          <a:blip r:embed="rId2"/>
          <a:stretch>
            <a:fillRect/>
          </a:stretch>
        </p:blipFill>
        <p:spPr>
          <a:xfrm>
            <a:off x="7661060" y="882129"/>
            <a:ext cx="2378254" cy="4876756"/>
          </a:xfrm>
          <a:prstGeom prst="rect">
            <a:avLst/>
          </a:prstGeom>
        </p:spPr>
      </p:pic>
      <p:grpSp>
        <p:nvGrpSpPr>
          <p:cNvPr id="23" name="组合 22"/>
          <p:cNvGrpSpPr/>
          <p:nvPr/>
        </p:nvGrpSpPr>
        <p:grpSpPr>
          <a:xfrm>
            <a:off x="785435" y="2472147"/>
            <a:ext cx="10902288" cy="3533135"/>
            <a:chOff x="727905" y="2664056"/>
            <a:chExt cx="11456089" cy="3524883"/>
          </a:xfrm>
        </p:grpSpPr>
        <p:sp>
          <p:nvSpPr>
            <p:cNvPr id="36" name="TextBox 17"/>
            <p:cNvSpPr txBox="1"/>
            <p:nvPr/>
          </p:nvSpPr>
          <p:spPr>
            <a:xfrm>
              <a:off x="727905" y="5265609"/>
              <a:ext cx="2425834" cy="923330"/>
            </a:xfrm>
            <a:prstGeom prst="rect">
              <a:avLst/>
            </a:prstGeom>
            <a:noFill/>
            <a:ln w="25400" cap="flat" cmpd="sng" algn="ctr">
              <a:noFill/>
              <a:prstDash val="solid"/>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i="0" u="none" strike="noStrike" kern="0" cap="none" spc="0" normalizeH="0" baseline="0" noProof="0" dirty="0">
                  <a:ln>
                    <a:noFill/>
                  </a:ln>
                  <a:effectLst/>
                  <a:uLnTx/>
                  <a:uFillTx/>
                  <a:latin typeface="Franklin Gothic Book" panose="020B0503020102020204"/>
                  <a:ea typeface="黑体" panose="02010609060101010101" charset="-122"/>
                  <a:cs typeface="+mn-cs"/>
                </a:rPr>
                <a:t>图书馆会在这里发布一些活动的通知，图书馆的动态新闻等</a:t>
              </a:r>
              <a:endParaRPr kumimoji="0" lang="zh-CN" altLang="en-US" sz="1800" i="0" u="none" strike="noStrike" kern="0" cap="none" spc="0" normalizeH="0" baseline="0" noProof="0" dirty="0">
                <a:ln>
                  <a:noFill/>
                </a:ln>
                <a:effectLst/>
                <a:uLnTx/>
                <a:uFillTx/>
                <a:latin typeface="Franklin Gothic Book" panose="020B0503020102020204"/>
                <a:ea typeface="黑体" panose="02010609060101010101" charset="-122"/>
                <a:cs typeface="+mn-cs"/>
              </a:endParaRPr>
            </a:p>
          </p:txBody>
        </p:sp>
        <p:sp>
          <p:nvSpPr>
            <p:cNvPr id="31" name="圆角矩形标注 30"/>
            <p:cNvSpPr/>
            <p:nvPr/>
          </p:nvSpPr>
          <p:spPr>
            <a:xfrm>
              <a:off x="10632224" y="2664056"/>
              <a:ext cx="1551770" cy="1736969"/>
            </a:xfrm>
            <a:prstGeom prst="wedgeRoundRectCallout">
              <a:avLst>
                <a:gd name="adj1" fmla="val -88417"/>
                <a:gd name="adj2" fmla="val 89267"/>
                <a:gd name="adj3" fmla="val 16667"/>
              </a:avLst>
            </a:prstGeom>
            <a:noFill/>
            <a:ln w="12700" cap="flat" cmpd="sng" algn="ctr">
              <a:solidFill>
                <a:srgbClr val="0167A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i="0" u="none" strike="noStrike" kern="0" cap="none" spc="0" normalizeH="0" baseline="0" noProof="0" dirty="0">
                  <a:ln>
                    <a:noFill/>
                  </a:ln>
                  <a:effectLst/>
                  <a:uLnTx/>
                  <a:uFillTx/>
                  <a:latin typeface="Franklin Gothic Book" panose="020B0503020102020204"/>
                  <a:ea typeface="黑体" panose="02010609060101010101" charset="-122"/>
                  <a:cs typeface="+mn-cs"/>
                </a:rPr>
                <a:t>超星读书可以在线阅读图书、杂志以及听书等电子资源</a:t>
              </a:r>
              <a:endParaRPr kumimoji="0" lang="zh-CN" altLang="en-US" sz="1800" i="0" u="none" strike="noStrike" kern="0" cap="none" spc="0" normalizeH="0" baseline="0" noProof="0" dirty="0">
                <a:ln>
                  <a:noFill/>
                </a:ln>
                <a:effectLst/>
                <a:uLnTx/>
                <a:uFillTx/>
                <a:latin typeface="Franklin Gothic Book" panose="020B0503020102020204"/>
                <a:ea typeface="黑体" panose="02010609060101010101" charset="-122"/>
                <a:cs typeface="+mn-cs"/>
              </a:endParaRPr>
            </a:p>
          </p:txBody>
        </p:sp>
      </p:grpSp>
      <p:pic>
        <p:nvPicPr>
          <p:cNvPr id="5" name="图片 4"/>
          <p:cNvPicPr>
            <a:picLocks noChangeAspect="1"/>
          </p:cNvPicPr>
          <p:nvPr/>
        </p:nvPicPr>
        <p:blipFill>
          <a:blip r:embed="rId3"/>
          <a:stretch>
            <a:fillRect/>
          </a:stretch>
        </p:blipFill>
        <p:spPr>
          <a:xfrm>
            <a:off x="785435" y="2104818"/>
            <a:ext cx="2139218" cy="2108364"/>
          </a:xfrm>
          <a:prstGeom prst="rect">
            <a:avLst/>
          </a:prstGeom>
        </p:spPr>
      </p:pic>
    </p:spTree>
  </p:cSld>
  <p:clrMapOvr>
    <a:masterClrMapping/>
  </p:clrMapOvr>
  <p:transition spd="slow" advClick="0" advTm="3000">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bwMode="auto">
          <a:xfrm>
            <a:off x="0" y="0"/>
            <a:ext cx="12192000" cy="3637503"/>
          </a:xfrm>
          <a:prstGeom prst="rect">
            <a:avLst/>
          </a:prstGeom>
          <a:gradFill>
            <a:gsLst>
              <a:gs pos="0">
                <a:srgbClr val="00B0F0"/>
              </a:gs>
              <a:gs pos="100000">
                <a:srgbClr val="005CBF"/>
              </a:gs>
            </a:gsLst>
            <a:lin ang="10800000" scaled="0"/>
          </a:gra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rgbClr val="000000"/>
              </a:solidFill>
            </a:endParaRPr>
          </a:p>
        </p:txBody>
      </p:sp>
      <p:sp>
        <p:nvSpPr>
          <p:cNvPr id="10" name="菱形 9"/>
          <p:cNvSpPr/>
          <p:nvPr/>
        </p:nvSpPr>
        <p:spPr bwMode="auto">
          <a:xfrm>
            <a:off x="5021049" y="1329285"/>
            <a:ext cx="2149901" cy="2149901"/>
          </a:xfrm>
          <a:prstGeom prst="diamond">
            <a:avLst/>
          </a:prstGeom>
          <a:solidFill>
            <a:schemeClr val="accent4">
              <a:lumMod val="75000"/>
            </a:schemeClr>
          </a:solidFill>
          <a:ln w="38100">
            <a:noFill/>
          </a:ln>
        </p:spPr>
        <p:style>
          <a:lnRef idx="2">
            <a:schemeClr val="dk1"/>
          </a:lnRef>
          <a:fillRef idx="1">
            <a:schemeClr val="lt1"/>
          </a:fillRef>
          <a:effectRef idx="0">
            <a:schemeClr val="dk1"/>
          </a:effectRef>
          <a:fontRef idx="minor">
            <a:schemeClr val="dk1"/>
          </a:fontRef>
        </p:style>
        <p:txBody>
          <a:bodyPr wrap="none" rtlCol="0" anchor="ctr">
            <a:noAutofit/>
          </a:bodyPr>
          <a:lstStyle/>
          <a:p>
            <a:pPr algn="ctr"/>
            <a:endParaRPr lang="zh-CN" altLang="en-US" sz="2400" dirty="0">
              <a:solidFill>
                <a:srgbClr val="000000">
                  <a:lumMod val="85000"/>
                  <a:lumOff val="15000"/>
                </a:srgbClr>
              </a:solidFill>
              <a:latin typeface="站酷快乐体2016修订版" panose="02010600030101010101" pitchFamily="2" charset="-122"/>
              <a:ea typeface="站酷快乐体2016修订版" panose="02010600030101010101" pitchFamily="2" charset="-122"/>
              <a:cs typeface="+mn-ea"/>
              <a:sym typeface="+mn-lt"/>
            </a:endParaRPr>
          </a:p>
        </p:txBody>
      </p:sp>
      <p:sp>
        <p:nvSpPr>
          <p:cNvPr id="8" name="矩形 7"/>
          <p:cNvSpPr/>
          <p:nvPr/>
        </p:nvSpPr>
        <p:spPr>
          <a:xfrm>
            <a:off x="4234105" y="3903248"/>
            <a:ext cx="3980489" cy="1337945"/>
          </a:xfrm>
          <a:prstGeom prst="rect">
            <a:avLst/>
          </a:prstGeom>
        </p:spPr>
        <p:txBody>
          <a:bodyPr wrap="square">
            <a:spAutoFit/>
          </a:bodyPr>
          <a:lstStyle/>
          <a:p>
            <a:pPr algn="dist">
              <a:lnSpc>
                <a:spcPct val="150000"/>
              </a:lnSpc>
            </a:pPr>
            <a:r>
              <a:rPr lang="zh-CN" altLang="en-US" sz="5400" b="1" dirty="0">
                <a:solidFill>
                  <a:schemeClr val="accent1"/>
                </a:solidFill>
                <a:effectLst>
                  <a:outerShdw blurRad="38100" dist="25400" dir="5400000" algn="ctr" rotWithShape="0">
                    <a:srgbClr val="6E747A">
                      <a:alpha val="43000"/>
                    </a:srgbClr>
                  </a:outerShdw>
                </a:effectLst>
                <a:latin typeface="汉仪大宋简" panose="02010609000101010101" pitchFamily="49" charset="-122"/>
                <a:ea typeface="汉仪大宋简" panose="02010609000101010101" pitchFamily="49" charset="-122"/>
              </a:rPr>
              <a:t>学科服务</a:t>
            </a:r>
            <a:endParaRPr lang="zh-CN" altLang="en-US" sz="5400" b="1" dirty="0">
              <a:solidFill>
                <a:schemeClr val="accent1"/>
              </a:solidFill>
              <a:effectLst>
                <a:outerShdw blurRad="38100" dist="25400" dir="5400000" algn="ctr" rotWithShape="0">
                  <a:srgbClr val="6E747A">
                    <a:alpha val="43000"/>
                  </a:srgbClr>
                </a:outerShdw>
              </a:effectLst>
              <a:latin typeface="汉仪大宋简" panose="02010609000101010101" pitchFamily="49" charset="-122"/>
              <a:ea typeface="汉仪大宋简" panose="02010609000101010101" pitchFamily="49" charset="-122"/>
            </a:endParaRPr>
          </a:p>
        </p:txBody>
      </p:sp>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158065" y="2223471"/>
            <a:ext cx="2105083" cy="1833504"/>
          </a:xfrm>
          <a:prstGeom prst="rect">
            <a:avLst/>
          </a:prstGeom>
        </p:spPr>
      </p:pic>
      <p:sp>
        <p:nvSpPr>
          <p:cNvPr id="16" name="矩形 15"/>
          <p:cNvSpPr/>
          <p:nvPr/>
        </p:nvSpPr>
        <p:spPr>
          <a:xfrm>
            <a:off x="5461869" y="1939894"/>
            <a:ext cx="1268297" cy="1200329"/>
          </a:xfrm>
          <a:prstGeom prst="rect">
            <a:avLst/>
          </a:prstGeom>
        </p:spPr>
        <p:txBody>
          <a:bodyPr wrap="none">
            <a:spAutoFit/>
          </a:bodyPr>
          <a:lstStyle/>
          <a:p>
            <a:pPr algn="ctr"/>
            <a:r>
              <a:rPr lang="en-US" altLang="zh-CN" sz="7200" b="1" spc="600" dirty="0">
                <a:solidFill>
                  <a:srgbClr val="FFFFFF"/>
                </a:solidFill>
                <a:latin typeface="站酷快乐体2016修订版" panose="02010600030101010101" pitchFamily="2" charset="-122"/>
                <a:ea typeface="站酷快乐体2016修订版" panose="02010600030101010101" pitchFamily="2" charset="-122"/>
                <a:cs typeface="+mn-ea"/>
                <a:sym typeface="+mn-lt"/>
              </a:rPr>
              <a:t>04</a:t>
            </a:r>
            <a:endParaRPr lang="zh-CN" altLang="en-US" sz="7200" b="1" spc="600" dirty="0">
              <a:solidFill>
                <a:srgbClr val="FFFFFF"/>
              </a:solidFill>
              <a:latin typeface="站酷快乐体2016修订版" panose="02010600030101010101" pitchFamily="2" charset="-122"/>
              <a:ea typeface="站酷快乐体2016修订版" panose="02010600030101010101" pitchFamily="2" charset="-122"/>
              <a:cs typeface="+mn-ea"/>
              <a:sym typeface="+mn-lt"/>
            </a:endParaRPr>
          </a:p>
        </p:txBody>
      </p:sp>
    </p:spTree>
  </p:cSld>
  <p:clrMapOvr>
    <a:masterClrMapping/>
  </p:clrMapOvr>
  <p:transition spd="slow" advClick="0" advTm="3000">
    <p:fade/>
  </p:transition>
  <p:timing>
    <p:tnLst>
      <p:par>
        <p:cTn id="1" dur="indefinite" restart="never" nodeType="tmRoot"/>
      </p:par>
    </p:tnLst>
    <p:bldLst>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1341445" y="260267"/>
            <a:ext cx="10850563" cy="663575"/>
          </a:xfrm>
        </p:spPr>
        <p:txBody>
          <a:bodyPr/>
          <a:lstStyle/>
          <a:p>
            <a:r>
              <a:rPr lang="zh-CN" altLang="en-US" sz="2800" dirty="0"/>
              <a:t>图书馆资源</a:t>
            </a:r>
            <a:endParaRPr lang="zh-CN" altLang="en-US" sz="2800" dirty="0"/>
          </a:p>
        </p:txBody>
      </p:sp>
      <p:sp>
        <p:nvSpPr>
          <p:cNvPr id="10" name="标题 2"/>
          <p:cNvSpPr txBox="1"/>
          <p:nvPr/>
        </p:nvSpPr>
        <p:spPr>
          <a:xfrm>
            <a:off x="818279" y="997850"/>
            <a:ext cx="10566818" cy="576064"/>
          </a:xfrm>
          <a:prstGeom prst="rect">
            <a:avLst/>
          </a:prstGeom>
          <a:solidFill>
            <a:srgbClr val="F2F2F2"/>
          </a:solidFill>
        </p:spPr>
        <p:txBody>
          <a:bodyPr vert="horz" rtlCol="0" anchor="ctr">
            <a:noAutofit/>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marL="0" marR="0" lvl="0" indent="0" algn="ctr" defTabSz="914400" rtl="0" eaLnBrk="1" fontAlgn="auto" latinLnBrk="0" hangingPunct="1">
              <a:lnSpc>
                <a:spcPct val="120000"/>
              </a:lnSpc>
              <a:spcBef>
                <a:spcPct val="0"/>
              </a:spcBef>
              <a:spcAft>
                <a:spcPts val="0"/>
              </a:spcAft>
              <a:buClrTx/>
              <a:buSzTx/>
              <a:buFontTx/>
              <a:buNone/>
              <a:defRPr/>
            </a:pPr>
            <a:r>
              <a:rPr kumimoji="0" lang="zh-CN" altLang="en-US" sz="2800" b="1" i="0" u="none" strike="noStrike" kern="1200" cap="none" spc="0" normalizeH="0" baseline="0" noProof="0" dirty="0">
                <a:ln>
                  <a:noFill/>
                </a:ln>
                <a:solidFill>
                  <a:srgbClr val="2F2F2F"/>
                </a:solidFill>
                <a:effectLst/>
                <a:uLnTx/>
                <a:uFillTx/>
                <a:latin typeface="宋体" panose="02010600030101010101" pitchFamily="2" charset="-122"/>
                <a:ea typeface="宋体" panose="02010600030101010101" pitchFamily="2" charset="-122"/>
                <a:cs typeface="+mj-cs"/>
              </a:rPr>
              <a:t>广西民族大学图书馆购买或租用各种电子资源数据库超过</a:t>
            </a:r>
            <a:r>
              <a:rPr kumimoji="0" lang="en-US" altLang="zh-CN" sz="2800" b="1" i="0" u="sng"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j-cs"/>
              </a:rPr>
              <a:t>150</a:t>
            </a:r>
            <a:r>
              <a:rPr kumimoji="0" lang="zh-CN" altLang="en-US" sz="2800" b="1" i="0" u="sng"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j-cs"/>
              </a:rPr>
              <a:t>个</a:t>
            </a:r>
            <a:endParaRPr kumimoji="0" lang="zh-CN" altLang="en-US" sz="2800" b="1" i="0" u="none" strike="noStrike" kern="1200" cap="none" spc="0" normalizeH="0" baseline="0" noProof="0" dirty="0">
              <a:ln>
                <a:noFill/>
              </a:ln>
              <a:solidFill>
                <a:srgbClr val="2F2F2F"/>
              </a:solidFill>
              <a:effectLst/>
              <a:uLnTx/>
              <a:uFillTx/>
              <a:latin typeface="宋体" panose="02010600030101010101" pitchFamily="2" charset="-122"/>
              <a:ea typeface="宋体" panose="02010600030101010101" pitchFamily="2" charset="-122"/>
              <a:cs typeface="+mj-cs"/>
            </a:endParaRPr>
          </a:p>
        </p:txBody>
      </p:sp>
      <p:grpSp>
        <p:nvGrpSpPr>
          <p:cNvPr id="11" name="组合 10"/>
          <p:cNvGrpSpPr/>
          <p:nvPr/>
        </p:nvGrpSpPr>
        <p:grpSpPr>
          <a:xfrm>
            <a:off x="469275" y="2071395"/>
            <a:ext cx="2312133" cy="4207746"/>
            <a:chOff x="475739" y="1731331"/>
            <a:chExt cx="2253125" cy="4207746"/>
          </a:xfrm>
          <a:solidFill>
            <a:schemeClr val="accent2"/>
          </a:solidFill>
        </p:grpSpPr>
        <p:grpSp>
          <p:nvGrpSpPr>
            <p:cNvPr id="12" name="组合 11"/>
            <p:cNvGrpSpPr/>
            <p:nvPr/>
          </p:nvGrpSpPr>
          <p:grpSpPr>
            <a:xfrm>
              <a:off x="496616" y="3330615"/>
              <a:ext cx="2232248" cy="432048"/>
              <a:chOff x="3989249" y="3685674"/>
              <a:chExt cx="2232248" cy="432048"/>
            </a:xfrm>
            <a:grpFill/>
          </p:grpSpPr>
          <p:sp>
            <p:nvSpPr>
              <p:cNvPr id="28" name="矩形 27"/>
              <p:cNvSpPr/>
              <p:nvPr/>
            </p:nvSpPr>
            <p:spPr>
              <a:xfrm>
                <a:off x="3989249" y="3685674"/>
                <a:ext cx="2232248" cy="432048"/>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Franklin Gothic Book" panose="020B0503020102020204"/>
                  <a:ea typeface="黑体" panose="02010609060101010101" charset="-122"/>
                  <a:cs typeface="+mn-cs"/>
                </a:endParaRPr>
              </a:p>
            </p:txBody>
          </p:sp>
          <p:sp>
            <p:nvSpPr>
              <p:cNvPr id="29" name="矩形 28"/>
              <p:cNvSpPr/>
              <p:nvPr/>
            </p:nvSpPr>
            <p:spPr>
              <a:xfrm>
                <a:off x="4053642" y="3737487"/>
                <a:ext cx="2061707" cy="338554"/>
              </a:xfrm>
              <a:prstGeom prst="rect">
                <a:avLst/>
              </a:prstGeom>
              <a:grpFill/>
              <a:ln>
                <a:noFill/>
              </a:ln>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rPr>
                  <a:t>中国知网（</a:t>
                </a:r>
                <a:r>
                  <a:rPr kumimoji="0" lang="en-US" altLang="zh-CN" sz="16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rPr>
                  <a:t>CNKI</a:t>
                </a:r>
                <a:r>
                  <a:rPr kumimoji="0" lang="zh-CN" altLang="en-US" sz="16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rPr>
                  <a:t>）</a:t>
                </a:r>
                <a:endParaRPr kumimoji="0" lang="zh-CN" altLang="en-US" sz="16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endParaRPr>
              </a:p>
            </p:txBody>
          </p:sp>
        </p:grpSp>
        <p:grpSp>
          <p:nvGrpSpPr>
            <p:cNvPr id="13" name="组合 12"/>
            <p:cNvGrpSpPr/>
            <p:nvPr/>
          </p:nvGrpSpPr>
          <p:grpSpPr>
            <a:xfrm>
              <a:off x="489657" y="3883260"/>
              <a:ext cx="2232248" cy="432048"/>
              <a:chOff x="3989249" y="3685674"/>
              <a:chExt cx="2232248" cy="432048"/>
            </a:xfrm>
            <a:grpFill/>
          </p:grpSpPr>
          <p:sp>
            <p:nvSpPr>
              <p:cNvPr id="26" name="矩形 25"/>
              <p:cNvSpPr/>
              <p:nvPr/>
            </p:nvSpPr>
            <p:spPr>
              <a:xfrm>
                <a:off x="3989249" y="3685674"/>
                <a:ext cx="2232248" cy="432048"/>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Franklin Gothic Book" panose="020B0503020102020204"/>
                  <a:ea typeface="黑体" panose="02010609060101010101" charset="-122"/>
                  <a:cs typeface="+mn-cs"/>
                </a:endParaRPr>
              </a:p>
            </p:txBody>
          </p:sp>
          <p:sp>
            <p:nvSpPr>
              <p:cNvPr id="27" name="矩形 26"/>
              <p:cNvSpPr/>
              <p:nvPr/>
            </p:nvSpPr>
            <p:spPr>
              <a:xfrm>
                <a:off x="4001373" y="3717032"/>
                <a:ext cx="2061705" cy="338554"/>
              </a:xfrm>
              <a:prstGeom prst="rect">
                <a:avLst/>
              </a:prstGeom>
              <a:grpFill/>
              <a:ln>
                <a:noFill/>
              </a:ln>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rPr>
                  <a:t>万方数据知识库</a:t>
                </a:r>
                <a:endParaRPr kumimoji="0" lang="zh-CN" altLang="en-US" sz="16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endParaRPr>
              </a:p>
            </p:txBody>
          </p:sp>
        </p:grpSp>
        <p:grpSp>
          <p:nvGrpSpPr>
            <p:cNvPr id="14" name="组合 13"/>
            <p:cNvGrpSpPr/>
            <p:nvPr/>
          </p:nvGrpSpPr>
          <p:grpSpPr>
            <a:xfrm>
              <a:off x="482698" y="4451385"/>
              <a:ext cx="2232248" cy="432048"/>
              <a:chOff x="3989249" y="3685674"/>
              <a:chExt cx="2232248" cy="432048"/>
            </a:xfrm>
            <a:grpFill/>
          </p:grpSpPr>
          <p:sp>
            <p:nvSpPr>
              <p:cNvPr id="24" name="矩形 23"/>
              <p:cNvSpPr/>
              <p:nvPr/>
            </p:nvSpPr>
            <p:spPr>
              <a:xfrm>
                <a:off x="3989249" y="3685674"/>
                <a:ext cx="2232248" cy="432048"/>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Franklin Gothic Book" panose="020B0503020102020204"/>
                  <a:ea typeface="黑体" panose="02010609060101010101" charset="-122"/>
                  <a:cs typeface="+mn-cs"/>
                </a:endParaRPr>
              </a:p>
            </p:txBody>
          </p:sp>
          <p:sp>
            <p:nvSpPr>
              <p:cNvPr id="25" name="矩形 24"/>
              <p:cNvSpPr/>
              <p:nvPr/>
            </p:nvSpPr>
            <p:spPr>
              <a:xfrm>
                <a:off x="4031887" y="3741204"/>
                <a:ext cx="2120934" cy="338554"/>
              </a:xfrm>
              <a:prstGeom prst="rect">
                <a:avLst/>
              </a:prstGeom>
              <a:grpFill/>
              <a:ln>
                <a:noFill/>
              </a:ln>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rPr>
                  <a:t>超星期刊</a:t>
                </a:r>
                <a:endParaRPr kumimoji="0" lang="zh-CN" altLang="en-US" sz="16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endParaRPr>
              </a:p>
            </p:txBody>
          </p:sp>
        </p:grpSp>
        <p:grpSp>
          <p:nvGrpSpPr>
            <p:cNvPr id="15" name="组合 14"/>
            <p:cNvGrpSpPr/>
            <p:nvPr/>
          </p:nvGrpSpPr>
          <p:grpSpPr>
            <a:xfrm>
              <a:off x="475739" y="4986799"/>
              <a:ext cx="2232248" cy="432048"/>
              <a:chOff x="3989249" y="3685674"/>
              <a:chExt cx="2232248" cy="432048"/>
            </a:xfrm>
            <a:grpFill/>
          </p:grpSpPr>
          <p:sp>
            <p:nvSpPr>
              <p:cNvPr id="22" name="矩形 21"/>
              <p:cNvSpPr/>
              <p:nvPr/>
            </p:nvSpPr>
            <p:spPr>
              <a:xfrm>
                <a:off x="3989249" y="3685674"/>
                <a:ext cx="2232248" cy="432048"/>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Franklin Gothic Book" panose="020B0503020102020204"/>
                  <a:ea typeface="黑体" panose="02010609060101010101" charset="-122"/>
                  <a:cs typeface="+mn-cs"/>
                </a:endParaRPr>
              </a:p>
            </p:txBody>
          </p:sp>
          <p:sp>
            <p:nvSpPr>
              <p:cNvPr id="23" name="矩形 22"/>
              <p:cNvSpPr/>
              <p:nvPr/>
            </p:nvSpPr>
            <p:spPr>
              <a:xfrm>
                <a:off x="4034024" y="3732421"/>
                <a:ext cx="2156613" cy="338554"/>
              </a:xfrm>
              <a:prstGeom prst="rect">
                <a:avLst/>
              </a:prstGeom>
              <a:grpFill/>
              <a:ln>
                <a:noFill/>
              </a:ln>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rPr>
                  <a:t>人大复印报刊资料</a:t>
                </a:r>
                <a:endParaRPr kumimoji="0" lang="zh-CN" altLang="en-US" sz="16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endParaRPr>
              </a:p>
            </p:txBody>
          </p:sp>
        </p:grpSp>
        <p:grpSp>
          <p:nvGrpSpPr>
            <p:cNvPr id="16" name="组合 15"/>
            <p:cNvGrpSpPr/>
            <p:nvPr/>
          </p:nvGrpSpPr>
          <p:grpSpPr>
            <a:xfrm>
              <a:off x="482698" y="5507029"/>
              <a:ext cx="2232248" cy="432048"/>
              <a:chOff x="3970167" y="3701848"/>
              <a:chExt cx="2232248" cy="432048"/>
            </a:xfrm>
            <a:grpFill/>
          </p:grpSpPr>
          <p:sp>
            <p:nvSpPr>
              <p:cNvPr id="20" name="矩形 19"/>
              <p:cNvSpPr/>
              <p:nvPr/>
            </p:nvSpPr>
            <p:spPr>
              <a:xfrm>
                <a:off x="3970167" y="3701848"/>
                <a:ext cx="2232248" cy="432048"/>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Franklin Gothic Book" panose="020B0503020102020204"/>
                  <a:ea typeface="黑体" panose="02010609060101010101" charset="-122"/>
                  <a:cs typeface="+mn-cs"/>
                </a:endParaRPr>
              </a:p>
            </p:txBody>
          </p:sp>
          <p:sp>
            <p:nvSpPr>
              <p:cNvPr id="21" name="矩形 20"/>
              <p:cNvSpPr/>
              <p:nvPr/>
            </p:nvSpPr>
            <p:spPr>
              <a:xfrm>
                <a:off x="4048478" y="3744271"/>
                <a:ext cx="2144489" cy="338554"/>
              </a:xfrm>
              <a:prstGeom prst="rect">
                <a:avLst/>
              </a:prstGeom>
              <a:grpFill/>
              <a:ln>
                <a:noFill/>
              </a:ln>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rPr>
                  <a:t>维普中文期刊</a:t>
                </a:r>
                <a:endParaRPr kumimoji="0" lang="zh-CN" altLang="en-US" sz="16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endParaRPr>
              </a:p>
            </p:txBody>
          </p:sp>
        </p:grpSp>
        <p:grpSp>
          <p:nvGrpSpPr>
            <p:cNvPr id="17" name="组合 16"/>
            <p:cNvGrpSpPr/>
            <p:nvPr/>
          </p:nvGrpSpPr>
          <p:grpSpPr>
            <a:xfrm>
              <a:off x="634157" y="1731331"/>
              <a:ext cx="1929329" cy="1250625"/>
              <a:chOff x="626715" y="1959937"/>
              <a:chExt cx="1929329" cy="1250625"/>
            </a:xfrm>
            <a:grpFill/>
          </p:grpSpPr>
          <p:sp>
            <p:nvSpPr>
              <p:cNvPr id="18" name="五边形 17"/>
              <p:cNvSpPr/>
              <p:nvPr/>
            </p:nvSpPr>
            <p:spPr>
              <a:xfrm rot="5400000">
                <a:off x="953049" y="1633603"/>
                <a:ext cx="1250625" cy="1903293"/>
              </a:xfrm>
              <a:prstGeom prst="homePlat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Franklin Gothic Book" panose="020B0503020102020204"/>
                  <a:ea typeface="黑体" panose="02010609060101010101" charset="-122"/>
                  <a:cs typeface="+mn-cs"/>
                </a:endParaRPr>
              </a:p>
            </p:txBody>
          </p:sp>
          <p:sp>
            <p:nvSpPr>
              <p:cNvPr id="19" name="矩形 18"/>
              <p:cNvSpPr/>
              <p:nvPr/>
            </p:nvSpPr>
            <p:spPr>
              <a:xfrm>
                <a:off x="626715" y="1959937"/>
                <a:ext cx="1929329" cy="1015663"/>
              </a:xfrm>
              <a:prstGeom prst="rect">
                <a:avLst/>
              </a:prstGeom>
              <a:noFill/>
              <a:ln>
                <a:noFill/>
              </a:ln>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rPr>
                  <a:t>中文电子期刊、学位论文、报纸</a:t>
                </a:r>
                <a:endParaRPr kumimoji="0" lang="zh-CN" altLang="en-US" sz="20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endParaRPr>
              </a:p>
            </p:txBody>
          </p:sp>
        </p:grpSp>
      </p:grpSp>
      <p:grpSp>
        <p:nvGrpSpPr>
          <p:cNvPr id="30" name="组合 29"/>
          <p:cNvGrpSpPr/>
          <p:nvPr/>
        </p:nvGrpSpPr>
        <p:grpSpPr>
          <a:xfrm>
            <a:off x="3179017" y="2089036"/>
            <a:ext cx="2567092" cy="4173934"/>
            <a:chOff x="3032422" y="1769141"/>
            <a:chExt cx="2501578" cy="4173934"/>
          </a:xfrm>
          <a:solidFill>
            <a:schemeClr val="accent1"/>
          </a:solidFill>
        </p:grpSpPr>
        <p:grpSp>
          <p:nvGrpSpPr>
            <p:cNvPr id="31" name="组合 30"/>
            <p:cNvGrpSpPr/>
            <p:nvPr/>
          </p:nvGrpSpPr>
          <p:grpSpPr>
            <a:xfrm>
              <a:off x="3032422" y="3350787"/>
              <a:ext cx="2501578" cy="2592288"/>
              <a:chOff x="265087" y="3356992"/>
              <a:chExt cx="2501578" cy="2592288"/>
            </a:xfrm>
            <a:grpFill/>
          </p:grpSpPr>
          <p:grpSp>
            <p:nvGrpSpPr>
              <p:cNvPr id="35" name="组合 34"/>
              <p:cNvGrpSpPr/>
              <p:nvPr/>
            </p:nvGrpSpPr>
            <p:grpSpPr>
              <a:xfrm>
                <a:off x="265087" y="3356992"/>
                <a:ext cx="2501578" cy="432048"/>
                <a:chOff x="3863228" y="3685674"/>
                <a:chExt cx="2501578" cy="432048"/>
              </a:xfrm>
              <a:grpFill/>
            </p:grpSpPr>
            <p:sp>
              <p:nvSpPr>
                <p:cNvPr id="48" name="矩形 47"/>
                <p:cNvSpPr/>
                <p:nvPr/>
              </p:nvSpPr>
              <p:spPr>
                <a:xfrm>
                  <a:off x="3989249" y="3685674"/>
                  <a:ext cx="2232248" cy="432048"/>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Franklin Gothic Book" panose="020B0503020102020204"/>
                    <a:ea typeface="黑体" panose="02010609060101010101" charset="-122"/>
                    <a:cs typeface="+mn-cs"/>
                  </a:endParaRPr>
                </a:p>
              </p:txBody>
            </p:sp>
            <p:sp>
              <p:nvSpPr>
                <p:cNvPr id="49" name="矩形 48"/>
                <p:cNvSpPr/>
                <p:nvPr/>
              </p:nvSpPr>
              <p:spPr>
                <a:xfrm>
                  <a:off x="3863228" y="3723360"/>
                  <a:ext cx="2501578" cy="338554"/>
                </a:xfrm>
                <a:prstGeom prst="rect">
                  <a:avLst/>
                </a:prstGeom>
                <a:noFill/>
                <a:ln>
                  <a:noFill/>
                </a:ln>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6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rPr>
                    <a:t>Springer Nature</a:t>
                  </a:r>
                  <a:r>
                    <a:rPr kumimoji="0" lang="zh-CN" altLang="en-US" sz="16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rPr>
                    <a:t>数据库</a:t>
                  </a:r>
                  <a:endParaRPr kumimoji="0" lang="zh-CN" altLang="en-US" sz="16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endParaRPr>
                </a:p>
              </p:txBody>
            </p:sp>
          </p:grpSp>
          <p:grpSp>
            <p:nvGrpSpPr>
              <p:cNvPr id="36" name="组合 35"/>
              <p:cNvGrpSpPr/>
              <p:nvPr/>
            </p:nvGrpSpPr>
            <p:grpSpPr>
              <a:xfrm>
                <a:off x="391109" y="3909637"/>
                <a:ext cx="2244372" cy="432048"/>
                <a:chOff x="3996209" y="3685674"/>
                <a:chExt cx="2244372" cy="432048"/>
              </a:xfrm>
              <a:grpFill/>
            </p:grpSpPr>
            <p:sp>
              <p:nvSpPr>
                <p:cNvPr id="46" name="矩形 45"/>
                <p:cNvSpPr/>
                <p:nvPr/>
              </p:nvSpPr>
              <p:spPr>
                <a:xfrm>
                  <a:off x="4008333" y="3685674"/>
                  <a:ext cx="2232248" cy="432048"/>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Franklin Gothic Book" panose="020B0503020102020204"/>
                    <a:ea typeface="黑体" panose="02010609060101010101" charset="-122"/>
                    <a:cs typeface="+mn-cs"/>
                  </a:endParaRPr>
                </a:p>
              </p:txBody>
            </p:sp>
            <p:sp>
              <p:nvSpPr>
                <p:cNvPr id="47" name="矩形 46"/>
                <p:cNvSpPr/>
                <p:nvPr/>
              </p:nvSpPr>
              <p:spPr>
                <a:xfrm>
                  <a:off x="3996209" y="3752812"/>
                  <a:ext cx="2232248" cy="338554"/>
                </a:xfrm>
                <a:prstGeom prst="rect">
                  <a:avLst/>
                </a:prstGeom>
                <a:noFill/>
                <a:ln>
                  <a:noFill/>
                </a:ln>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rPr>
                    <a:t>亿语小语种资源总库</a:t>
                  </a:r>
                  <a:endParaRPr kumimoji="0" lang="zh-CN" altLang="en-US" sz="16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endParaRPr>
                </a:p>
              </p:txBody>
            </p:sp>
          </p:grpSp>
          <p:grpSp>
            <p:nvGrpSpPr>
              <p:cNvPr id="37" name="组合 36"/>
              <p:cNvGrpSpPr/>
              <p:nvPr/>
            </p:nvGrpSpPr>
            <p:grpSpPr>
              <a:xfrm>
                <a:off x="377190" y="4471153"/>
                <a:ext cx="2370392" cy="432048"/>
                <a:chOff x="3989249" y="3679065"/>
                <a:chExt cx="2370392" cy="432048"/>
              </a:xfrm>
              <a:grpFill/>
            </p:grpSpPr>
            <p:sp>
              <p:nvSpPr>
                <p:cNvPr id="44" name="矩形 43"/>
                <p:cNvSpPr/>
                <p:nvPr/>
              </p:nvSpPr>
              <p:spPr>
                <a:xfrm>
                  <a:off x="4015292" y="3679065"/>
                  <a:ext cx="2232248" cy="432048"/>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Franklin Gothic Book" panose="020B0503020102020204"/>
                    <a:ea typeface="黑体" panose="02010609060101010101" charset="-122"/>
                    <a:cs typeface="+mn-cs"/>
                  </a:endParaRPr>
                </a:p>
              </p:txBody>
            </p:sp>
            <p:sp>
              <p:nvSpPr>
                <p:cNvPr id="45" name="矩形 44"/>
                <p:cNvSpPr/>
                <p:nvPr/>
              </p:nvSpPr>
              <p:spPr>
                <a:xfrm>
                  <a:off x="3989249" y="3732418"/>
                  <a:ext cx="2370392" cy="338554"/>
                </a:xfrm>
                <a:prstGeom prst="rect">
                  <a:avLst/>
                </a:prstGeom>
                <a:noFill/>
                <a:ln>
                  <a:noFill/>
                </a:ln>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6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rPr>
                    <a:t>IEEE</a:t>
                  </a:r>
                  <a:r>
                    <a:rPr kumimoji="0" lang="zh-CN" altLang="en-US" sz="16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rPr>
                    <a:t>计算机学会数据库</a:t>
                  </a:r>
                  <a:endParaRPr kumimoji="0" lang="zh-CN" altLang="en-US" sz="16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endParaRPr>
                </a:p>
              </p:txBody>
            </p:sp>
          </p:grpSp>
          <p:grpSp>
            <p:nvGrpSpPr>
              <p:cNvPr id="38" name="组合 37"/>
              <p:cNvGrpSpPr/>
              <p:nvPr/>
            </p:nvGrpSpPr>
            <p:grpSpPr>
              <a:xfrm>
                <a:off x="399751" y="5006567"/>
                <a:ext cx="2232248" cy="432048"/>
                <a:chOff x="4018769" y="3679065"/>
                <a:chExt cx="2232248" cy="432048"/>
              </a:xfrm>
              <a:grpFill/>
            </p:grpSpPr>
            <p:sp>
              <p:nvSpPr>
                <p:cNvPr id="42" name="矩形 41"/>
                <p:cNvSpPr/>
                <p:nvPr/>
              </p:nvSpPr>
              <p:spPr>
                <a:xfrm>
                  <a:off x="4018769" y="3679065"/>
                  <a:ext cx="2232248" cy="432048"/>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spc="50" normalizeH="0" baseline="0" noProof="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Franklin Gothic Book" panose="020B0503020102020204"/>
                    <a:ea typeface="黑体" panose="02010609060101010101" charset="-122"/>
                    <a:cs typeface="+mn-cs"/>
                  </a:endParaRPr>
                </a:p>
              </p:txBody>
            </p:sp>
            <p:sp>
              <p:nvSpPr>
                <p:cNvPr id="43" name="矩形 42"/>
                <p:cNvSpPr/>
                <p:nvPr/>
              </p:nvSpPr>
              <p:spPr>
                <a:xfrm>
                  <a:off x="4022251" y="3717032"/>
                  <a:ext cx="2206206" cy="338554"/>
                </a:xfrm>
                <a:prstGeom prst="rect">
                  <a:avLst/>
                </a:prstGeom>
                <a:noFill/>
                <a:ln>
                  <a:noFill/>
                </a:ln>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6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rPr>
                    <a:t>Emerald</a:t>
                  </a:r>
                  <a:r>
                    <a:rPr kumimoji="0" lang="zh-CN" altLang="en-US" sz="16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rPr>
                    <a:t>全文期刊库</a:t>
                  </a:r>
                  <a:endParaRPr kumimoji="0" lang="zh-CN" altLang="en-US" sz="16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endParaRPr>
                </a:p>
              </p:txBody>
            </p:sp>
          </p:grpSp>
          <p:grpSp>
            <p:nvGrpSpPr>
              <p:cNvPr id="39" name="组合 38"/>
              <p:cNvGrpSpPr/>
              <p:nvPr/>
            </p:nvGrpSpPr>
            <p:grpSpPr>
              <a:xfrm>
                <a:off x="396272" y="5517232"/>
                <a:ext cx="2239208" cy="432048"/>
                <a:chOff x="3989249" y="3685674"/>
                <a:chExt cx="2239208" cy="432048"/>
              </a:xfrm>
              <a:grpFill/>
            </p:grpSpPr>
            <p:sp>
              <p:nvSpPr>
                <p:cNvPr id="40" name="矩形 39"/>
                <p:cNvSpPr/>
                <p:nvPr/>
              </p:nvSpPr>
              <p:spPr>
                <a:xfrm>
                  <a:off x="3989249" y="3685674"/>
                  <a:ext cx="2232248" cy="432048"/>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Franklin Gothic Book" panose="020B0503020102020204"/>
                    <a:ea typeface="黑体" panose="02010609060101010101" charset="-122"/>
                    <a:cs typeface="+mn-cs"/>
                  </a:endParaRPr>
                </a:p>
              </p:txBody>
            </p:sp>
            <p:sp>
              <p:nvSpPr>
                <p:cNvPr id="41" name="矩形 40"/>
                <p:cNvSpPr/>
                <p:nvPr/>
              </p:nvSpPr>
              <p:spPr>
                <a:xfrm>
                  <a:off x="3989251" y="3717032"/>
                  <a:ext cx="2239206" cy="307777"/>
                </a:xfrm>
                <a:prstGeom prst="rect">
                  <a:avLst/>
                </a:prstGeom>
                <a:noFill/>
                <a:ln>
                  <a:noFill/>
                </a:ln>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rPr>
                    <a:t>GCDS</a:t>
                  </a:r>
                  <a:r>
                    <a:rPr kumimoji="0" lang="zh-CN" altLang="en-US" sz="14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rPr>
                    <a:t>全球名校学位论文</a:t>
                  </a:r>
                  <a:endParaRPr kumimoji="0" lang="zh-CN" altLang="en-US" sz="14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endParaRPr>
                </a:p>
              </p:txBody>
            </p:sp>
          </p:grpSp>
        </p:grpSp>
        <p:grpSp>
          <p:nvGrpSpPr>
            <p:cNvPr id="32" name="组合 31"/>
            <p:cNvGrpSpPr/>
            <p:nvPr/>
          </p:nvGrpSpPr>
          <p:grpSpPr>
            <a:xfrm>
              <a:off x="3314582" y="1769141"/>
              <a:ext cx="1933294" cy="1229714"/>
              <a:chOff x="626714" y="1980848"/>
              <a:chExt cx="1933294" cy="1229714"/>
            </a:xfrm>
            <a:grpFill/>
          </p:grpSpPr>
          <p:sp>
            <p:nvSpPr>
              <p:cNvPr id="33" name="五边形 32"/>
              <p:cNvSpPr/>
              <p:nvPr/>
            </p:nvSpPr>
            <p:spPr>
              <a:xfrm rot="5400000">
                <a:off x="963504" y="1644058"/>
                <a:ext cx="1229714" cy="1903293"/>
              </a:xfrm>
              <a:prstGeom prst="homePlate">
                <a:avLst>
                  <a:gd name="adj" fmla="val 5153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Franklin Gothic Book" panose="020B0503020102020204"/>
                  <a:ea typeface="黑体" panose="02010609060101010101" charset="-122"/>
                  <a:cs typeface="+mn-cs"/>
                </a:endParaRPr>
              </a:p>
            </p:txBody>
          </p:sp>
          <p:sp>
            <p:nvSpPr>
              <p:cNvPr id="34" name="矩形 33"/>
              <p:cNvSpPr/>
              <p:nvPr/>
            </p:nvSpPr>
            <p:spPr>
              <a:xfrm>
                <a:off x="630679" y="2008117"/>
                <a:ext cx="1929329" cy="707886"/>
              </a:xfrm>
              <a:prstGeom prst="rect">
                <a:avLst/>
              </a:prstGeom>
              <a:noFill/>
              <a:ln>
                <a:noFill/>
              </a:ln>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rPr>
                  <a:t>外文电子期刊、学位论文</a:t>
                </a:r>
                <a:endParaRPr kumimoji="0" lang="zh-CN" altLang="en-US" sz="20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endParaRPr>
              </a:p>
            </p:txBody>
          </p:sp>
        </p:grpSp>
      </p:grpSp>
      <p:grpSp>
        <p:nvGrpSpPr>
          <p:cNvPr id="50" name="组合 49"/>
          <p:cNvGrpSpPr/>
          <p:nvPr/>
        </p:nvGrpSpPr>
        <p:grpSpPr>
          <a:xfrm>
            <a:off x="6059462" y="2068122"/>
            <a:ext cx="2334395" cy="4159948"/>
            <a:chOff x="5890005" y="1752349"/>
            <a:chExt cx="2274819" cy="4159948"/>
          </a:xfrm>
          <a:solidFill>
            <a:schemeClr val="accent3"/>
          </a:solidFill>
        </p:grpSpPr>
        <p:grpSp>
          <p:nvGrpSpPr>
            <p:cNvPr id="51" name="组合 50"/>
            <p:cNvGrpSpPr/>
            <p:nvPr/>
          </p:nvGrpSpPr>
          <p:grpSpPr>
            <a:xfrm>
              <a:off x="5917841" y="3313225"/>
              <a:ext cx="2239207" cy="432048"/>
              <a:chOff x="3989249" y="3685674"/>
              <a:chExt cx="2239207" cy="432048"/>
            </a:xfrm>
            <a:grpFill/>
          </p:grpSpPr>
          <p:sp>
            <p:nvSpPr>
              <p:cNvPr id="71" name="矩形 70"/>
              <p:cNvSpPr/>
              <p:nvPr/>
            </p:nvSpPr>
            <p:spPr>
              <a:xfrm>
                <a:off x="3989249" y="3685674"/>
                <a:ext cx="2232248" cy="432048"/>
              </a:xfrm>
              <a:prstGeom prst="rect">
                <a:avLst/>
              </a:prstGeom>
              <a:solidFill>
                <a:srgbClr val="0F4D9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Franklin Gothic Book" panose="020B0503020102020204"/>
                  <a:ea typeface="黑体" panose="02010609060101010101" charset="-122"/>
                  <a:cs typeface="+mn-cs"/>
                </a:endParaRPr>
              </a:p>
            </p:txBody>
          </p:sp>
          <p:sp>
            <p:nvSpPr>
              <p:cNvPr id="72" name="矩形 71"/>
              <p:cNvSpPr/>
              <p:nvPr/>
            </p:nvSpPr>
            <p:spPr>
              <a:xfrm>
                <a:off x="3994413" y="3717032"/>
                <a:ext cx="2234043" cy="338554"/>
              </a:xfrm>
              <a:prstGeom prst="rect">
                <a:avLst/>
              </a:prstGeom>
              <a:noFill/>
              <a:ln>
                <a:noFill/>
              </a:ln>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rPr>
                  <a:t>新东方在线学习库</a:t>
                </a:r>
                <a:endParaRPr kumimoji="0" lang="zh-CN" altLang="en-US" sz="16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endParaRPr>
              </a:p>
            </p:txBody>
          </p:sp>
        </p:grpSp>
        <p:grpSp>
          <p:nvGrpSpPr>
            <p:cNvPr id="59" name="组合 58"/>
            <p:cNvGrpSpPr/>
            <p:nvPr/>
          </p:nvGrpSpPr>
          <p:grpSpPr>
            <a:xfrm>
              <a:off x="5919041" y="4002597"/>
              <a:ext cx="2239208" cy="432048"/>
              <a:chOff x="3989249" y="3685674"/>
              <a:chExt cx="2239208" cy="432048"/>
            </a:xfrm>
            <a:grpFill/>
          </p:grpSpPr>
          <p:sp>
            <p:nvSpPr>
              <p:cNvPr id="69" name="矩形 68"/>
              <p:cNvSpPr/>
              <p:nvPr/>
            </p:nvSpPr>
            <p:spPr>
              <a:xfrm>
                <a:off x="3989249" y="3685674"/>
                <a:ext cx="2232248" cy="432048"/>
              </a:xfrm>
              <a:prstGeom prst="rect">
                <a:avLst/>
              </a:prstGeom>
              <a:solidFill>
                <a:srgbClr val="0F4D9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Franklin Gothic Book" panose="020B0503020102020204"/>
                  <a:ea typeface="黑体" panose="02010609060101010101" charset="-122"/>
                  <a:cs typeface="+mn-cs"/>
                </a:endParaRPr>
              </a:p>
            </p:txBody>
          </p:sp>
          <p:sp>
            <p:nvSpPr>
              <p:cNvPr id="70" name="矩形 69"/>
              <p:cNvSpPr/>
              <p:nvPr/>
            </p:nvSpPr>
            <p:spPr>
              <a:xfrm>
                <a:off x="4001373" y="3717032"/>
                <a:ext cx="2227084" cy="338554"/>
              </a:xfrm>
              <a:prstGeom prst="rect">
                <a:avLst/>
              </a:prstGeom>
              <a:solidFill>
                <a:srgbClr val="0F4D96"/>
              </a:solidFill>
              <a:ln>
                <a:noFill/>
              </a:ln>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rPr>
                  <a:t>起点考试网</a:t>
                </a:r>
                <a:endParaRPr kumimoji="0" lang="zh-CN" altLang="en-US" sz="16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endParaRPr>
              </a:p>
            </p:txBody>
          </p:sp>
        </p:grpSp>
        <p:grpSp>
          <p:nvGrpSpPr>
            <p:cNvPr id="60" name="组合 59"/>
            <p:cNvGrpSpPr/>
            <p:nvPr/>
          </p:nvGrpSpPr>
          <p:grpSpPr>
            <a:xfrm>
              <a:off x="5923007" y="4722491"/>
              <a:ext cx="2241817" cy="432048"/>
              <a:chOff x="4008333" y="3677462"/>
              <a:chExt cx="2241817" cy="432048"/>
            </a:xfrm>
            <a:grpFill/>
          </p:grpSpPr>
          <p:sp>
            <p:nvSpPr>
              <p:cNvPr id="67" name="矩形 66"/>
              <p:cNvSpPr/>
              <p:nvPr/>
            </p:nvSpPr>
            <p:spPr>
              <a:xfrm>
                <a:off x="4017902" y="3677462"/>
                <a:ext cx="2232248" cy="432048"/>
              </a:xfrm>
              <a:prstGeom prst="rect">
                <a:avLst/>
              </a:prstGeom>
              <a:solidFill>
                <a:srgbClr val="0F4D9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Franklin Gothic Book" panose="020B0503020102020204"/>
                  <a:ea typeface="黑体" panose="02010609060101010101" charset="-122"/>
                  <a:cs typeface="+mn-cs"/>
                </a:endParaRPr>
              </a:p>
            </p:txBody>
          </p:sp>
          <p:sp>
            <p:nvSpPr>
              <p:cNvPr id="68" name="矩形 67"/>
              <p:cNvSpPr/>
              <p:nvPr/>
            </p:nvSpPr>
            <p:spPr>
              <a:xfrm>
                <a:off x="4008333" y="3717032"/>
                <a:ext cx="2220124" cy="338554"/>
              </a:xfrm>
              <a:prstGeom prst="rect">
                <a:avLst/>
              </a:prstGeom>
              <a:noFill/>
              <a:ln>
                <a:noFill/>
              </a:ln>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600" b="1" i="0" u="none" strike="noStrike" kern="0" spc="50" normalizeH="0" baseline="0" noProof="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rPr>
                  <a:t>FiF</a:t>
                </a:r>
                <a:r>
                  <a:rPr kumimoji="0" lang="zh-CN" altLang="en-US" sz="16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rPr>
                  <a:t>外语学习资料库</a:t>
                </a:r>
                <a:endParaRPr kumimoji="0" lang="zh-CN" altLang="en-US" sz="16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endParaRPr>
              </a:p>
            </p:txBody>
          </p:sp>
        </p:grpSp>
        <p:grpSp>
          <p:nvGrpSpPr>
            <p:cNvPr id="61" name="组合 60"/>
            <p:cNvGrpSpPr/>
            <p:nvPr/>
          </p:nvGrpSpPr>
          <p:grpSpPr>
            <a:xfrm>
              <a:off x="5890005" y="5480249"/>
              <a:ext cx="2274818" cy="432048"/>
              <a:chOff x="3989249" y="3685674"/>
              <a:chExt cx="2274818" cy="432048"/>
            </a:xfrm>
            <a:grpFill/>
          </p:grpSpPr>
          <p:sp>
            <p:nvSpPr>
              <p:cNvPr id="65" name="矩形 64"/>
              <p:cNvSpPr/>
              <p:nvPr/>
            </p:nvSpPr>
            <p:spPr>
              <a:xfrm>
                <a:off x="4031819" y="3685674"/>
                <a:ext cx="2232248" cy="432048"/>
              </a:xfrm>
              <a:prstGeom prst="rect">
                <a:avLst/>
              </a:prstGeom>
              <a:solidFill>
                <a:srgbClr val="0F4D9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Franklin Gothic Book" panose="020B0503020102020204"/>
                  <a:ea typeface="黑体" panose="02010609060101010101" charset="-122"/>
                  <a:cs typeface="+mn-cs"/>
                </a:endParaRPr>
              </a:p>
            </p:txBody>
          </p:sp>
          <p:sp>
            <p:nvSpPr>
              <p:cNvPr id="66" name="矩形 65"/>
              <p:cNvSpPr/>
              <p:nvPr/>
            </p:nvSpPr>
            <p:spPr>
              <a:xfrm>
                <a:off x="3989249" y="3717032"/>
                <a:ext cx="2239207" cy="307777"/>
              </a:xfrm>
              <a:prstGeom prst="rect">
                <a:avLst/>
              </a:prstGeom>
              <a:noFill/>
              <a:ln>
                <a:noFill/>
              </a:ln>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4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rPr>
                  <a:t>广益多媒体外语学习平台</a:t>
                </a:r>
                <a:endParaRPr kumimoji="0" lang="zh-CN" altLang="en-US" sz="14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endParaRPr>
              </a:p>
            </p:txBody>
          </p:sp>
        </p:grpSp>
        <p:grpSp>
          <p:nvGrpSpPr>
            <p:cNvPr id="62" name="组合 61"/>
            <p:cNvGrpSpPr/>
            <p:nvPr/>
          </p:nvGrpSpPr>
          <p:grpSpPr>
            <a:xfrm>
              <a:off x="6073981" y="1752349"/>
              <a:ext cx="1929329" cy="1250625"/>
              <a:chOff x="626715" y="1959937"/>
              <a:chExt cx="1929329" cy="1250625"/>
            </a:xfrm>
            <a:grpFill/>
          </p:grpSpPr>
          <p:sp>
            <p:nvSpPr>
              <p:cNvPr id="63" name="五边形 62"/>
              <p:cNvSpPr/>
              <p:nvPr/>
            </p:nvSpPr>
            <p:spPr>
              <a:xfrm rot="5400000">
                <a:off x="953049" y="1633603"/>
                <a:ext cx="1250625" cy="1903293"/>
              </a:xfrm>
              <a:prstGeom prst="homePlate">
                <a:avLst/>
              </a:prstGeom>
              <a:solidFill>
                <a:srgbClr val="0F4D9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Franklin Gothic Book" panose="020B0503020102020204"/>
                  <a:ea typeface="黑体" panose="02010609060101010101" charset="-122"/>
                  <a:cs typeface="+mn-cs"/>
                </a:endParaRPr>
              </a:p>
            </p:txBody>
          </p:sp>
          <p:sp>
            <p:nvSpPr>
              <p:cNvPr id="64" name="矩形 63"/>
              <p:cNvSpPr/>
              <p:nvPr/>
            </p:nvSpPr>
            <p:spPr>
              <a:xfrm>
                <a:off x="626715" y="1959937"/>
                <a:ext cx="1929329" cy="707886"/>
              </a:xfrm>
              <a:prstGeom prst="rect">
                <a:avLst/>
              </a:prstGeom>
              <a:noFill/>
              <a:ln>
                <a:noFill/>
              </a:ln>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rPr>
                  <a:t>学习考试数据库</a:t>
                </a:r>
                <a:endParaRPr kumimoji="0" lang="zh-CN" altLang="en-US" sz="20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endParaRPr>
              </a:p>
            </p:txBody>
          </p:sp>
        </p:grpSp>
      </p:grpSp>
      <p:grpSp>
        <p:nvGrpSpPr>
          <p:cNvPr id="73" name="组合 72"/>
          <p:cNvGrpSpPr/>
          <p:nvPr/>
        </p:nvGrpSpPr>
        <p:grpSpPr>
          <a:xfrm>
            <a:off x="9027936" y="2089039"/>
            <a:ext cx="2324574" cy="4135967"/>
            <a:chOff x="8685832" y="1752349"/>
            <a:chExt cx="2265249" cy="4135967"/>
          </a:xfrm>
          <a:solidFill>
            <a:srgbClr val="0167A2"/>
          </a:solidFill>
        </p:grpSpPr>
        <p:grpSp>
          <p:nvGrpSpPr>
            <p:cNvPr id="74" name="组合 73"/>
            <p:cNvGrpSpPr/>
            <p:nvPr/>
          </p:nvGrpSpPr>
          <p:grpSpPr>
            <a:xfrm>
              <a:off x="8685832" y="3271464"/>
              <a:ext cx="2260084" cy="432048"/>
              <a:chOff x="3968372" y="3661110"/>
              <a:chExt cx="2260084" cy="432048"/>
            </a:xfrm>
            <a:grpFill/>
          </p:grpSpPr>
          <p:sp>
            <p:nvSpPr>
              <p:cNvPr id="90" name="矩形 89"/>
              <p:cNvSpPr/>
              <p:nvPr/>
            </p:nvSpPr>
            <p:spPr>
              <a:xfrm>
                <a:off x="3968372" y="3661110"/>
                <a:ext cx="2232248" cy="432048"/>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Franklin Gothic Book" panose="020B0503020102020204"/>
                  <a:ea typeface="黑体" panose="02010609060101010101" charset="-122"/>
                  <a:cs typeface="+mn-cs"/>
                </a:endParaRPr>
              </a:p>
            </p:txBody>
          </p:sp>
          <p:sp>
            <p:nvSpPr>
              <p:cNvPr id="91" name="矩形 90"/>
              <p:cNvSpPr/>
              <p:nvPr/>
            </p:nvSpPr>
            <p:spPr>
              <a:xfrm>
                <a:off x="3994413" y="3717032"/>
                <a:ext cx="2234043" cy="338554"/>
              </a:xfrm>
              <a:prstGeom prst="rect">
                <a:avLst/>
              </a:prstGeom>
              <a:noFill/>
              <a:ln>
                <a:noFill/>
              </a:ln>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rPr>
                  <a:t>爱如生晚清民国大报库</a:t>
                </a:r>
                <a:endParaRPr kumimoji="0" lang="zh-CN" altLang="en-US" sz="16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endParaRPr>
              </a:p>
            </p:txBody>
          </p:sp>
        </p:grpSp>
        <p:grpSp>
          <p:nvGrpSpPr>
            <p:cNvPr id="75" name="组合 74"/>
            <p:cNvGrpSpPr/>
            <p:nvPr/>
          </p:nvGrpSpPr>
          <p:grpSpPr>
            <a:xfrm>
              <a:off x="8685832" y="3848673"/>
              <a:ext cx="2253125" cy="432048"/>
              <a:chOff x="3975331" y="3685674"/>
              <a:chExt cx="2253125" cy="432048"/>
            </a:xfrm>
            <a:grpFill/>
          </p:grpSpPr>
          <p:sp>
            <p:nvSpPr>
              <p:cNvPr id="88" name="矩形 87"/>
              <p:cNvSpPr/>
              <p:nvPr/>
            </p:nvSpPr>
            <p:spPr>
              <a:xfrm>
                <a:off x="3989249" y="3685674"/>
                <a:ext cx="2232248" cy="432048"/>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spc="50" normalizeH="0" baseline="0" noProof="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Franklin Gothic Book" panose="020B0503020102020204"/>
                  <a:ea typeface="黑体" panose="02010609060101010101" charset="-122"/>
                  <a:cs typeface="+mn-cs"/>
                </a:endParaRPr>
              </a:p>
            </p:txBody>
          </p:sp>
          <p:sp>
            <p:nvSpPr>
              <p:cNvPr id="89" name="矩形 88"/>
              <p:cNvSpPr/>
              <p:nvPr/>
            </p:nvSpPr>
            <p:spPr>
              <a:xfrm>
                <a:off x="3975331" y="3717032"/>
                <a:ext cx="2253125" cy="338554"/>
              </a:xfrm>
              <a:prstGeom prst="rect">
                <a:avLst/>
              </a:prstGeom>
              <a:noFill/>
              <a:ln>
                <a:noFill/>
              </a:ln>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rPr>
                  <a:t>中国历史文献库</a:t>
                </a:r>
                <a:endParaRPr kumimoji="0" lang="zh-CN" altLang="en-US" sz="16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endParaRPr>
              </a:p>
            </p:txBody>
          </p:sp>
        </p:grpSp>
        <p:grpSp>
          <p:nvGrpSpPr>
            <p:cNvPr id="76" name="组合 75"/>
            <p:cNvGrpSpPr/>
            <p:nvPr/>
          </p:nvGrpSpPr>
          <p:grpSpPr>
            <a:xfrm>
              <a:off x="8685833" y="4416798"/>
              <a:ext cx="2246166" cy="432048"/>
              <a:chOff x="3982291" y="3685674"/>
              <a:chExt cx="2246166" cy="432048"/>
            </a:xfrm>
            <a:grpFill/>
          </p:grpSpPr>
          <p:sp>
            <p:nvSpPr>
              <p:cNvPr id="86" name="矩形 85"/>
              <p:cNvSpPr/>
              <p:nvPr/>
            </p:nvSpPr>
            <p:spPr>
              <a:xfrm>
                <a:off x="3989249" y="3685674"/>
                <a:ext cx="2232248" cy="432048"/>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Franklin Gothic Book" panose="020B0503020102020204"/>
                  <a:ea typeface="黑体" panose="02010609060101010101" charset="-122"/>
                  <a:cs typeface="+mn-cs"/>
                </a:endParaRPr>
              </a:p>
            </p:txBody>
          </p:sp>
          <p:sp>
            <p:nvSpPr>
              <p:cNvPr id="87" name="矩形 86"/>
              <p:cNvSpPr/>
              <p:nvPr/>
            </p:nvSpPr>
            <p:spPr>
              <a:xfrm>
                <a:off x="3982291" y="3717032"/>
                <a:ext cx="2246166" cy="338554"/>
              </a:xfrm>
              <a:prstGeom prst="rect">
                <a:avLst/>
              </a:prstGeom>
              <a:grpFill/>
              <a:ln>
                <a:noFill/>
              </a:ln>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rPr>
                  <a:t>晚清期刊全文数据库</a:t>
                </a:r>
                <a:endParaRPr kumimoji="0" lang="zh-CN" altLang="en-US" sz="16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endParaRPr>
              </a:p>
            </p:txBody>
          </p:sp>
        </p:grpSp>
        <p:grpSp>
          <p:nvGrpSpPr>
            <p:cNvPr id="77" name="组合 76"/>
            <p:cNvGrpSpPr/>
            <p:nvPr/>
          </p:nvGrpSpPr>
          <p:grpSpPr>
            <a:xfrm>
              <a:off x="8706708" y="4943429"/>
              <a:ext cx="2232248" cy="432048"/>
              <a:chOff x="4010125" y="3676891"/>
              <a:chExt cx="2232248" cy="432048"/>
            </a:xfrm>
            <a:grpFill/>
          </p:grpSpPr>
          <p:sp>
            <p:nvSpPr>
              <p:cNvPr id="84" name="矩形 83"/>
              <p:cNvSpPr/>
              <p:nvPr/>
            </p:nvSpPr>
            <p:spPr>
              <a:xfrm>
                <a:off x="4010125" y="3676891"/>
                <a:ext cx="2232248" cy="432048"/>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Franklin Gothic Book" panose="020B0503020102020204"/>
                  <a:ea typeface="黑体" panose="02010609060101010101" charset="-122"/>
                  <a:cs typeface="+mn-cs"/>
                </a:endParaRPr>
              </a:p>
            </p:txBody>
          </p:sp>
          <p:sp>
            <p:nvSpPr>
              <p:cNvPr id="85" name="矩形 84"/>
              <p:cNvSpPr/>
              <p:nvPr/>
            </p:nvSpPr>
            <p:spPr>
              <a:xfrm>
                <a:off x="4015291" y="3717032"/>
                <a:ext cx="2213166" cy="307777"/>
              </a:xfrm>
              <a:prstGeom prst="rect">
                <a:avLst/>
              </a:prstGeom>
              <a:grpFill/>
              <a:ln>
                <a:noFill/>
              </a:ln>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4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rPr>
                  <a:t>大成老旧期刊全文数据库</a:t>
                </a:r>
                <a:endParaRPr kumimoji="0" lang="zh-CN" altLang="en-US" sz="14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endParaRPr>
              </a:p>
            </p:txBody>
          </p:sp>
        </p:grpSp>
        <p:grpSp>
          <p:nvGrpSpPr>
            <p:cNvPr id="78" name="组合 77"/>
            <p:cNvGrpSpPr/>
            <p:nvPr/>
          </p:nvGrpSpPr>
          <p:grpSpPr>
            <a:xfrm>
              <a:off x="8711873" y="5456268"/>
              <a:ext cx="2239208" cy="432048"/>
              <a:chOff x="3989249" y="3685674"/>
              <a:chExt cx="2239208" cy="432048"/>
            </a:xfrm>
            <a:grpFill/>
          </p:grpSpPr>
          <p:sp>
            <p:nvSpPr>
              <p:cNvPr id="82" name="矩形 81"/>
              <p:cNvSpPr/>
              <p:nvPr/>
            </p:nvSpPr>
            <p:spPr>
              <a:xfrm>
                <a:off x="3989249" y="3685674"/>
                <a:ext cx="2232248" cy="432048"/>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Franklin Gothic Book" panose="020B0503020102020204"/>
                  <a:ea typeface="黑体" panose="02010609060101010101" charset="-122"/>
                  <a:cs typeface="+mn-cs"/>
                </a:endParaRPr>
              </a:p>
            </p:txBody>
          </p:sp>
          <p:sp>
            <p:nvSpPr>
              <p:cNvPr id="83" name="矩形 82"/>
              <p:cNvSpPr/>
              <p:nvPr/>
            </p:nvSpPr>
            <p:spPr>
              <a:xfrm>
                <a:off x="3989251" y="3717032"/>
                <a:ext cx="2239206" cy="338554"/>
              </a:xfrm>
              <a:prstGeom prst="rect">
                <a:avLst/>
              </a:prstGeom>
              <a:grpFill/>
              <a:ln>
                <a:noFill/>
              </a:ln>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rPr>
                  <a:t>中国基本古籍库</a:t>
                </a:r>
                <a:endParaRPr kumimoji="0" lang="zh-CN" altLang="en-US" sz="16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endParaRPr>
              </a:p>
            </p:txBody>
          </p:sp>
        </p:grpSp>
        <p:grpSp>
          <p:nvGrpSpPr>
            <p:cNvPr id="79" name="组合 78"/>
            <p:cNvGrpSpPr/>
            <p:nvPr/>
          </p:nvGrpSpPr>
          <p:grpSpPr>
            <a:xfrm>
              <a:off x="8863332" y="1752349"/>
              <a:ext cx="1929329" cy="1250625"/>
              <a:chOff x="626715" y="1959937"/>
              <a:chExt cx="1929329" cy="1250625"/>
            </a:xfrm>
            <a:grpFill/>
          </p:grpSpPr>
          <p:sp>
            <p:nvSpPr>
              <p:cNvPr id="80" name="五边形 79"/>
              <p:cNvSpPr/>
              <p:nvPr/>
            </p:nvSpPr>
            <p:spPr>
              <a:xfrm rot="5400000">
                <a:off x="953049" y="1633603"/>
                <a:ext cx="1250625" cy="1903293"/>
              </a:xfrm>
              <a:prstGeom prst="homePlat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Franklin Gothic Book" panose="020B0503020102020204"/>
                  <a:ea typeface="黑体" panose="02010609060101010101" charset="-122"/>
                  <a:cs typeface="+mn-cs"/>
                </a:endParaRPr>
              </a:p>
            </p:txBody>
          </p:sp>
          <p:sp>
            <p:nvSpPr>
              <p:cNvPr id="81" name="矩形 80"/>
              <p:cNvSpPr/>
              <p:nvPr/>
            </p:nvSpPr>
            <p:spPr>
              <a:xfrm>
                <a:off x="626715" y="1959937"/>
                <a:ext cx="1929329" cy="707886"/>
              </a:xfrm>
              <a:prstGeom prst="rect">
                <a:avLst/>
              </a:prstGeom>
              <a:noFill/>
              <a:ln>
                <a:noFill/>
              </a:ln>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rPr>
                  <a:t>历史文献数据库</a:t>
                </a:r>
                <a:endParaRPr kumimoji="0" lang="zh-CN" altLang="en-US" sz="2000" b="1" i="0" u="none" strike="noStrike" kern="0" spc="50" normalizeH="0" baseline="0" noProof="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endParaRPr>
              </a:p>
            </p:txBody>
          </p:sp>
        </p:grpSp>
      </p:grpSp>
    </p:spTree>
  </p:cSld>
  <p:clrMapOvr>
    <a:masterClrMapping/>
  </p:clrMapOvr>
  <p:transition spd="slow" advClick="0" advTm="3000">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728345" y="1955800"/>
            <a:ext cx="3371850" cy="4655820"/>
          </a:xfrm>
          <a:prstGeom prst="rect">
            <a:avLst/>
          </a:prstGeom>
        </p:spPr>
        <p:txBody>
          <a:bodyPr>
            <a:noAutofit/>
          </a:bodyPr>
          <a:p>
            <a:r>
              <a:rPr lang="zh-CN" altLang="en-US" sz="2400"/>
              <a:t>现有</a:t>
            </a:r>
            <a:r>
              <a:rPr lang="en-US" altLang="zh-CN" sz="2400"/>
              <a:t>60</a:t>
            </a:r>
            <a:r>
              <a:rPr lang="zh-CN" altLang="en-US" sz="2400"/>
              <a:t>个试用数据库，</a:t>
            </a:r>
            <a:r>
              <a:rPr lang="zh-CN" sz="2400"/>
              <a:t>。</a:t>
            </a:r>
            <a:r>
              <a:rPr lang="zh-CN" altLang="en-US" sz="2400"/>
              <a:t>（电子资源使用故障请联系</a:t>
            </a:r>
            <a:r>
              <a:rPr lang="en-US" altLang="zh-CN" sz="2400"/>
              <a:t>3260312</a:t>
            </a:r>
            <a:r>
              <a:rPr lang="zh-CN" altLang="en-US" sz="2400"/>
              <a:t>李</a:t>
            </a:r>
            <a:r>
              <a:rPr lang="zh-CN" altLang="en-US" sz="2400"/>
              <a:t>美主任，资源利用培训请联系</a:t>
            </a:r>
            <a:r>
              <a:rPr lang="en-US" altLang="zh-CN" sz="2400"/>
              <a:t>3265392</a:t>
            </a:r>
            <a:r>
              <a:rPr lang="zh-CN" altLang="en-US" sz="2400"/>
              <a:t>梁</a:t>
            </a:r>
            <a:r>
              <a:rPr lang="zh-CN" altLang="en-US" sz="2400"/>
              <a:t>主任）</a:t>
            </a:r>
            <a:endParaRPr lang="zh-CN" altLang="en-US" sz="2400"/>
          </a:p>
        </p:txBody>
      </p:sp>
      <p:pic>
        <p:nvPicPr>
          <p:cNvPr id="4" name="图片 3"/>
          <p:cNvPicPr>
            <a:picLocks noChangeAspect="1"/>
          </p:cNvPicPr>
          <p:nvPr/>
        </p:nvPicPr>
        <p:blipFill>
          <a:blip r:embed="rId1"/>
          <a:stretch>
            <a:fillRect/>
          </a:stretch>
        </p:blipFill>
        <p:spPr>
          <a:xfrm>
            <a:off x="4972050" y="889000"/>
            <a:ext cx="2713990" cy="5079365"/>
          </a:xfrm>
          <a:prstGeom prst="rect">
            <a:avLst/>
          </a:prstGeom>
        </p:spPr>
      </p:pic>
      <p:pic>
        <p:nvPicPr>
          <p:cNvPr id="5" name="图片 4"/>
          <p:cNvPicPr>
            <a:picLocks noChangeAspect="1"/>
          </p:cNvPicPr>
          <p:nvPr/>
        </p:nvPicPr>
        <p:blipFill>
          <a:blip r:embed="rId2"/>
          <a:stretch>
            <a:fillRect/>
          </a:stretch>
        </p:blipFill>
        <p:spPr>
          <a:xfrm>
            <a:off x="8497570" y="807085"/>
            <a:ext cx="2656840" cy="5243830"/>
          </a:xfrm>
          <a:prstGeom prst="rect">
            <a:avLst/>
          </a:prstGeom>
        </p:spPr>
      </p:pic>
    </p:spTree>
  </p:cSld>
  <p:clrMapOvr>
    <a:masterClrMapping/>
  </p:clrMapOvr>
  <p:transition spd="slow" advClick="0" advTm="300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标题 1"/>
          <p:cNvSpPr txBox="1"/>
          <p:nvPr/>
        </p:nvSpPr>
        <p:spPr>
          <a:xfrm rot="10800000" flipV="1">
            <a:off x="5018695" y="3375119"/>
            <a:ext cx="2926549" cy="1170091"/>
          </a:xfrm>
          <a:prstGeom prst="rect">
            <a:avLst/>
          </a:prstGeom>
          <a:noFill/>
          <a:ln>
            <a:noFill/>
          </a:ln>
        </p:spPr>
        <p:txBody>
          <a:bodyPr wrap="square" lIns="90000" tIns="46800" rIns="90000" bIns="46800" rtlCol="0" anchor="ctr" anchorCtr="0">
            <a:normAutofit fontScale="92500"/>
          </a:bodyPr>
          <a:lstStyle>
            <a:defPPr>
              <a:defRPr lang="zh-CN"/>
            </a:defPPr>
            <a:lvl1pPr algn="ctr">
              <a:defRPr sz="2800" b="1">
                <a:solidFill>
                  <a:srgbClr val="1A3172"/>
                </a:solidFill>
                <a:latin typeface="华文楷体" panose="02010600040101010101" pitchFamily="2" charset="-122"/>
                <a:ea typeface="华文楷体" panose="02010600040101010101" pitchFamily="2" charset="-122"/>
                <a:cs typeface="+mj-cs"/>
              </a:defRPr>
            </a:lvl1pPr>
          </a:lstStyle>
          <a:p>
            <a:r>
              <a:rPr lang="zh-CN" altLang="en-US" dirty="0"/>
              <a:t>思源湖校区图书馆</a:t>
            </a:r>
            <a:br>
              <a:rPr lang="en-US" altLang="zh-CN" dirty="0"/>
            </a:br>
            <a:r>
              <a:rPr lang="en-US" altLang="zh-CN" dirty="0"/>
              <a:t>2014</a:t>
            </a:r>
            <a:r>
              <a:rPr lang="zh-CN" altLang="en-US" dirty="0"/>
              <a:t>年启用             </a:t>
            </a:r>
            <a:endParaRPr lang="zh-CN" altLang="en-US" dirty="0"/>
          </a:p>
        </p:txBody>
      </p:sp>
      <p:sp>
        <p:nvSpPr>
          <p:cNvPr id="4" name="标题 3"/>
          <p:cNvSpPr>
            <a:spLocks noGrp="1"/>
          </p:cNvSpPr>
          <p:nvPr>
            <p:ph type="title"/>
          </p:nvPr>
        </p:nvSpPr>
        <p:spPr>
          <a:xfrm>
            <a:off x="1341445" y="260267"/>
            <a:ext cx="10850563" cy="663575"/>
          </a:xfrm>
        </p:spPr>
        <p:txBody>
          <a:bodyPr/>
          <a:lstStyle/>
          <a:p>
            <a:r>
              <a:rPr lang="zh-CN" altLang="en-US" sz="2800" dirty="0"/>
              <a:t>馆舍</a:t>
            </a:r>
            <a:endParaRPr lang="zh-CN" altLang="en-US" sz="2800" dirty="0"/>
          </a:p>
        </p:txBody>
      </p:sp>
      <p:pic>
        <p:nvPicPr>
          <p:cNvPr id="19" name="Picture 1" descr="C:\Users\Administrator\AppData\Roaming\Tencent\Users\554346129\QQ\WinTemp\RichOle\%1`}Y1]`TNDBTNJE{F42RH7.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98620" y="5308600"/>
            <a:ext cx="2044700" cy="14147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5642" y="1219978"/>
            <a:ext cx="2823413" cy="1937838"/>
          </a:xfrm>
          <a:prstGeom prst="rect">
            <a:avLst/>
          </a:prstGeom>
          <a:ln>
            <a:noFill/>
          </a:ln>
          <a:effectLst>
            <a:outerShdw blurRad="190500" algn="tl" rotWithShape="0">
              <a:srgbClr val="000000">
                <a:alpha val="70000"/>
              </a:srgbClr>
            </a:outerShdw>
          </a:effectLst>
        </p:spPr>
      </p:pic>
      <p:pic>
        <p:nvPicPr>
          <p:cNvPr id="2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02"/>
          <a:stretch>
            <a:fillRect/>
          </a:stretch>
        </p:blipFill>
        <p:spPr bwMode="auto">
          <a:xfrm>
            <a:off x="4956785" y="1130443"/>
            <a:ext cx="2988461" cy="193018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D:\影视娱乐\947194351\微信图片_2022090515213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47276" y="1130010"/>
            <a:ext cx="2745543" cy="19484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矩形 4"/>
          <p:cNvSpPr/>
          <p:nvPr/>
        </p:nvSpPr>
        <p:spPr>
          <a:xfrm>
            <a:off x="1341531" y="3321779"/>
            <a:ext cx="2857064" cy="1170091"/>
          </a:xfrm>
          <a:prstGeom prst="rect">
            <a:avLst/>
          </a:prstGeom>
          <a:noFill/>
          <a:ln>
            <a:noFill/>
          </a:ln>
        </p:spPr>
        <p:txBody>
          <a:bodyPr wrap="square" lIns="90000" tIns="46800" rIns="90000" bIns="46800" rtlCol="0" anchor="ctr" anchorCtr="0">
            <a:normAutofit fontScale="92500"/>
          </a:bodyPr>
          <a:lstStyle/>
          <a:p>
            <a:pPr algn="ctr"/>
            <a:r>
              <a:rPr lang="zh-CN" altLang="en-US" sz="2800" b="1" dirty="0">
                <a:solidFill>
                  <a:srgbClr val="1A3172"/>
                </a:solidFill>
                <a:latin typeface="华文楷体" panose="02010600040101010101" pitchFamily="2" charset="-122"/>
                <a:ea typeface="华文楷体" panose="02010600040101010101" pitchFamily="2" charset="-122"/>
                <a:cs typeface="+mj-cs"/>
              </a:rPr>
              <a:t>相思湖校区图书馆 </a:t>
            </a:r>
            <a:endParaRPr lang="en-US" altLang="zh-CN" sz="2800" b="1" dirty="0">
              <a:solidFill>
                <a:srgbClr val="1A3172"/>
              </a:solidFill>
              <a:latin typeface="华文楷体" panose="02010600040101010101" pitchFamily="2" charset="-122"/>
              <a:ea typeface="华文楷体" panose="02010600040101010101" pitchFamily="2" charset="-122"/>
              <a:cs typeface="+mj-cs"/>
            </a:endParaRPr>
          </a:p>
          <a:p>
            <a:pPr algn="ctr"/>
            <a:r>
              <a:rPr lang="en-US" altLang="zh-CN" sz="2800" b="1" dirty="0">
                <a:solidFill>
                  <a:srgbClr val="1A3172"/>
                </a:solidFill>
                <a:latin typeface="华文楷体" panose="02010600040101010101" pitchFamily="2" charset="-122"/>
                <a:ea typeface="华文楷体" panose="02010600040101010101" pitchFamily="2" charset="-122"/>
                <a:cs typeface="+mj-cs"/>
              </a:rPr>
              <a:t>2018</a:t>
            </a:r>
            <a:r>
              <a:rPr lang="zh-CN" altLang="en-US" sz="2800" b="1" dirty="0">
                <a:solidFill>
                  <a:srgbClr val="1A3172"/>
                </a:solidFill>
                <a:latin typeface="华文楷体" panose="02010600040101010101" pitchFamily="2" charset="-122"/>
                <a:ea typeface="华文楷体" panose="02010600040101010101" pitchFamily="2" charset="-122"/>
                <a:cs typeface="+mj-cs"/>
              </a:rPr>
              <a:t>年启用</a:t>
            </a:r>
            <a:endParaRPr lang="zh-CN" altLang="en-US" sz="2800" b="1" dirty="0">
              <a:solidFill>
                <a:srgbClr val="1A3172"/>
              </a:solidFill>
              <a:latin typeface="华文楷体" panose="02010600040101010101" pitchFamily="2" charset="-122"/>
              <a:ea typeface="华文楷体" panose="02010600040101010101" pitchFamily="2" charset="-122"/>
              <a:cs typeface="+mj-cs"/>
            </a:endParaRPr>
          </a:p>
        </p:txBody>
      </p:sp>
      <p:sp>
        <p:nvSpPr>
          <p:cNvPr id="16" name="矩形 15"/>
          <p:cNvSpPr/>
          <p:nvPr/>
        </p:nvSpPr>
        <p:spPr>
          <a:xfrm>
            <a:off x="8888219" y="3375119"/>
            <a:ext cx="2864213" cy="1170091"/>
          </a:xfrm>
          <a:prstGeom prst="rect">
            <a:avLst/>
          </a:prstGeom>
          <a:noFill/>
          <a:ln>
            <a:noFill/>
          </a:ln>
        </p:spPr>
        <p:txBody>
          <a:bodyPr wrap="square" lIns="90000" tIns="46800" rIns="90000" bIns="46800" rtlCol="0" anchor="ctr" anchorCtr="0">
            <a:normAutofit fontScale="97500"/>
          </a:bodyPr>
          <a:lstStyle/>
          <a:p>
            <a:pPr algn="ctr">
              <a:buClrTx/>
              <a:buSzTx/>
              <a:buFontTx/>
            </a:pPr>
            <a:r>
              <a:rPr lang="zh-CN" altLang="en-US" sz="2800" b="1" dirty="0">
                <a:solidFill>
                  <a:srgbClr val="1A3172"/>
                </a:solidFill>
                <a:latin typeface="华文楷体" panose="02010600040101010101" pitchFamily="2" charset="-122"/>
                <a:ea typeface="华文楷体" panose="02010600040101010101" pitchFamily="2" charset="-122"/>
                <a:cs typeface="+mj-cs"/>
              </a:rPr>
              <a:t>武鸣校区图书馆</a:t>
            </a:r>
            <a:r>
              <a:rPr lang="zh-CN" altLang="en-US" sz="2800" b="1" dirty="0">
                <a:solidFill>
                  <a:srgbClr val="1A3172"/>
                </a:solidFill>
                <a:latin typeface="华文楷体" panose="02010600040101010101" pitchFamily="2" charset="-122"/>
                <a:ea typeface="华文楷体" panose="02010600040101010101" pitchFamily="2" charset="-122"/>
                <a:cs typeface="+mj-cs"/>
                <a:sym typeface="+mn-ea"/>
              </a:rPr>
              <a:t>2023年</a:t>
            </a:r>
            <a:r>
              <a:rPr lang="zh-CN" altLang="en-US" sz="2800" b="1">
                <a:solidFill>
                  <a:srgbClr val="1A3172"/>
                </a:solidFill>
                <a:latin typeface="华文楷体" panose="02010600040101010101" pitchFamily="2" charset="-122"/>
                <a:ea typeface="华文楷体" panose="02010600040101010101" pitchFamily="2" charset="-122"/>
                <a:cs typeface="+mj-cs"/>
                <a:sym typeface="+mn-ea"/>
              </a:rPr>
              <a:t>9</a:t>
            </a:r>
            <a:r>
              <a:rPr lang="zh-CN" altLang="en-US" sz="2800" b="1" smtClean="0">
                <a:solidFill>
                  <a:srgbClr val="1A3172"/>
                </a:solidFill>
                <a:latin typeface="华文楷体" panose="02010600040101010101" pitchFamily="2" charset="-122"/>
                <a:ea typeface="华文楷体" panose="02010600040101010101" pitchFamily="2" charset="-122"/>
                <a:cs typeface="+mj-cs"/>
                <a:sym typeface="+mn-ea"/>
              </a:rPr>
              <a:t>月启用</a:t>
            </a:r>
            <a:endParaRPr lang="zh-CN" altLang="en-US" sz="2800" b="1" dirty="0">
              <a:solidFill>
                <a:srgbClr val="1A3172"/>
              </a:solidFill>
              <a:latin typeface="华文楷体" panose="02010600040101010101" pitchFamily="2" charset="-122"/>
              <a:ea typeface="华文楷体" panose="02010600040101010101" pitchFamily="2" charset="-122"/>
              <a:cs typeface="+mj-cs"/>
            </a:endParaRPr>
          </a:p>
        </p:txBody>
      </p:sp>
      <p:sp>
        <p:nvSpPr>
          <p:cNvPr id="2" name="文本框 1"/>
          <p:cNvSpPr txBox="1"/>
          <p:nvPr/>
        </p:nvSpPr>
        <p:spPr>
          <a:xfrm>
            <a:off x="1824692" y="1117838"/>
            <a:ext cx="1500360" cy="318052"/>
          </a:xfrm>
          <a:prstGeom prst="rect">
            <a:avLst/>
          </a:prstGeom>
          <a:noFill/>
        </p:spPr>
        <p:txBody>
          <a:bodyPr wrap="square" lIns="90000" tIns="46800" rIns="90000" bIns="46800" rtlCol="0" anchor="ctr" anchorCtr="0">
            <a:normAutofit fontScale="92500" lnSpcReduction="20000"/>
          </a:bodyPr>
          <a:lstStyle/>
          <a:p>
            <a:pPr algn="ctr"/>
            <a:endParaRPr lang="zh-CN" altLang="en-US" dirty="0">
              <a:latin typeface="方圆孙中山行书" panose="02010609000101010101" pitchFamily="49" charset="-122"/>
              <a:ea typeface="方圆孙中山行书" panose="02010609000101010101" pitchFamily="49" charset="-122"/>
            </a:endParaRPr>
          </a:p>
        </p:txBody>
      </p:sp>
      <p:sp>
        <p:nvSpPr>
          <p:cNvPr id="7" name="文本框 6"/>
          <p:cNvSpPr txBox="1"/>
          <p:nvPr/>
        </p:nvSpPr>
        <p:spPr>
          <a:xfrm>
            <a:off x="6589746" y="5382989"/>
            <a:ext cx="2801363" cy="1170091"/>
          </a:xfrm>
          <a:prstGeom prst="rect">
            <a:avLst/>
          </a:prstGeom>
          <a:noFill/>
          <a:ln>
            <a:noFill/>
          </a:ln>
        </p:spPr>
        <p:txBody>
          <a:bodyPr wrap="square" lIns="90000" tIns="46800" rIns="90000" bIns="46800" rtlCol="0" anchor="ctr" anchorCtr="0">
            <a:normAutofit/>
          </a:bodyPr>
          <a:lstStyle/>
          <a:p>
            <a:pPr algn="ctr"/>
            <a:r>
              <a:rPr lang="zh-CN" altLang="en-US" sz="2400" b="1" dirty="0">
                <a:solidFill>
                  <a:srgbClr val="1A3172"/>
                </a:solidFill>
                <a:latin typeface="华文楷体" panose="02010600040101010101" pitchFamily="2" charset="-122"/>
                <a:ea typeface="华文楷体" panose="02010600040101010101" pitchFamily="2" charset="-122"/>
                <a:cs typeface="+mj-cs"/>
              </a:rPr>
              <a:t>旧馆正门</a:t>
            </a:r>
            <a:r>
              <a:rPr lang="en-US" altLang="zh-CN" sz="2400" b="1" dirty="0">
                <a:solidFill>
                  <a:srgbClr val="1A3172"/>
                </a:solidFill>
                <a:latin typeface="华文楷体" panose="02010600040101010101" pitchFamily="2" charset="-122"/>
                <a:ea typeface="华文楷体" panose="02010600040101010101" pitchFamily="2" charset="-122"/>
                <a:cs typeface="+mj-cs"/>
              </a:rPr>
              <a:t>(</a:t>
            </a:r>
            <a:r>
              <a:rPr lang="zh-CN" altLang="en-US" sz="2400" b="1" dirty="0">
                <a:solidFill>
                  <a:srgbClr val="1A3172"/>
                </a:solidFill>
                <a:latin typeface="华文楷体" panose="02010600040101010101" pitchFamily="2" charset="-122"/>
                <a:ea typeface="华文楷体" panose="02010600040101010101" pitchFamily="2" charset="-122"/>
                <a:cs typeface="+mj-cs"/>
              </a:rPr>
              <a:t>现档案馆</a:t>
            </a:r>
            <a:r>
              <a:rPr lang="en-US" altLang="zh-CN" sz="2400" b="1" dirty="0">
                <a:solidFill>
                  <a:srgbClr val="1A3172"/>
                </a:solidFill>
                <a:latin typeface="华文楷体" panose="02010600040101010101" pitchFamily="2" charset="-122"/>
                <a:ea typeface="华文楷体" panose="02010600040101010101" pitchFamily="2" charset="-122"/>
                <a:cs typeface="+mj-cs"/>
              </a:rPr>
              <a:t>)</a:t>
            </a:r>
            <a:r>
              <a:rPr lang="zh-CN" altLang="en-US" sz="2400" b="1" dirty="0">
                <a:solidFill>
                  <a:srgbClr val="1A3172"/>
                </a:solidFill>
                <a:latin typeface="华文楷体" panose="02010600040101010101" pitchFamily="2" charset="-122"/>
                <a:ea typeface="华文楷体" panose="02010600040101010101" pitchFamily="2" charset="-122"/>
                <a:cs typeface="+mj-cs"/>
              </a:rPr>
              <a:t>始建于</a:t>
            </a:r>
            <a:r>
              <a:rPr lang="en-US" altLang="zh-CN" sz="2400" b="1" dirty="0" smtClean="0">
                <a:solidFill>
                  <a:srgbClr val="1A3172"/>
                </a:solidFill>
                <a:latin typeface="华文楷体" panose="02010600040101010101" pitchFamily="2" charset="-122"/>
                <a:ea typeface="华文楷体" panose="02010600040101010101" pitchFamily="2" charset="-122"/>
                <a:cs typeface="+mj-cs"/>
              </a:rPr>
              <a:t>1953</a:t>
            </a:r>
            <a:r>
              <a:rPr lang="zh-CN" altLang="en-US" sz="2400" b="1" dirty="0" smtClean="0">
                <a:solidFill>
                  <a:srgbClr val="1A3172"/>
                </a:solidFill>
                <a:latin typeface="华文楷体" panose="02010600040101010101" pitchFamily="2" charset="-122"/>
                <a:ea typeface="华文楷体" panose="02010600040101010101" pitchFamily="2" charset="-122"/>
                <a:cs typeface="+mj-cs"/>
              </a:rPr>
              <a:t>年</a:t>
            </a:r>
            <a:endParaRPr lang="zh-CN" altLang="en-US" sz="2400" b="1" dirty="0">
              <a:solidFill>
                <a:srgbClr val="1A3172"/>
              </a:solidFill>
              <a:latin typeface="华文楷体" panose="02010600040101010101" pitchFamily="2" charset="-122"/>
              <a:ea typeface="华文楷体" panose="02010600040101010101" pitchFamily="2" charset="-122"/>
              <a:cs typeface="+mj-cs"/>
            </a:endParaRPr>
          </a:p>
          <a:p>
            <a:pPr algn="ctr"/>
            <a:endParaRPr lang="zh-CN" altLang="en-US" sz="2400" dirty="0"/>
          </a:p>
        </p:txBody>
      </p:sp>
    </p:spTree>
  </p:cSld>
  <p:clrMapOvr>
    <a:masterClrMapping/>
  </p:clrMapOvr>
  <p:transition spd="slow" advClick="0" advTm="3000">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endParaRPr lang="zh-CN" altLang="en-US"/>
          </a:p>
        </p:txBody>
      </p:sp>
      <p:pic>
        <p:nvPicPr>
          <p:cNvPr id="61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95989" y="363939"/>
            <a:ext cx="11618204" cy="5916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Click="0" advTm="3000">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3" name="图片 2"/>
          <p:cNvPicPr>
            <a:picLocks noChangeAspect="1"/>
          </p:cNvPicPr>
          <p:nvPr/>
        </p:nvPicPr>
        <p:blipFill>
          <a:blip r:embed="rId1"/>
          <a:stretch>
            <a:fillRect/>
          </a:stretch>
        </p:blipFill>
        <p:spPr>
          <a:xfrm>
            <a:off x="3418840" y="210185"/>
            <a:ext cx="5353685" cy="6340475"/>
          </a:xfrm>
          <a:prstGeom prst="rect">
            <a:avLst/>
          </a:prstGeom>
        </p:spPr>
      </p:pic>
    </p:spTree>
  </p:cSld>
  <p:clrMapOvr>
    <a:masterClrMapping/>
  </p:clrMapOvr>
  <p:transition spd="slow" advClick="0" advTm="3000">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文献综述</a:t>
            </a:r>
            <a:r>
              <a:rPr lang="zh-CN" altLang="en-US"/>
              <a:t>服务</a:t>
            </a:r>
            <a:endParaRPr lang="zh-CN" altLang="en-US"/>
          </a:p>
        </p:txBody>
      </p:sp>
      <p:pic>
        <p:nvPicPr>
          <p:cNvPr id="3" name="图片 2"/>
          <p:cNvPicPr>
            <a:picLocks noChangeAspect="1"/>
          </p:cNvPicPr>
          <p:nvPr/>
        </p:nvPicPr>
        <p:blipFill>
          <a:blip r:embed="rId1"/>
          <a:stretch>
            <a:fillRect/>
          </a:stretch>
        </p:blipFill>
        <p:spPr>
          <a:xfrm>
            <a:off x="1530985" y="926465"/>
            <a:ext cx="2162810" cy="2384425"/>
          </a:xfrm>
          <a:prstGeom prst="rect">
            <a:avLst/>
          </a:prstGeom>
        </p:spPr>
      </p:pic>
      <p:pic>
        <p:nvPicPr>
          <p:cNvPr id="4" name="图片 3"/>
          <p:cNvPicPr>
            <a:picLocks noChangeAspect="1"/>
          </p:cNvPicPr>
          <p:nvPr/>
        </p:nvPicPr>
        <p:blipFill>
          <a:blip r:embed="rId2"/>
          <a:stretch>
            <a:fillRect/>
          </a:stretch>
        </p:blipFill>
        <p:spPr>
          <a:xfrm>
            <a:off x="1530985" y="3524885"/>
            <a:ext cx="2028190" cy="2319020"/>
          </a:xfrm>
          <a:prstGeom prst="rect">
            <a:avLst/>
          </a:prstGeom>
        </p:spPr>
      </p:pic>
      <p:pic>
        <p:nvPicPr>
          <p:cNvPr id="5" name="图片 4"/>
          <p:cNvPicPr>
            <a:picLocks noChangeAspect="1"/>
          </p:cNvPicPr>
          <p:nvPr/>
        </p:nvPicPr>
        <p:blipFill>
          <a:blip r:embed="rId3"/>
          <a:stretch>
            <a:fillRect/>
          </a:stretch>
        </p:blipFill>
        <p:spPr>
          <a:xfrm>
            <a:off x="4633595" y="270510"/>
            <a:ext cx="2473325" cy="2712085"/>
          </a:xfrm>
          <a:prstGeom prst="rect">
            <a:avLst/>
          </a:prstGeom>
        </p:spPr>
      </p:pic>
      <p:pic>
        <p:nvPicPr>
          <p:cNvPr id="6" name="图片 5"/>
          <p:cNvPicPr>
            <a:picLocks noChangeAspect="1"/>
          </p:cNvPicPr>
          <p:nvPr/>
        </p:nvPicPr>
        <p:blipFill>
          <a:blip r:embed="rId4"/>
          <a:stretch>
            <a:fillRect/>
          </a:stretch>
        </p:blipFill>
        <p:spPr>
          <a:xfrm>
            <a:off x="8334375" y="568325"/>
            <a:ext cx="3274695" cy="2414270"/>
          </a:xfrm>
          <a:prstGeom prst="rect">
            <a:avLst/>
          </a:prstGeom>
        </p:spPr>
      </p:pic>
      <p:pic>
        <p:nvPicPr>
          <p:cNvPr id="7" name="图片 6"/>
          <p:cNvPicPr>
            <a:picLocks noChangeAspect="1"/>
          </p:cNvPicPr>
          <p:nvPr/>
        </p:nvPicPr>
        <p:blipFill>
          <a:blip r:embed="rId5"/>
          <a:stretch>
            <a:fillRect/>
          </a:stretch>
        </p:blipFill>
        <p:spPr>
          <a:xfrm>
            <a:off x="8334375" y="3808095"/>
            <a:ext cx="3150235" cy="2035810"/>
          </a:xfrm>
          <a:prstGeom prst="rect">
            <a:avLst/>
          </a:prstGeom>
        </p:spPr>
      </p:pic>
      <p:pic>
        <p:nvPicPr>
          <p:cNvPr id="9" name="图片 8"/>
          <p:cNvPicPr>
            <a:picLocks noChangeAspect="1"/>
          </p:cNvPicPr>
          <p:nvPr/>
        </p:nvPicPr>
        <p:blipFill>
          <a:blip r:embed="rId6"/>
          <a:stretch>
            <a:fillRect/>
          </a:stretch>
        </p:blipFill>
        <p:spPr>
          <a:xfrm>
            <a:off x="4633595" y="3151505"/>
            <a:ext cx="2812415" cy="3495040"/>
          </a:xfrm>
          <a:prstGeom prst="rect">
            <a:avLst/>
          </a:prstGeom>
        </p:spPr>
      </p:pic>
    </p:spTree>
  </p:cSld>
  <p:clrMapOvr>
    <a:masterClrMapping/>
  </p:clrMapOvr>
  <p:transition spd="slow" advClick="0" advTm="3000">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166870" y="260350"/>
            <a:ext cx="7259320" cy="6351905"/>
          </a:xfrm>
          <a:prstGeom prst="rect">
            <a:avLst/>
          </a:prstGeom>
        </p:spPr>
      </p:pic>
      <p:sp>
        <p:nvSpPr>
          <p:cNvPr id="4" name="标题 3"/>
          <p:cNvSpPr>
            <a:spLocks noGrp="1"/>
          </p:cNvSpPr>
          <p:nvPr>
            <p:ph type="title"/>
          </p:nvPr>
        </p:nvSpPr>
        <p:spPr>
          <a:xfrm>
            <a:off x="1341445" y="260267"/>
            <a:ext cx="10850563" cy="663575"/>
          </a:xfrm>
        </p:spPr>
        <p:txBody>
          <a:bodyPr/>
          <a:lstStyle/>
          <a:p>
            <a:r>
              <a:rPr lang="zh-CN" altLang="en-US" sz="2800" dirty="0"/>
              <a:t>学科</a:t>
            </a:r>
            <a:r>
              <a:rPr lang="zh-CN" altLang="en-US" sz="2800" dirty="0" smtClean="0"/>
              <a:t>服务</a:t>
            </a:r>
            <a:endParaRPr lang="zh-CN" altLang="en-US" sz="2800" dirty="0">
              <a:solidFill>
                <a:srgbClr val="FF0000"/>
              </a:solidFill>
            </a:endParaRPr>
          </a:p>
        </p:txBody>
      </p:sp>
      <p:sp>
        <p:nvSpPr>
          <p:cNvPr id="3" name="矩形 2"/>
          <p:cNvSpPr/>
          <p:nvPr/>
        </p:nvSpPr>
        <p:spPr>
          <a:xfrm>
            <a:off x="4796790" y="4241800"/>
            <a:ext cx="716915" cy="890905"/>
          </a:xfrm>
          <a:prstGeom prst="rect">
            <a:avLst/>
          </a:prstGeom>
          <a:ln w="57150">
            <a:solidFill>
              <a:srgbClr val="FF0000"/>
            </a:solidFill>
          </a:ln>
        </p:spPr>
        <p:style>
          <a:lnRef idx="3">
            <a:schemeClr val="accent1"/>
          </a:lnRef>
          <a:fillRef idx="0">
            <a:srgbClr val="FFFFFF"/>
          </a:fillRef>
          <a:effectRef idx="0">
            <a:srgbClr val="FFFFFF"/>
          </a:effectRef>
          <a:fontRef idx="minor">
            <a:schemeClr val="tx1"/>
          </a:fontRef>
        </p:style>
        <p:txBody>
          <a:bodyPr rtlCol="0" anchor="ctr"/>
          <a:p>
            <a:pPr algn="ctr"/>
            <a:endParaRPr lang="zh-CN" altLang="en-US" dirty="0" smtClean="0">
              <a:solidFill>
                <a:schemeClr val="dk1"/>
              </a:solidFill>
            </a:endParaRPr>
          </a:p>
        </p:txBody>
      </p:sp>
      <p:cxnSp>
        <p:nvCxnSpPr>
          <p:cNvPr id="5" name="直接连接符 4"/>
          <p:cNvCxnSpPr/>
          <p:nvPr/>
        </p:nvCxnSpPr>
        <p:spPr>
          <a:xfrm>
            <a:off x="7064375" y="2551430"/>
            <a:ext cx="4022090" cy="19050"/>
          </a:xfrm>
          <a:prstGeom prst="line">
            <a:avLst/>
          </a:prstGeom>
          <a:ln>
            <a:headEnd type="none" w="med" len="med"/>
            <a:tailEnd type="none" w="med" len="med"/>
          </a:ln>
        </p:spPr>
        <p:style>
          <a:lnRef idx="3">
            <a:schemeClr val="accent1"/>
          </a:lnRef>
          <a:fillRef idx="0">
            <a:srgbClr val="FFFFFF"/>
          </a:fillRef>
          <a:effectRef idx="0">
            <a:srgbClr val="FFFFFF"/>
          </a:effectRef>
          <a:fontRef idx="minor">
            <a:schemeClr val="tx1"/>
          </a:fontRef>
        </p:style>
      </p:cxnSp>
    </p:spTree>
  </p:cSld>
  <p:clrMapOvr>
    <a:masterClrMapping/>
  </p:clrMapOvr>
  <p:transition spd="slow" advClick="0" advTm="3000">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3" name="图片 2"/>
          <p:cNvPicPr>
            <a:picLocks noChangeAspect="1"/>
          </p:cNvPicPr>
          <p:nvPr/>
        </p:nvPicPr>
        <p:blipFill>
          <a:blip r:embed="rId1"/>
          <a:stretch>
            <a:fillRect/>
          </a:stretch>
        </p:blipFill>
        <p:spPr>
          <a:xfrm>
            <a:off x="5404485" y="210185"/>
            <a:ext cx="6606540" cy="5093335"/>
          </a:xfrm>
          <a:prstGeom prst="rect">
            <a:avLst/>
          </a:prstGeom>
        </p:spPr>
      </p:pic>
      <p:pic>
        <p:nvPicPr>
          <p:cNvPr id="4" name="图片 3"/>
          <p:cNvPicPr/>
          <p:nvPr/>
        </p:nvPicPr>
        <p:blipFill>
          <a:blip r:embed="rId2"/>
          <a:stretch>
            <a:fillRect/>
          </a:stretch>
        </p:blipFill>
        <p:spPr>
          <a:xfrm>
            <a:off x="408940" y="2990850"/>
            <a:ext cx="6229985" cy="3590925"/>
          </a:xfrm>
          <a:prstGeom prst="rect">
            <a:avLst/>
          </a:prstGeom>
        </p:spPr>
      </p:pic>
    </p:spTree>
  </p:cSld>
  <p:clrMapOvr>
    <a:masterClrMapping/>
  </p:clrMapOvr>
  <p:transition spd="slow" advClick="0" advTm="3000">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3" name="图片 2"/>
          <p:cNvPicPr>
            <a:picLocks noChangeAspect="1"/>
          </p:cNvPicPr>
          <p:nvPr/>
        </p:nvPicPr>
        <p:blipFill>
          <a:blip r:embed="rId1"/>
          <a:stretch>
            <a:fillRect/>
          </a:stretch>
        </p:blipFill>
        <p:spPr>
          <a:xfrm>
            <a:off x="2272030" y="93345"/>
            <a:ext cx="7949565" cy="6764655"/>
          </a:xfrm>
          <a:prstGeom prst="rect">
            <a:avLst/>
          </a:prstGeom>
        </p:spPr>
      </p:pic>
    </p:spTree>
  </p:cSld>
  <p:clrMapOvr>
    <a:masterClrMapping/>
  </p:clrMapOvr>
  <p:transition spd="slow" advClick="0" advTm="3000">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3" name="图片 2"/>
          <p:cNvPicPr>
            <a:picLocks noChangeAspect="1"/>
          </p:cNvPicPr>
          <p:nvPr/>
        </p:nvPicPr>
        <p:blipFill>
          <a:blip r:embed="rId1"/>
          <a:stretch>
            <a:fillRect/>
          </a:stretch>
        </p:blipFill>
        <p:spPr>
          <a:xfrm>
            <a:off x="1789430" y="85090"/>
            <a:ext cx="8361680" cy="6687820"/>
          </a:xfrm>
          <a:prstGeom prst="rect">
            <a:avLst/>
          </a:prstGeom>
        </p:spPr>
      </p:pic>
      <p:sp>
        <p:nvSpPr>
          <p:cNvPr id="4" name="矩形 3"/>
          <p:cNvSpPr/>
          <p:nvPr/>
        </p:nvSpPr>
        <p:spPr>
          <a:xfrm>
            <a:off x="2199640" y="1301115"/>
            <a:ext cx="843280" cy="262255"/>
          </a:xfrm>
          <a:prstGeom prst="rect">
            <a:avLst/>
          </a:prstGeom>
          <a:ln w="57150">
            <a:solidFill>
              <a:srgbClr val="FF0000"/>
            </a:solidFill>
          </a:ln>
        </p:spPr>
        <p:style>
          <a:lnRef idx="3">
            <a:schemeClr val="accent1"/>
          </a:lnRef>
          <a:fillRef idx="0">
            <a:srgbClr val="FFFFFF"/>
          </a:fillRef>
          <a:effectRef idx="0">
            <a:srgbClr val="FFFFFF"/>
          </a:effectRef>
          <a:fontRef idx="minor">
            <a:schemeClr val="tx1"/>
          </a:fontRef>
        </p:style>
        <p:txBody>
          <a:bodyPr rtlCol="0" anchor="ctr"/>
          <a:p>
            <a:pPr algn="ctr"/>
            <a:endParaRPr lang="zh-CN" altLang="en-US" dirty="0" smtClean="0">
              <a:solidFill>
                <a:schemeClr val="dk1"/>
              </a:solidFill>
            </a:endParaRPr>
          </a:p>
        </p:txBody>
      </p:sp>
    </p:spTree>
  </p:cSld>
  <p:clrMapOvr>
    <a:masterClrMapping/>
  </p:clrMapOvr>
  <p:transition spd="slow" advClick="0" advTm="3000">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p:cNvPicPr>
            <a:picLocks noChangeAspect="1"/>
          </p:cNvPicPr>
          <p:nvPr/>
        </p:nvPicPr>
        <p:blipFill>
          <a:blip r:embed="rId1"/>
          <a:stretch>
            <a:fillRect/>
          </a:stretch>
        </p:blipFill>
        <p:spPr>
          <a:xfrm>
            <a:off x="3771384" y="1193547"/>
            <a:ext cx="3495675" cy="4181475"/>
          </a:xfrm>
          <a:prstGeom prst="rect">
            <a:avLst/>
          </a:prstGeom>
        </p:spPr>
      </p:pic>
      <p:pic>
        <p:nvPicPr>
          <p:cNvPr id="6" name="图片 5"/>
          <p:cNvPicPr>
            <a:picLocks noChangeAspect="1"/>
          </p:cNvPicPr>
          <p:nvPr/>
        </p:nvPicPr>
        <p:blipFill rotWithShape="1">
          <a:blip r:embed="rId2"/>
          <a:srcRect l="10788"/>
          <a:stretch>
            <a:fillRect/>
          </a:stretch>
        </p:blipFill>
        <p:spPr>
          <a:xfrm>
            <a:off x="16755" y="1361380"/>
            <a:ext cx="3754629" cy="3845811"/>
          </a:xfrm>
          <a:prstGeom prst="rect">
            <a:avLst/>
          </a:prstGeom>
        </p:spPr>
      </p:pic>
      <p:sp>
        <p:nvSpPr>
          <p:cNvPr id="4" name="圆角矩形标注 3"/>
          <p:cNvSpPr/>
          <p:nvPr/>
        </p:nvSpPr>
        <p:spPr bwMode="auto">
          <a:xfrm rot="10800000">
            <a:off x="308550" y="5939052"/>
            <a:ext cx="1928191" cy="616226"/>
          </a:xfrm>
          <a:prstGeom prst="wedgeRoundRectCallout">
            <a:avLst>
              <a:gd name="adj1" fmla="val -15287"/>
              <a:gd name="adj2" fmla="val 185809"/>
              <a:gd name="adj3" fmla="val 16667"/>
            </a:avLst>
          </a:prstGeom>
          <a:noFill/>
          <a:ln w="12700">
            <a:solidFill>
              <a:srgbClr val="0F4D9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chemeClr val="dk1"/>
              </a:solidFill>
            </a:endParaRPr>
          </a:p>
        </p:txBody>
      </p:sp>
      <p:sp>
        <p:nvSpPr>
          <p:cNvPr id="5" name="文本框 4"/>
          <p:cNvSpPr txBox="1"/>
          <p:nvPr/>
        </p:nvSpPr>
        <p:spPr>
          <a:xfrm>
            <a:off x="423078" y="6023535"/>
            <a:ext cx="1470991" cy="447260"/>
          </a:xfrm>
          <a:prstGeom prst="rect">
            <a:avLst/>
          </a:prstGeom>
          <a:noFill/>
        </p:spPr>
        <p:txBody>
          <a:bodyPr wrap="square" lIns="90000" tIns="46800" rIns="90000" bIns="46800" rtlCol="0" anchor="ctr" anchorCtr="0">
            <a:noAutofit/>
          </a:bodyPr>
          <a:lstStyle/>
          <a:p>
            <a:pPr algn="ctr"/>
            <a:r>
              <a:rPr lang="zh-CN" altLang="en-US" sz="1600" dirty="0" smtClean="0"/>
              <a:t>第一步：注册</a:t>
            </a:r>
            <a:endParaRPr lang="zh-CN" altLang="en-US" sz="1600" dirty="0"/>
          </a:p>
        </p:txBody>
      </p:sp>
      <p:sp>
        <p:nvSpPr>
          <p:cNvPr id="7" name="圆角矩形标注 6"/>
          <p:cNvSpPr/>
          <p:nvPr/>
        </p:nvSpPr>
        <p:spPr bwMode="auto">
          <a:xfrm rot="10800000">
            <a:off x="3904763" y="5953539"/>
            <a:ext cx="1928191" cy="616226"/>
          </a:xfrm>
          <a:prstGeom prst="wedgeRoundRectCallout">
            <a:avLst>
              <a:gd name="adj1" fmla="val -22137"/>
              <a:gd name="adj2" fmla="val 157780"/>
              <a:gd name="adj3" fmla="val 16667"/>
            </a:avLst>
          </a:prstGeom>
          <a:noFill/>
          <a:ln w="12700">
            <a:solidFill>
              <a:srgbClr val="0F4D9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chemeClr val="dk1"/>
              </a:solidFill>
            </a:endParaRPr>
          </a:p>
        </p:txBody>
      </p:sp>
      <p:sp>
        <p:nvSpPr>
          <p:cNvPr id="8" name="文本框 7"/>
          <p:cNvSpPr txBox="1"/>
          <p:nvPr/>
        </p:nvSpPr>
        <p:spPr>
          <a:xfrm>
            <a:off x="4133362" y="6023535"/>
            <a:ext cx="1470991" cy="447260"/>
          </a:xfrm>
          <a:prstGeom prst="rect">
            <a:avLst/>
          </a:prstGeom>
          <a:noFill/>
        </p:spPr>
        <p:txBody>
          <a:bodyPr wrap="square" lIns="90000" tIns="46800" rIns="90000" bIns="46800" rtlCol="0" anchor="ctr" anchorCtr="0">
            <a:noAutofit/>
          </a:bodyPr>
          <a:lstStyle/>
          <a:p>
            <a:pPr algn="ctr"/>
            <a:r>
              <a:rPr lang="zh-CN" altLang="en-US" sz="1600" dirty="0" smtClean="0"/>
              <a:t>第二步：登录</a:t>
            </a:r>
            <a:endParaRPr lang="en-US" altLang="zh-CN" sz="1600" dirty="0" smtClean="0"/>
          </a:p>
        </p:txBody>
      </p:sp>
      <p:pic>
        <p:nvPicPr>
          <p:cNvPr id="10" name="图片 9"/>
          <p:cNvPicPr>
            <a:picLocks noChangeAspect="1"/>
          </p:cNvPicPr>
          <p:nvPr/>
        </p:nvPicPr>
        <p:blipFill rotWithShape="1">
          <a:blip r:embed="rId3"/>
          <a:srcRect l="31135"/>
          <a:stretch>
            <a:fillRect/>
          </a:stretch>
        </p:blipFill>
        <p:spPr>
          <a:xfrm>
            <a:off x="8003866" y="2514427"/>
            <a:ext cx="4188142" cy="2264092"/>
          </a:xfrm>
          <a:prstGeom prst="rect">
            <a:avLst/>
          </a:prstGeom>
        </p:spPr>
      </p:pic>
      <p:sp>
        <p:nvSpPr>
          <p:cNvPr id="12" name="圆角矩形标注 11"/>
          <p:cNvSpPr/>
          <p:nvPr/>
        </p:nvSpPr>
        <p:spPr bwMode="auto">
          <a:xfrm rot="10800000">
            <a:off x="8832363" y="5702783"/>
            <a:ext cx="3146277" cy="1048438"/>
          </a:xfrm>
          <a:prstGeom prst="wedgeRoundRectCallout">
            <a:avLst>
              <a:gd name="adj1" fmla="val -19433"/>
              <a:gd name="adj2" fmla="val 136260"/>
              <a:gd name="adj3" fmla="val 16667"/>
            </a:avLst>
          </a:prstGeom>
          <a:noFill/>
          <a:ln w="12700">
            <a:solidFill>
              <a:srgbClr val="0F4D9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chemeClr val="dk1"/>
              </a:solidFill>
            </a:endParaRPr>
          </a:p>
        </p:txBody>
      </p:sp>
      <p:sp>
        <p:nvSpPr>
          <p:cNvPr id="13" name="文本框 12"/>
          <p:cNvSpPr txBox="1"/>
          <p:nvPr/>
        </p:nvSpPr>
        <p:spPr>
          <a:xfrm>
            <a:off x="8988686" y="5858206"/>
            <a:ext cx="2827397" cy="693572"/>
          </a:xfrm>
          <a:prstGeom prst="rect">
            <a:avLst/>
          </a:prstGeom>
          <a:noFill/>
        </p:spPr>
        <p:txBody>
          <a:bodyPr wrap="square" lIns="90000" tIns="46800" rIns="90000" bIns="46800" rtlCol="0" anchor="ctr" anchorCtr="0">
            <a:noAutofit/>
          </a:bodyPr>
          <a:lstStyle/>
          <a:p>
            <a:r>
              <a:rPr lang="zh-CN" altLang="en-US" sz="1600" dirty="0" smtClean="0"/>
              <a:t>第三步：提交申请，等待管理员后台审核（电话：</a:t>
            </a:r>
            <a:r>
              <a:rPr lang="en-US" altLang="zh-CN" sz="1600" dirty="0" smtClean="0"/>
              <a:t>3265392</a:t>
            </a:r>
            <a:r>
              <a:rPr lang="zh-CN" altLang="en-US" sz="1600" dirty="0" smtClean="0"/>
              <a:t>）</a:t>
            </a:r>
            <a:endParaRPr lang="en-US" altLang="zh-CN" sz="1600" dirty="0" smtClean="0"/>
          </a:p>
        </p:txBody>
      </p:sp>
      <p:pic>
        <p:nvPicPr>
          <p:cNvPr id="15" name="图片 14"/>
          <p:cNvPicPr>
            <a:picLocks noChangeAspect="1"/>
          </p:cNvPicPr>
          <p:nvPr/>
        </p:nvPicPr>
        <p:blipFill>
          <a:blip r:embed="rId4"/>
          <a:stretch>
            <a:fillRect/>
          </a:stretch>
        </p:blipFill>
        <p:spPr>
          <a:xfrm>
            <a:off x="7148308" y="1261098"/>
            <a:ext cx="1840378" cy="4363973"/>
          </a:xfrm>
          <a:prstGeom prst="rect">
            <a:avLst/>
          </a:prstGeom>
        </p:spPr>
      </p:pic>
    </p:spTree>
  </p:cSld>
  <p:clrMapOvr>
    <a:masterClrMapping/>
  </p:clrMapOvr>
  <p:transition spd="slow" advClick="0" advTm="3000">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FF0000"/>
                </a:solidFill>
              </a:rPr>
              <a:t>                              </a:t>
            </a:r>
            <a:r>
              <a:rPr lang="en-US" altLang="zh-CN" dirty="0" smtClean="0">
                <a:solidFill>
                  <a:srgbClr val="FF0000"/>
                </a:solidFill>
              </a:rPr>
              <a:t>CALIS</a:t>
            </a:r>
            <a:r>
              <a:rPr lang="zh-CN" altLang="en-US" dirty="0" smtClean="0">
                <a:solidFill>
                  <a:srgbClr val="FF0000"/>
                </a:solidFill>
              </a:rPr>
              <a:t>和</a:t>
            </a:r>
            <a:r>
              <a:rPr lang="en-US" altLang="zh-CN" dirty="0" smtClean="0">
                <a:solidFill>
                  <a:srgbClr val="FF0000"/>
                </a:solidFill>
              </a:rPr>
              <a:t>CASHL</a:t>
            </a:r>
            <a:r>
              <a:rPr lang="zh-CN" altLang="en-US" dirty="0" smtClean="0">
                <a:solidFill>
                  <a:srgbClr val="FF0000"/>
                </a:solidFill>
              </a:rPr>
              <a:t>文献传递咨询群</a:t>
            </a:r>
            <a:endParaRPr lang="zh-CN" altLang="en-US" dirty="0">
              <a:solidFill>
                <a:srgbClr val="FF0000"/>
              </a:solidFill>
            </a:endParaRPr>
          </a:p>
        </p:txBody>
      </p:sp>
      <p:sp>
        <p:nvSpPr>
          <p:cNvPr id="5" name="文本框 4"/>
          <p:cNvSpPr txBox="1"/>
          <p:nvPr/>
        </p:nvSpPr>
        <p:spPr>
          <a:xfrm>
            <a:off x="1134511" y="5794512"/>
            <a:ext cx="9680713" cy="904461"/>
          </a:xfrm>
          <a:prstGeom prst="rect">
            <a:avLst/>
          </a:prstGeom>
        </p:spPr>
        <p:txBody>
          <a:bodyPr anchor="b"/>
          <a:lstStyle>
            <a:lvl1pPr>
              <a:lnSpc>
                <a:spcPct val="90000"/>
              </a:lnSpc>
              <a:spcBef>
                <a:spcPct val="0"/>
              </a:spcBef>
              <a:buNone/>
              <a:defRPr sz="2400" b="1">
                <a:latin typeface="+mj-lt"/>
                <a:ea typeface="+mj-ea"/>
                <a:cs typeface="+mj-cs"/>
              </a:defRPr>
            </a:lvl1pPr>
          </a:lstStyle>
          <a:p>
            <a:r>
              <a:rPr lang="zh-CN" altLang="en-US" dirty="0"/>
              <a:t>学科与社会服务部联系人：梁老师、姚老师</a:t>
            </a:r>
            <a:endParaRPr lang="en-US" altLang="zh-CN" dirty="0"/>
          </a:p>
          <a:p>
            <a:r>
              <a:rPr lang="zh-CN" altLang="en-US" dirty="0"/>
              <a:t>联系电话：</a:t>
            </a:r>
            <a:r>
              <a:rPr lang="en-US" altLang="zh-CN" dirty="0"/>
              <a:t>0771-3265392</a:t>
            </a:r>
            <a:endParaRPr lang="zh-CN" altLang="en-US" dirty="0"/>
          </a:p>
        </p:txBody>
      </p:sp>
      <p:pic>
        <p:nvPicPr>
          <p:cNvPr id="6" name="图片 5"/>
          <p:cNvPicPr/>
          <p:nvPr/>
        </p:nvPicPr>
        <p:blipFill>
          <a:blip r:embed="rId1"/>
          <a:srcRect t="17202" r="5180" b="24976"/>
          <a:stretch>
            <a:fillRect/>
          </a:stretch>
        </p:blipFill>
        <p:spPr>
          <a:xfrm>
            <a:off x="3970655" y="1195705"/>
            <a:ext cx="3827145" cy="4048125"/>
          </a:xfrm>
          <a:prstGeom prst="rect">
            <a:avLst/>
          </a:prstGeom>
        </p:spPr>
      </p:pic>
    </p:spTree>
  </p:cSld>
  <p:clrMapOvr>
    <a:masterClrMapping/>
  </p:clrMapOvr>
  <p:transition spd="slow" advClick="0" advTm="3000">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bwMode="auto">
          <a:xfrm>
            <a:off x="0" y="0"/>
            <a:ext cx="12192000" cy="3637503"/>
          </a:xfrm>
          <a:prstGeom prst="rect">
            <a:avLst/>
          </a:prstGeom>
          <a:gradFill>
            <a:gsLst>
              <a:gs pos="0">
                <a:srgbClr val="00B0F0"/>
              </a:gs>
              <a:gs pos="100000">
                <a:srgbClr val="005CBF"/>
              </a:gs>
            </a:gsLst>
            <a:lin ang="10800000" scaled="0"/>
          </a:gra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rgbClr val="000000"/>
              </a:solidFill>
            </a:endParaRPr>
          </a:p>
        </p:txBody>
      </p:sp>
      <p:sp>
        <p:nvSpPr>
          <p:cNvPr id="10" name="菱形 9"/>
          <p:cNvSpPr/>
          <p:nvPr/>
        </p:nvSpPr>
        <p:spPr bwMode="auto">
          <a:xfrm>
            <a:off x="4945089" y="1282171"/>
            <a:ext cx="2149901" cy="2149901"/>
          </a:xfrm>
          <a:prstGeom prst="diamond">
            <a:avLst/>
          </a:prstGeom>
          <a:solidFill>
            <a:schemeClr val="accent4">
              <a:lumMod val="75000"/>
            </a:schemeClr>
          </a:solidFill>
          <a:ln w="38100">
            <a:noFill/>
          </a:ln>
        </p:spPr>
        <p:style>
          <a:lnRef idx="2">
            <a:schemeClr val="dk1"/>
          </a:lnRef>
          <a:fillRef idx="1">
            <a:schemeClr val="lt1"/>
          </a:fillRef>
          <a:effectRef idx="0">
            <a:schemeClr val="dk1"/>
          </a:effectRef>
          <a:fontRef idx="minor">
            <a:schemeClr val="dk1"/>
          </a:fontRef>
        </p:style>
        <p:txBody>
          <a:bodyPr wrap="none" rtlCol="0" anchor="ctr">
            <a:noAutofit/>
          </a:bodyPr>
          <a:lstStyle/>
          <a:p>
            <a:pPr algn="ctr"/>
            <a:endParaRPr lang="zh-CN" altLang="en-US" sz="2400" dirty="0">
              <a:solidFill>
                <a:srgbClr val="000000">
                  <a:lumMod val="85000"/>
                  <a:lumOff val="15000"/>
                </a:srgbClr>
              </a:solidFill>
              <a:latin typeface="站酷快乐体2016修订版" panose="02010600030101010101" pitchFamily="2" charset="-122"/>
              <a:ea typeface="站酷快乐体2016修订版" panose="02010600030101010101" pitchFamily="2" charset="-122"/>
              <a:cs typeface="+mn-ea"/>
              <a:sym typeface="+mn-lt"/>
            </a:endParaRPr>
          </a:p>
        </p:txBody>
      </p:sp>
      <p:sp>
        <p:nvSpPr>
          <p:cNvPr id="8" name="矩形 7"/>
          <p:cNvSpPr/>
          <p:nvPr/>
        </p:nvSpPr>
        <p:spPr>
          <a:xfrm>
            <a:off x="4218828" y="4125632"/>
            <a:ext cx="3980489" cy="1337945"/>
          </a:xfrm>
          <a:prstGeom prst="rect">
            <a:avLst/>
          </a:prstGeom>
        </p:spPr>
        <p:txBody>
          <a:bodyPr wrap="square">
            <a:spAutoFit/>
          </a:bodyPr>
          <a:lstStyle/>
          <a:p>
            <a:pPr algn="dist">
              <a:lnSpc>
                <a:spcPct val="150000"/>
              </a:lnSpc>
            </a:pPr>
            <a:r>
              <a:rPr lang="zh-CN" altLang="en-US" sz="5400" b="1" dirty="0">
                <a:solidFill>
                  <a:schemeClr val="accent1"/>
                </a:solidFill>
                <a:effectLst>
                  <a:outerShdw blurRad="38100" dist="25400" dir="5400000" algn="ctr" rotWithShape="0">
                    <a:srgbClr val="6E747A">
                      <a:alpha val="43000"/>
                    </a:srgbClr>
                  </a:outerShdw>
                </a:effectLst>
                <a:latin typeface="汉仪大宋简" panose="02010609000101010101" pitchFamily="49" charset="-122"/>
                <a:ea typeface="汉仪大宋简" panose="02010609000101010101" pitchFamily="49" charset="-122"/>
              </a:rPr>
              <a:t>阅读推广</a:t>
            </a:r>
            <a:endParaRPr lang="zh-CN" altLang="en-US" sz="5400" b="1" dirty="0">
              <a:solidFill>
                <a:schemeClr val="accent1"/>
              </a:solidFill>
              <a:effectLst>
                <a:outerShdw blurRad="38100" dist="25400" dir="5400000" algn="ctr" rotWithShape="0">
                  <a:srgbClr val="6E747A">
                    <a:alpha val="43000"/>
                  </a:srgbClr>
                </a:outerShdw>
              </a:effectLst>
              <a:latin typeface="汉仪大宋简" panose="02010609000101010101" pitchFamily="49" charset="-122"/>
              <a:ea typeface="汉仪大宋简" panose="02010609000101010101" pitchFamily="49" charset="-122"/>
            </a:endParaRPr>
          </a:p>
        </p:txBody>
      </p:sp>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158065" y="2223471"/>
            <a:ext cx="2105083" cy="1833504"/>
          </a:xfrm>
          <a:prstGeom prst="rect">
            <a:avLst/>
          </a:prstGeom>
        </p:spPr>
      </p:pic>
      <p:sp>
        <p:nvSpPr>
          <p:cNvPr id="16" name="矩形 15"/>
          <p:cNvSpPr/>
          <p:nvPr/>
        </p:nvSpPr>
        <p:spPr>
          <a:xfrm>
            <a:off x="5445262" y="1939894"/>
            <a:ext cx="1301511" cy="1200329"/>
          </a:xfrm>
          <a:prstGeom prst="rect">
            <a:avLst/>
          </a:prstGeom>
        </p:spPr>
        <p:txBody>
          <a:bodyPr wrap="none">
            <a:spAutoFit/>
          </a:bodyPr>
          <a:lstStyle/>
          <a:p>
            <a:pPr algn="ctr"/>
            <a:r>
              <a:rPr lang="en-US" altLang="zh-CN" sz="7200" b="1" spc="600" dirty="0">
                <a:solidFill>
                  <a:srgbClr val="FFFFFF"/>
                </a:solidFill>
                <a:latin typeface="站酷快乐体2016修订版" panose="02010600030101010101" pitchFamily="2" charset="-122"/>
                <a:ea typeface="站酷快乐体2016修订版" panose="02010600030101010101" pitchFamily="2" charset="-122"/>
                <a:cs typeface="+mn-ea"/>
                <a:sym typeface="+mn-lt"/>
              </a:rPr>
              <a:t>05</a:t>
            </a:r>
            <a:endParaRPr lang="zh-CN" altLang="en-US" sz="7200" b="1" spc="600" dirty="0">
              <a:solidFill>
                <a:srgbClr val="FFFFFF"/>
              </a:solidFill>
              <a:latin typeface="站酷快乐体2016修订版" panose="02010600030101010101" pitchFamily="2" charset="-122"/>
              <a:ea typeface="站酷快乐体2016修订版" panose="02010600030101010101" pitchFamily="2" charset="-122"/>
              <a:cs typeface="+mn-ea"/>
              <a:sym typeface="+mn-lt"/>
            </a:endParaRPr>
          </a:p>
        </p:txBody>
      </p:sp>
    </p:spTree>
  </p:cSld>
  <p:clrMapOvr>
    <a:masterClrMapping/>
  </p:clrMapOvr>
  <p:transition spd="slow" advClick="0" advTm="3000">
    <p:fade/>
  </p:transition>
  <p:timing>
    <p:tnLst>
      <p:par>
        <p:cTn id="1" dur="indefinite" restart="never" nodeType="tmRoot"/>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p:cNvPicPr>
            <a:picLocks noChangeAspect="1"/>
          </p:cNvPicPr>
          <p:nvPr/>
        </p:nvPicPr>
        <p:blipFill>
          <a:blip r:embed="rId1"/>
          <a:stretch>
            <a:fillRect/>
          </a:stretch>
        </p:blipFill>
        <p:spPr>
          <a:xfrm>
            <a:off x="1007745" y="343057"/>
            <a:ext cx="2241748" cy="6224748"/>
          </a:xfrm>
          <a:prstGeom prst="rect">
            <a:avLst/>
          </a:prstGeom>
        </p:spPr>
      </p:pic>
      <p:pic>
        <p:nvPicPr>
          <p:cNvPr id="4" name="图片 3"/>
          <p:cNvPicPr>
            <a:picLocks noChangeAspect="1"/>
          </p:cNvPicPr>
          <p:nvPr/>
        </p:nvPicPr>
        <p:blipFill>
          <a:blip r:embed="rId2"/>
          <a:stretch>
            <a:fillRect/>
          </a:stretch>
        </p:blipFill>
        <p:spPr>
          <a:xfrm>
            <a:off x="3920686" y="2050293"/>
            <a:ext cx="3859116" cy="2809484"/>
          </a:xfrm>
          <a:prstGeom prst="rect">
            <a:avLst/>
          </a:prstGeom>
        </p:spPr>
      </p:pic>
      <p:pic>
        <p:nvPicPr>
          <p:cNvPr id="5" name="图片 4"/>
          <p:cNvPicPr>
            <a:picLocks noChangeAspect="1"/>
          </p:cNvPicPr>
          <p:nvPr/>
        </p:nvPicPr>
        <p:blipFill>
          <a:blip r:embed="rId3"/>
          <a:stretch>
            <a:fillRect/>
          </a:stretch>
        </p:blipFill>
        <p:spPr>
          <a:xfrm>
            <a:off x="8451035" y="1040129"/>
            <a:ext cx="3496153" cy="4400551"/>
          </a:xfrm>
          <a:prstGeom prst="rect">
            <a:avLst/>
          </a:prstGeom>
        </p:spPr>
      </p:pic>
    </p:spTree>
  </p:cSld>
  <p:clrMapOvr>
    <a:masterClrMapping/>
  </p:clrMapOvr>
  <p:transition spd="slow" advClick="0" advTm="3000">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1341445" y="260267"/>
            <a:ext cx="10850563" cy="663575"/>
          </a:xfrm>
        </p:spPr>
        <p:txBody>
          <a:bodyPr/>
          <a:lstStyle/>
          <a:p>
            <a:r>
              <a:rPr lang="zh-CN" altLang="en-US" sz="2800" dirty="0"/>
              <a:t>相思湖畔专业阅读推广活动</a:t>
            </a:r>
            <a:endParaRPr lang="zh-CN" altLang="en-US" sz="2800" dirty="0"/>
          </a:p>
        </p:txBody>
      </p:sp>
      <p:grpSp>
        <p:nvGrpSpPr>
          <p:cNvPr id="37" name="组合 36"/>
          <p:cNvGrpSpPr/>
          <p:nvPr/>
        </p:nvGrpSpPr>
        <p:grpSpPr>
          <a:xfrm>
            <a:off x="175289" y="1396409"/>
            <a:ext cx="5348685" cy="5324654"/>
            <a:chOff x="741000" y="1314002"/>
            <a:chExt cx="4822826" cy="4490216"/>
          </a:xfrm>
        </p:grpSpPr>
        <p:grpSp>
          <p:nvGrpSpPr>
            <p:cNvPr id="27" name="组合 26"/>
            <p:cNvGrpSpPr/>
            <p:nvPr/>
          </p:nvGrpSpPr>
          <p:grpSpPr>
            <a:xfrm>
              <a:off x="741014" y="1314002"/>
              <a:ext cx="4820666" cy="4490216"/>
              <a:chOff x="741014" y="1314002"/>
              <a:chExt cx="4820666" cy="4490216"/>
            </a:xfrm>
          </p:grpSpPr>
          <p:sp>
            <p:nvSpPr>
              <p:cNvPr id="28" name="ïṣ1ïḍé"/>
              <p:cNvSpPr/>
              <p:nvPr/>
            </p:nvSpPr>
            <p:spPr bwMode="auto">
              <a:xfrm>
                <a:off x="763678" y="2146656"/>
                <a:ext cx="4775310" cy="778607"/>
              </a:xfrm>
              <a:custGeom>
                <a:avLst/>
                <a:gdLst>
                  <a:gd name="T0" fmla="*/ 2868 w 2868"/>
                  <a:gd name="T1" fmla="*/ 0 h 468"/>
                  <a:gd name="T2" fmla="*/ 1612 w 2868"/>
                  <a:gd name="T3" fmla="*/ 349 h 468"/>
                  <a:gd name="T4" fmla="*/ 1507 w 2868"/>
                  <a:gd name="T5" fmla="*/ 454 h 468"/>
                  <a:gd name="T6" fmla="*/ 1434 w 2868"/>
                  <a:gd name="T7" fmla="*/ 454 h 468"/>
                  <a:gd name="T8" fmla="*/ 1361 w 2868"/>
                  <a:gd name="T9" fmla="*/ 454 h 468"/>
                  <a:gd name="T10" fmla="*/ 1256 w 2868"/>
                  <a:gd name="T11" fmla="*/ 349 h 468"/>
                  <a:gd name="T12" fmla="*/ 0 w 2868"/>
                  <a:gd name="T13" fmla="*/ 0 h 468"/>
                  <a:gd name="T14" fmla="*/ 0 w 2868"/>
                  <a:gd name="T15" fmla="*/ 15 h 468"/>
                  <a:gd name="T16" fmla="*/ 1243 w 2868"/>
                  <a:gd name="T17" fmla="*/ 360 h 468"/>
                  <a:gd name="T18" fmla="*/ 1277 w 2868"/>
                  <a:gd name="T19" fmla="*/ 433 h 468"/>
                  <a:gd name="T20" fmla="*/ 1361 w 2868"/>
                  <a:gd name="T21" fmla="*/ 468 h 468"/>
                  <a:gd name="T22" fmla="*/ 1361 w 2868"/>
                  <a:gd name="T23" fmla="*/ 468 h 468"/>
                  <a:gd name="T24" fmla="*/ 1434 w 2868"/>
                  <a:gd name="T25" fmla="*/ 468 h 468"/>
                  <a:gd name="T26" fmla="*/ 1434 w 2868"/>
                  <a:gd name="T27" fmla="*/ 468 h 468"/>
                  <a:gd name="T28" fmla="*/ 1507 w 2868"/>
                  <a:gd name="T29" fmla="*/ 468 h 468"/>
                  <a:gd name="T30" fmla="*/ 1507 w 2868"/>
                  <a:gd name="T31" fmla="*/ 468 h 468"/>
                  <a:gd name="T32" fmla="*/ 1591 w 2868"/>
                  <a:gd name="T33" fmla="*/ 433 h 468"/>
                  <a:gd name="T34" fmla="*/ 1626 w 2868"/>
                  <a:gd name="T35" fmla="*/ 360 h 468"/>
                  <a:gd name="T36" fmla="*/ 2868 w 2868"/>
                  <a:gd name="T37" fmla="*/ 15 h 468"/>
                  <a:gd name="T38" fmla="*/ 2868 w 2868"/>
                  <a:gd name="T39"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68" h="468">
                    <a:moveTo>
                      <a:pt x="2868" y="0"/>
                    </a:moveTo>
                    <a:cubicBezTo>
                      <a:pt x="1612" y="349"/>
                      <a:pt x="1612" y="349"/>
                      <a:pt x="1612" y="349"/>
                    </a:cubicBezTo>
                    <a:cubicBezTo>
                      <a:pt x="1612" y="407"/>
                      <a:pt x="1565" y="454"/>
                      <a:pt x="1507" y="454"/>
                    </a:cubicBezTo>
                    <a:cubicBezTo>
                      <a:pt x="1434" y="454"/>
                      <a:pt x="1434" y="454"/>
                      <a:pt x="1434" y="454"/>
                    </a:cubicBezTo>
                    <a:cubicBezTo>
                      <a:pt x="1361" y="454"/>
                      <a:pt x="1361" y="454"/>
                      <a:pt x="1361" y="454"/>
                    </a:cubicBezTo>
                    <a:cubicBezTo>
                      <a:pt x="1303" y="454"/>
                      <a:pt x="1256" y="407"/>
                      <a:pt x="1256" y="349"/>
                    </a:cubicBezTo>
                    <a:cubicBezTo>
                      <a:pt x="0" y="0"/>
                      <a:pt x="0" y="0"/>
                      <a:pt x="0" y="0"/>
                    </a:cubicBezTo>
                    <a:cubicBezTo>
                      <a:pt x="0" y="15"/>
                      <a:pt x="0" y="15"/>
                      <a:pt x="0" y="15"/>
                    </a:cubicBezTo>
                    <a:cubicBezTo>
                      <a:pt x="1243" y="360"/>
                      <a:pt x="1243" y="360"/>
                      <a:pt x="1243" y="360"/>
                    </a:cubicBezTo>
                    <a:cubicBezTo>
                      <a:pt x="1245" y="388"/>
                      <a:pt x="1258" y="414"/>
                      <a:pt x="1277" y="433"/>
                    </a:cubicBezTo>
                    <a:cubicBezTo>
                      <a:pt x="1298" y="454"/>
                      <a:pt x="1328" y="468"/>
                      <a:pt x="1361" y="468"/>
                    </a:cubicBezTo>
                    <a:cubicBezTo>
                      <a:pt x="1361" y="468"/>
                      <a:pt x="1361" y="468"/>
                      <a:pt x="1361" y="468"/>
                    </a:cubicBezTo>
                    <a:cubicBezTo>
                      <a:pt x="1434" y="468"/>
                      <a:pt x="1434" y="468"/>
                      <a:pt x="1434" y="468"/>
                    </a:cubicBezTo>
                    <a:cubicBezTo>
                      <a:pt x="1434" y="468"/>
                      <a:pt x="1434" y="468"/>
                      <a:pt x="1434" y="468"/>
                    </a:cubicBezTo>
                    <a:cubicBezTo>
                      <a:pt x="1507" y="468"/>
                      <a:pt x="1507" y="468"/>
                      <a:pt x="1507" y="468"/>
                    </a:cubicBezTo>
                    <a:cubicBezTo>
                      <a:pt x="1507" y="468"/>
                      <a:pt x="1507" y="468"/>
                      <a:pt x="1507" y="468"/>
                    </a:cubicBezTo>
                    <a:cubicBezTo>
                      <a:pt x="1540" y="468"/>
                      <a:pt x="1570" y="454"/>
                      <a:pt x="1591" y="433"/>
                    </a:cubicBezTo>
                    <a:cubicBezTo>
                      <a:pt x="1610" y="414"/>
                      <a:pt x="1623" y="388"/>
                      <a:pt x="1626" y="360"/>
                    </a:cubicBezTo>
                    <a:cubicBezTo>
                      <a:pt x="2868" y="15"/>
                      <a:pt x="2868" y="15"/>
                      <a:pt x="2868" y="15"/>
                    </a:cubicBezTo>
                    <a:cubicBezTo>
                      <a:pt x="2868" y="0"/>
                      <a:pt x="2868" y="0"/>
                      <a:pt x="2868" y="0"/>
                    </a:cubicBezTo>
                  </a:path>
                </a:pathLst>
              </a:custGeom>
              <a:solidFill>
                <a:srgbClr val="5F616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604020202020204"/>
                  <a:ea typeface="微软雅黑" panose="020B0503020204020204" pitchFamily="34" charset="-122"/>
                  <a:cs typeface="+mn-cs"/>
                </a:endParaRPr>
              </a:p>
            </p:txBody>
          </p:sp>
          <p:sp>
            <p:nvSpPr>
              <p:cNvPr id="29" name="ïŝļïḋê"/>
              <p:cNvSpPr/>
              <p:nvPr/>
            </p:nvSpPr>
            <p:spPr bwMode="auto">
              <a:xfrm>
                <a:off x="741014" y="2122844"/>
                <a:ext cx="4820666" cy="3681374"/>
              </a:xfrm>
              <a:custGeom>
                <a:avLst/>
                <a:gdLst>
                  <a:gd name="T0" fmla="*/ 0 w 2896"/>
                  <a:gd name="T1" fmla="*/ 14 h 2211"/>
                  <a:gd name="T2" fmla="*/ 0 w 2896"/>
                  <a:gd name="T3" fmla="*/ 1734 h 2211"/>
                  <a:gd name="T4" fmla="*/ 10 w 2896"/>
                  <a:gd name="T5" fmla="*/ 1748 h 2211"/>
                  <a:gd name="T6" fmla="*/ 1266 w 2896"/>
                  <a:gd name="T7" fmla="*/ 2105 h 2211"/>
                  <a:gd name="T8" fmla="*/ 1270 w 2896"/>
                  <a:gd name="T9" fmla="*/ 2092 h 2211"/>
                  <a:gd name="T10" fmla="*/ 1256 w 2896"/>
                  <a:gd name="T11" fmla="*/ 2092 h 2211"/>
                  <a:gd name="T12" fmla="*/ 1291 w 2896"/>
                  <a:gd name="T13" fmla="*/ 2176 h 2211"/>
                  <a:gd name="T14" fmla="*/ 1375 w 2896"/>
                  <a:gd name="T15" fmla="*/ 2211 h 2211"/>
                  <a:gd name="T16" fmla="*/ 1448 w 2896"/>
                  <a:gd name="T17" fmla="*/ 2211 h 2211"/>
                  <a:gd name="T18" fmla="*/ 1521 w 2896"/>
                  <a:gd name="T19" fmla="*/ 2211 h 2211"/>
                  <a:gd name="T20" fmla="*/ 1605 w 2896"/>
                  <a:gd name="T21" fmla="*/ 2176 h 2211"/>
                  <a:gd name="T22" fmla="*/ 1640 w 2896"/>
                  <a:gd name="T23" fmla="*/ 2092 h 2211"/>
                  <a:gd name="T24" fmla="*/ 1626 w 2896"/>
                  <a:gd name="T25" fmla="*/ 2092 h 2211"/>
                  <a:gd name="T26" fmla="*/ 1630 w 2896"/>
                  <a:gd name="T27" fmla="*/ 2105 h 2211"/>
                  <a:gd name="T28" fmla="*/ 2886 w 2896"/>
                  <a:gd name="T29" fmla="*/ 1748 h 2211"/>
                  <a:gd name="T30" fmla="*/ 2896 w 2896"/>
                  <a:gd name="T31" fmla="*/ 1734 h 2211"/>
                  <a:gd name="T32" fmla="*/ 2896 w 2896"/>
                  <a:gd name="T33" fmla="*/ 14 h 2211"/>
                  <a:gd name="T34" fmla="*/ 2882 w 2896"/>
                  <a:gd name="T35" fmla="*/ 0 h 2211"/>
                  <a:gd name="T36" fmla="*/ 2868 w 2896"/>
                  <a:gd name="T37" fmla="*/ 14 h 2211"/>
                  <a:gd name="T38" fmla="*/ 2868 w 2896"/>
                  <a:gd name="T39" fmla="*/ 1724 h 2211"/>
                  <a:gd name="T40" fmla="*/ 1622 w 2896"/>
                  <a:gd name="T41" fmla="*/ 2078 h 2211"/>
                  <a:gd name="T42" fmla="*/ 1612 w 2896"/>
                  <a:gd name="T43" fmla="*/ 2092 h 2211"/>
                  <a:gd name="T44" fmla="*/ 1585 w 2896"/>
                  <a:gd name="T45" fmla="*/ 2156 h 2211"/>
                  <a:gd name="T46" fmla="*/ 1521 w 2896"/>
                  <a:gd name="T47" fmla="*/ 2183 h 2211"/>
                  <a:gd name="T48" fmla="*/ 1448 w 2896"/>
                  <a:gd name="T49" fmla="*/ 2183 h 2211"/>
                  <a:gd name="T50" fmla="*/ 1375 w 2896"/>
                  <a:gd name="T51" fmla="*/ 2183 h 2211"/>
                  <a:gd name="T52" fmla="*/ 1311 w 2896"/>
                  <a:gd name="T53" fmla="*/ 2156 h 2211"/>
                  <a:gd name="T54" fmla="*/ 1284 w 2896"/>
                  <a:gd name="T55" fmla="*/ 2092 h 2211"/>
                  <a:gd name="T56" fmla="*/ 1274 w 2896"/>
                  <a:gd name="T57" fmla="*/ 2078 h 2211"/>
                  <a:gd name="T58" fmla="*/ 28 w 2896"/>
                  <a:gd name="T59" fmla="*/ 1724 h 2211"/>
                  <a:gd name="T60" fmla="*/ 28 w 2896"/>
                  <a:gd name="T61" fmla="*/ 14 h 2211"/>
                  <a:gd name="T62" fmla="*/ 14 w 2896"/>
                  <a:gd name="T63" fmla="*/ 0 h 2211"/>
                  <a:gd name="T64" fmla="*/ 0 w 2896"/>
                  <a:gd name="T65" fmla="*/ 14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96" h="2211">
                    <a:moveTo>
                      <a:pt x="0" y="14"/>
                    </a:moveTo>
                    <a:cubicBezTo>
                      <a:pt x="0" y="1734"/>
                      <a:pt x="0" y="1734"/>
                      <a:pt x="0" y="1734"/>
                    </a:cubicBezTo>
                    <a:cubicBezTo>
                      <a:pt x="0" y="1741"/>
                      <a:pt x="4" y="1746"/>
                      <a:pt x="10" y="1748"/>
                    </a:cubicBezTo>
                    <a:cubicBezTo>
                      <a:pt x="1266" y="2105"/>
                      <a:pt x="1266" y="2105"/>
                      <a:pt x="1266" y="2105"/>
                    </a:cubicBezTo>
                    <a:cubicBezTo>
                      <a:pt x="1270" y="2092"/>
                      <a:pt x="1270" y="2092"/>
                      <a:pt x="1270" y="2092"/>
                    </a:cubicBezTo>
                    <a:cubicBezTo>
                      <a:pt x="1256" y="2092"/>
                      <a:pt x="1256" y="2092"/>
                      <a:pt x="1256" y="2092"/>
                    </a:cubicBezTo>
                    <a:cubicBezTo>
                      <a:pt x="1256" y="2125"/>
                      <a:pt x="1269" y="2154"/>
                      <a:pt x="1291" y="2176"/>
                    </a:cubicBezTo>
                    <a:cubicBezTo>
                      <a:pt x="1312" y="2197"/>
                      <a:pt x="1342" y="2211"/>
                      <a:pt x="1375" y="2211"/>
                    </a:cubicBezTo>
                    <a:cubicBezTo>
                      <a:pt x="1448" y="2211"/>
                      <a:pt x="1448" y="2211"/>
                      <a:pt x="1448" y="2211"/>
                    </a:cubicBezTo>
                    <a:cubicBezTo>
                      <a:pt x="1521" y="2211"/>
                      <a:pt x="1521" y="2211"/>
                      <a:pt x="1521" y="2211"/>
                    </a:cubicBezTo>
                    <a:cubicBezTo>
                      <a:pt x="1554" y="2211"/>
                      <a:pt x="1584" y="2197"/>
                      <a:pt x="1605" y="2176"/>
                    </a:cubicBezTo>
                    <a:cubicBezTo>
                      <a:pt x="1627" y="2154"/>
                      <a:pt x="1640" y="2125"/>
                      <a:pt x="1640" y="2092"/>
                    </a:cubicBezTo>
                    <a:cubicBezTo>
                      <a:pt x="1626" y="2092"/>
                      <a:pt x="1626" y="2092"/>
                      <a:pt x="1626" y="2092"/>
                    </a:cubicBezTo>
                    <a:cubicBezTo>
                      <a:pt x="1630" y="2105"/>
                      <a:pt x="1630" y="2105"/>
                      <a:pt x="1630" y="2105"/>
                    </a:cubicBezTo>
                    <a:cubicBezTo>
                      <a:pt x="2886" y="1748"/>
                      <a:pt x="2886" y="1748"/>
                      <a:pt x="2886" y="1748"/>
                    </a:cubicBezTo>
                    <a:cubicBezTo>
                      <a:pt x="2892" y="1746"/>
                      <a:pt x="2896" y="1741"/>
                      <a:pt x="2896" y="1734"/>
                    </a:cubicBezTo>
                    <a:cubicBezTo>
                      <a:pt x="2896" y="14"/>
                      <a:pt x="2896" y="14"/>
                      <a:pt x="2896" y="14"/>
                    </a:cubicBezTo>
                    <a:cubicBezTo>
                      <a:pt x="2896" y="7"/>
                      <a:pt x="2890" y="0"/>
                      <a:pt x="2882" y="0"/>
                    </a:cubicBezTo>
                    <a:cubicBezTo>
                      <a:pt x="2874" y="0"/>
                      <a:pt x="2868" y="7"/>
                      <a:pt x="2868" y="14"/>
                    </a:cubicBezTo>
                    <a:cubicBezTo>
                      <a:pt x="2868" y="1724"/>
                      <a:pt x="2868" y="1724"/>
                      <a:pt x="2868" y="1724"/>
                    </a:cubicBezTo>
                    <a:cubicBezTo>
                      <a:pt x="1622" y="2078"/>
                      <a:pt x="1622" y="2078"/>
                      <a:pt x="1622" y="2078"/>
                    </a:cubicBezTo>
                    <a:cubicBezTo>
                      <a:pt x="1616" y="2080"/>
                      <a:pt x="1612" y="2086"/>
                      <a:pt x="1612" y="2092"/>
                    </a:cubicBezTo>
                    <a:cubicBezTo>
                      <a:pt x="1612" y="2117"/>
                      <a:pt x="1602" y="2140"/>
                      <a:pt x="1585" y="2156"/>
                    </a:cubicBezTo>
                    <a:cubicBezTo>
                      <a:pt x="1569" y="2173"/>
                      <a:pt x="1546" y="2183"/>
                      <a:pt x="1521" y="2183"/>
                    </a:cubicBezTo>
                    <a:cubicBezTo>
                      <a:pt x="1448" y="2183"/>
                      <a:pt x="1448" y="2183"/>
                      <a:pt x="1448" y="2183"/>
                    </a:cubicBezTo>
                    <a:cubicBezTo>
                      <a:pt x="1375" y="2183"/>
                      <a:pt x="1375" y="2183"/>
                      <a:pt x="1375" y="2183"/>
                    </a:cubicBezTo>
                    <a:cubicBezTo>
                      <a:pt x="1350" y="2183"/>
                      <a:pt x="1327" y="2173"/>
                      <a:pt x="1311" y="2156"/>
                    </a:cubicBezTo>
                    <a:cubicBezTo>
                      <a:pt x="1294" y="2140"/>
                      <a:pt x="1284" y="2117"/>
                      <a:pt x="1284" y="2092"/>
                    </a:cubicBezTo>
                    <a:cubicBezTo>
                      <a:pt x="1284" y="2086"/>
                      <a:pt x="1280" y="2080"/>
                      <a:pt x="1274" y="2078"/>
                    </a:cubicBezTo>
                    <a:cubicBezTo>
                      <a:pt x="28" y="1724"/>
                      <a:pt x="28" y="1724"/>
                      <a:pt x="28" y="1724"/>
                    </a:cubicBezTo>
                    <a:cubicBezTo>
                      <a:pt x="28" y="14"/>
                      <a:pt x="28" y="14"/>
                      <a:pt x="28" y="14"/>
                    </a:cubicBezTo>
                    <a:cubicBezTo>
                      <a:pt x="28" y="7"/>
                      <a:pt x="22" y="0"/>
                      <a:pt x="14" y="0"/>
                    </a:cubicBezTo>
                    <a:cubicBezTo>
                      <a:pt x="7" y="0"/>
                      <a:pt x="0" y="7"/>
                      <a:pt x="0" y="14"/>
                    </a:cubicBezTo>
                    <a:close/>
                  </a:path>
                </a:pathLst>
              </a:custGeom>
              <a:solidFill>
                <a:srgbClr val="5F616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604020202020204"/>
                  <a:ea typeface="微软雅黑" panose="020B0503020204020204" pitchFamily="34" charset="-122"/>
                  <a:cs typeface="+mn-cs"/>
                </a:endParaRPr>
              </a:p>
            </p:txBody>
          </p:sp>
          <p:sp>
            <p:nvSpPr>
              <p:cNvPr id="30" name="îṥľïḋê"/>
              <p:cNvSpPr/>
              <p:nvPr/>
            </p:nvSpPr>
            <p:spPr bwMode="auto">
              <a:xfrm>
                <a:off x="1928888" y="1314002"/>
                <a:ext cx="1235404" cy="1355273"/>
              </a:xfrm>
              <a:custGeom>
                <a:avLst/>
                <a:gdLst>
                  <a:gd name="T0" fmla="*/ 14 w 742"/>
                  <a:gd name="T1" fmla="*/ 295 h 814"/>
                  <a:gd name="T2" fmla="*/ 10 w 742"/>
                  <a:gd name="T3" fmla="*/ 299 h 814"/>
                  <a:gd name="T4" fmla="*/ 16 w 742"/>
                  <a:gd name="T5" fmla="*/ 297 h 814"/>
                  <a:gd name="T6" fmla="*/ 14 w 742"/>
                  <a:gd name="T7" fmla="*/ 295 h 814"/>
                  <a:gd name="T8" fmla="*/ 10 w 742"/>
                  <a:gd name="T9" fmla="*/ 299 h 814"/>
                  <a:gd name="T10" fmla="*/ 16 w 742"/>
                  <a:gd name="T11" fmla="*/ 297 h 814"/>
                  <a:gd name="T12" fmla="*/ 12 w 742"/>
                  <a:gd name="T13" fmla="*/ 299 h 814"/>
                  <a:gd name="T14" fmla="*/ 16 w 742"/>
                  <a:gd name="T15" fmla="*/ 298 h 814"/>
                  <a:gd name="T16" fmla="*/ 16 w 742"/>
                  <a:gd name="T17" fmla="*/ 297 h 814"/>
                  <a:gd name="T18" fmla="*/ 12 w 742"/>
                  <a:gd name="T19" fmla="*/ 299 h 814"/>
                  <a:gd name="T20" fmla="*/ 16 w 742"/>
                  <a:gd name="T21" fmla="*/ 298 h 814"/>
                  <a:gd name="T22" fmla="*/ 15 w 742"/>
                  <a:gd name="T23" fmla="*/ 298 h 814"/>
                  <a:gd name="T24" fmla="*/ 16 w 742"/>
                  <a:gd name="T25" fmla="*/ 298 h 814"/>
                  <a:gd name="T26" fmla="*/ 16 w 742"/>
                  <a:gd name="T27" fmla="*/ 298 h 814"/>
                  <a:gd name="T28" fmla="*/ 15 w 742"/>
                  <a:gd name="T29" fmla="*/ 298 h 814"/>
                  <a:gd name="T30" fmla="*/ 16 w 742"/>
                  <a:gd name="T31" fmla="*/ 298 h 814"/>
                  <a:gd name="T32" fmla="*/ 16 w 742"/>
                  <a:gd name="T33" fmla="*/ 295 h 814"/>
                  <a:gd name="T34" fmla="*/ 15 w 742"/>
                  <a:gd name="T35" fmla="*/ 268 h 814"/>
                  <a:gd name="T36" fmla="*/ 14 w 742"/>
                  <a:gd name="T37" fmla="*/ 222 h 814"/>
                  <a:gd name="T38" fmla="*/ 15 w 742"/>
                  <a:gd name="T39" fmla="*/ 82 h 814"/>
                  <a:gd name="T40" fmla="*/ 16 w 742"/>
                  <a:gd name="T41" fmla="*/ 29 h 814"/>
                  <a:gd name="T42" fmla="*/ 16 w 742"/>
                  <a:gd name="T43" fmla="*/ 8 h 814"/>
                  <a:gd name="T44" fmla="*/ 9 w 742"/>
                  <a:gd name="T45" fmla="*/ 7 h 814"/>
                  <a:gd name="T46" fmla="*/ 4 w 742"/>
                  <a:gd name="T47" fmla="*/ 12 h 814"/>
                  <a:gd name="T48" fmla="*/ 729 w 742"/>
                  <a:gd name="T49" fmla="*/ 811 h 814"/>
                  <a:gd name="T50" fmla="*/ 739 w 742"/>
                  <a:gd name="T51" fmla="*/ 811 h 814"/>
                  <a:gd name="T52" fmla="*/ 739 w 742"/>
                  <a:gd name="T53" fmla="*/ 802 h 814"/>
                  <a:gd name="T54" fmla="*/ 14 w 742"/>
                  <a:gd name="T55" fmla="*/ 3 h 814"/>
                  <a:gd name="T56" fmla="*/ 7 w 742"/>
                  <a:gd name="T57" fmla="*/ 1 h 814"/>
                  <a:gd name="T58" fmla="*/ 2 w 742"/>
                  <a:gd name="T59" fmla="*/ 7 h 814"/>
                  <a:gd name="T60" fmla="*/ 0 w 742"/>
                  <a:gd name="T61" fmla="*/ 222 h 814"/>
                  <a:gd name="T62" fmla="*/ 1 w 742"/>
                  <a:gd name="T63" fmla="*/ 277 h 814"/>
                  <a:gd name="T64" fmla="*/ 1 w 742"/>
                  <a:gd name="T65" fmla="*/ 294 h 814"/>
                  <a:gd name="T66" fmla="*/ 2 w 742"/>
                  <a:gd name="T67" fmla="*/ 299 h 814"/>
                  <a:gd name="T68" fmla="*/ 2 w 742"/>
                  <a:gd name="T69" fmla="*/ 301 h 814"/>
                  <a:gd name="T70" fmla="*/ 3 w 742"/>
                  <a:gd name="T71" fmla="*/ 302 h 814"/>
                  <a:gd name="T72" fmla="*/ 4 w 742"/>
                  <a:gd name="T73" fmla="*/ 305 h 814"/>
                  <a:gd name="T74" fmla="*/ 14 w 742"/>
                  <a:gd name="T75" fmla="*/ 305 h 814"/>
                  <a:gd name="T76" fmla="*/ 14 w 742"/>
                  <a:gd name="T77" fmla="*/ 295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2" h="814">
                    <a:moveTo>
                      <a:pt x="14" y="295"/>
                    </a:moveTo>
                    <a:cubicBezTo>
                      <a:pt x="10" y="299"/>
                      <a:pt x="10" y="299"/>
                      <a:pt x="10" y="299"/>
                    </a:cubicBezTo>
                    <a:cubicBezTo>
                      <a:pt x="16" y="297"/>
                      <a:pt x="16" y="297"/>
                      <a:pt x="16" y="297"/>
                    </a:cubicBezTo>
                    <a:cubicBezTo>
                      <a:pt x="15" y="297"/>
                      <a:pt x="15" y="296"/>
                      <a:pt x="14" y="295"/>
                    </a:cubicBezTo>
                    <a:cubicBezTo>
                      <a:pt x="10" y="299"/>
                      <a:pt x="10" y="299"/>
                      <a:pt x="10" y="299"/>
                    </a:cubicBezTo>
                    <a:cubicBezTo>
                      <a:pt x="16" y="297"/>
                      <a:pt x="16" y="297"/>
                      <a:pt x="16" y="297"/>
                    </a:cubicBezTo>
                    <a:cubicBezTo>
                      <a:pt x="12" y="299"/>
                      <a:pt x="12" y="299"/>
                      <a:pt x="12" y="299"/>
                    </a:cubicBezTo>
                    <a:cubicBezTo>
                      <a:pt x="16" y="298"/>
                      <a:pt x="16" y="298"/>
                      <a:pt x="16" y="298"/>
                    </a:cubicBezTo>
                    <a:cubicBezTo>
                      <a:pt x="16" y="297"/>
                      <a:pt x="16" y="297"/>
                      <a:pt x="16" y="297"/>
                    </a:cubicBezTo>
                    <a:cubicBezTo>
                      <a:pt x="12" y="299"/>
                      <a:pt x="12" y="299"/>
                      <a:pt x="12" y="299"/>
                    </a:cubicBezTo>
                    <a:cubicBezTo>
                      <a:pt x="16" y="298"/>
                      <a:pt x="16" y="298"/>
                      <a:pt x="16" y="298"/>
                    </a:cubicBezTo>
                    <a:cubicBezTo>
                      <a:pt x="15" y="298"/>
                      <a:pt x="15" y="298"/>
                      <a:pt x="15" y="298"/>
                    </a:cubicBezTo>
                    <a:cubicBezTo>
                      <a:pt x="16" y="298"/>
                      <a:pt x="16" y="298"/>
                      <a:pt x="16" y="298"/>
                    </a:cubicBezTo>
                    <a:cubicBezTo>
                      <a:pt x="16" y="298"/>
                      <a:pt x="16" y="298"/>
                      <a:pt x="16" y="298"/>
                    </a:cubicBezTo>
                    <a:cubicBezTo>
                      <a:pt x="15" y="298"/>
                      <a:pt x="15" y="298"/>
                      <a:pt x="15" y="298"/>
                    </a:cubicBezTo>
                    <a:cubicBezTo>
                      <a:pt x="16" y="298"/>
                      <a:pt x="16" y="298"/>
                      <a:pt x="16" y="298"/>
                    </a:cubicBezTo>
                    <a:cubicBezTo>
                      <a:pt x="16" y="297"/>
                      <a:pt x="16" y="297"/>
                      <a:pt x="16" y="295"/>
                    </a:cubicBezTo>
                    <a:cubicBezTo>
                      <a:pt x="15" y="290"/>
                      <a:pt x="15" y="281"/>
                      <a:pt x="15" y="268"/>
                    </a:cubicBezTo>
                    <a:cubicBezTo>
                      <a:pt x="14" y="255"/>
                      <a:pt x="14" y="240"/>
                      <a:pt x="14" y="222"/>
                    </a:cubicBezTo>
                    <a:cubicBezTo>
                      <a:pt x="14" y="179"/>
                      <a:pt x="15" y="125"/>
                      <a:pt x="15" y="82"/>
                    </a:cubicBezTo>
                    <a:cubicBezTo>
                      <a:pt x="16" y="61"/>
                      <a:pt x="16" y="42"/>
                      <a:pt x="16" y="29"/>
                    </a:cubicBezTo>
                    <a:cubicBezTo>
                      <a:pt x="16" y="16"/>
                      <a:pt x="16" y="8"/>
                      <a:pt x="16" y="8"/>
                    </a:cubicBezTo>
                    <a:cubicBezTo>
                      <a:pt x="9" y="7"/>
                      <a:pt x="9" y="7"/>
                      <a:pt x="9" y="7"/>
                    </a:cubicBezTo>
                    <a:cubicBezTo>
                      <a:pt x="4" y="12"/>
                      <a:pt x="4" y="12"/>
                      <a:pt x="4" y="12"/>
                    </a:cubicBezTo>
                    <a:cubicBezTo>
                      <a:pt x="729" y="811"/>
                      <a:pt x="729" y="811"/>
                      <a:pt x="729" y="811"/>
                    </a:cubicBezTo>
                    <a:cubicBezTo>
                      <a:pt x="732" y="814"/>
                      <a:pt x="736" y="814"/>
                      <a:pt x="739" y="811"/>
                    </a:cubicBezTo>
                    <a:cubicBezTo>
                      <a:pt x="742" y="809"/>
                      <a:pt x="742" y="804"/>
                      <a:pt x="739" y="802"/>
                    </a:cubicBezTo>
                    <a:cubicBezTo>
                      <a:pt x="14" y="3"/>
                      <a:pt x="14" y="3"/>
                      <a:pt x="14" y="3"/>
                    </a:cubicBezTo>
                    <a:cubicBezTo>
                      <a:pt x="13" y="1"/>
                      <a:pt x="9" y="0"/>
                      <a:pt x="7" y="1"/>
                    </a:cubicBezTo>
                    <a:cubicBezTo>
                      <a:pt x="4" y="2"/>
                      <a:pt x="2" y="4"/>
                      <a:pt x="2" y="7"/>
                    </a:cubicBezTo>
                    <a:cubicBezTo>
                      <a:pt x="2" y="7"/>
                      <a:pt x="0" y="135"/>
                      <a:pt x="0" y="222"/>
                    </a:cubicBezTo>
                    <a:cubicBezTo>
                      <a:pt x="0" y="244"/>
                      <a:pt x="0" y="263"/>
                      <a:pt x="1" y="277"/>
                    </a:cubicBezTo>
                    <a:cubicBezTo>
                      <a:pt x="1" y="284"/>
                      <a:pt x="1" y="290"/>
                      <a:pt x="1" y="294"/>
                    </a:cubicBezTo>
                    <a:cubicBezTo>
                      <a:pt x="1" y="296"/>
                      <a:pt x="2" y="297"/>
                      <a:pt x="2" y="299"/>
                    </a:cubicBezTo>
                    <a:cubicBezTo>
                      <a:pt x="2" y="300"/>
                      <a:pt x="2" y="300"/>
                      <a:pt x="2" y="301"/>
                    </a:cubicBezTo>
                    <a:cubicBezTo>
                      <a:pt x="2" y="301"/>
                      <a:pt x="2" y="302"/>
                      <a:pt x="3" y="302"/>
                    </a:cubicBezTo>
                    <a:cubicBezTo>
                      <a:pt x="3" y="303"/>
                      <a:pt x="3" y="304"/>
                      <a:pt x="4" y="305"/>
                    </a:cubicBezTo>
                    <a:cubicBezTo>
                      <a:pt x="7" y="308"/>
                      <a:pt x="12" y="308"/>
                      <a:pt x="14" y="305"/>
                    </a:cubicBezTo>
                    <a:cubicBezTo>
                      <a:pt x="17" y="302"/>
                      <a:pt x="17" y="298"/>
                      <a:pt x="14" y="295"/>
                    </a:cubicBezTo>
                    <a:close/>
                  </a:path>
                </a:pathLst>
              </a:custGeom>
              <a:solidFill>
                <a:srgbClr val="5F616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604020202020204"/>
                  <a:ea typeface="微软雅黑" panose="020B0503020204020204" pitchFamily="34" charset="-122"/>
                  <a:cs typeface="+mn-cs"/>
                </a:endParaRPr>
              </a:p>
            </p:txBody>
          </p:sp>
          <p:sp>
            <p:nvSpPr>
              <p:cNvPr id="31" name="îslíďe"/>
              <p:cNvSpPr/>
              <p:nvPr/>
            </p:nvSpPr>
            <p:spPr bwMode="auto">
              <a:xfrm>
                <a:off x="3138374" y="1314002"/>
                <a:ext cx="1235404" cy="1355273"/>
              </a:xfrm>
              <a:custGeom>
                <a:avLst/>
                <a:gdLst>
                  <a:gd name="T0" fmla="*/ 738 w 742"/>
                  <a:gd name="T1" fmla="*/ 305 h 814"/>
                  <a:gd name="T2" fmla="*/ 740 w 742"/>
                  <a:gd name="T3" fmla="*/ 302 h 814"/>
                  <a:gd name="T4" fmla="*/ 740 w 742"/>
                  <a:gd name="T5" fmla="*/ 300 h 814"/>
                  <a:gd name="T6" fmla="*/ 741 w 742"/>
                  <a:gd name="T7" fmla="*/ 296 h 814"/>
                  <a:gd name="T8" fmla="*/ 742 w 742"/>
                  <a:gd name="T9" fmla="*/ 268 h 814"/>
                  <a:gd name="T10" fmla="*/ 742 w 742"/>
                  <a:gd name="T11" fmla="*/ 222 h 814"/>
                  <a:gd name="T12" fmla="*/ 740 w 742"/>
                  <a:gd name="T13" fmla="*/ 7 h 814"/>
                  <a:gd name="T14" fmla="*/ 735 w 742"/>
                  <a:gd name="T15" fmla="*/ 1 h 814"/>
                  <a:gd name="T16" fmla="*/ 728 w 742"/>
                  <a:gd name="T17" fmla="*/ 3 h 814"/>
                  <a:gd name="T18" fmla="*/ 3 w 742"/>
                  <a:gd name="T19" fmla="*/ 802 h 814"/>
                  <a:gd name="T20" fmla="*/ 3 w 742"/>
                  <a:gd name="T21" fmla="*/ 811 h 814"/>
                  <a:gd name="T22" fmla="*/ 13 w 742"/>
                  <a:gd name="T23" fmla="*/ 811 h 814"/>
                  <a:gd name="T24" fmla="*/ 738 w 742"/>
                  <a:gd name="T25" fmla="*/ 12 h 814"/>
                  <a:gd name="T26" fmla="*/ 733 w 742"/>
                  <a:gd name="T27" fmla="*/ 7 h 814"/>
                  <a:gd name="T28" fmla="*/ 726 w 742"/>
                  <a:gd name="T29" fmla="*/ 8 h 814"/>
                  <a:gd name="T30" fmla="*/ 726 w 742"/>
                  <a:gd name="T31" fmla="*/ 29 h 814"/>
                  <a:gd name="T32" fmla="*/ 728 w 742"/>
                  <a:gd name="T33" fmla="*/ 222 h 814"/>
                  <a:gd name="T34" fmla="*/ 727 w 742"/>
                  <a:gd name="T35" fmla="*/ 277 h 814"/>
                  <a:gd name="T36" fmla="*/ 727 w 742"/>
                  <a:gd name="T37" fmla="*/ 293 h 814"/>
                  <a:gd name="T38" fmla="*/ 727 w 742"/>
                  <a:gd name="T39" fmla="*/ 297 h 814"/>
                  <a:gd name="T40" fmla="*/ 726 w 742"/>
                  <a:gd name="T41" fmla="*/ 298 h 814"/>
                  <a:gd name="T42" fmla="*/ 726 w 742"/>
                  <a:gd name="T43" fmla="*/ 298 h 814"/>
                  <a:gd name="T44" fmla="*/ 730 w 742"/>
                  <a:gd name="T45" fmla="*/ 298 h 814"/>
                  <a:gd name="T46" fmla="*/ 727 w 742"/>
                  <a:gd name="T47" fmla="*/ 297 h 814"/>
                  <a:gd name="T48" fmla="*/ 726 w 742"/>
                  <a:gd name="T49" fmla="*/ 298 h 814"/>
                  <a:gd name="T50" fmla="*/ 730 w 742"/>
                  <a:gd name="T51" fmla="*/ 298 h 814"/>
                  <a:gd name="T52" fmla="*/ 727 w 742"/>
                  <a:gd name="T53" fmla="*/ 297 h 814"/>
                  <a:gd name="T54" fmla="*/ 732 w 742"/>
                  <a:gd name="T55" fmla="*/ 299 h 814"/>
                  <a:gd name="T56" fmla="*/ 728 w 742"/>
                  <a:gd name="T57" fmla="*/ 295 h 814"/>
                  <a:gd name="T58" fmla="*/ 727 w 742"/>
                  <a:gd name="T59" fmla="*/ 297 h 814"/>
                  <a:gd name="T60" fmla="*/ 732 w 742"/>
                  <a:gd name="T61" fmla="*/ 299 h 814"/>
                  <a:gd name="T62" fmla="*/ 728 w 742"/>
                  <a:gd name="T63" fmla="*/ 295 h 814"/>
                  <a:gd name="T64" fmla="*/ 728 w 742"/>
                  <a:gd name="T65" fmla="*/ 305 h 814"/>
                  <a:gd name="T66" fmla="*/ 738 w 742"/>
                  <a:gd name="T67" fmla="*/ 305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2" h="814">
                    <a:moveTo>
                      <a:pt x="738" y="305"/>
                    </a:moveTo>
                    <a:cubicBezTo>
                      <a:pt x="739" y="304"/>
                      <a:pt x="739" y="303"/>
                      <a:pt x="740" y="302"/>
                    </a:cubicBezTo>
                    <a:cubicBezTo>
                      <a:pt x="740" y="301"/>
                      <a:pt x="740" y="301"/>
                      <a:pt x="740" y="300"/>
                    </a:cubicBezTo>
                    <a:cubicBezTo>
                      <a:pt x="740" y="299"/>
                      <a:pt x="741" y="297"/>
                      <a:pt x="741" y="296"/>
                    </a:cubicBezTo>
                    <a:cubicBezTo>
                      <a:pt x="741" y="290"/>
                      <a:pt x="741" y="280"/>
                      <a:pt x="742" y="268"/>
                    </a:cubicBezTo>
                    <a:cubicBezTo>
                      <a:pt x="742" y="255"/>
                      <a:pt x="742" y="239"/>
                      <a:pt x="742" y="222"/>
                    </a:cubicBezTo>
                    <a:cubicBezTo>
                      <a:pt x="742" y="135"/>
                      <a:pt x="740" y="7"/>
                      <a:pt x="740" y="7"/>
                    </a:cubicBezTo>
                    <a:cubicBezTo>
                      <a:pt x="740" y="4"/>
                      <a:pt x="738" y="2"/>
                      <a:pt x="735" y="1"/>
                    </a:cubicBezTo>
                    <a:cubicBezTo>
                      <a:pt x="733" y="0"/>
                      <a:pt x="730" y="1"/>
                      <a:pt x="728" y="3"/>
                    </a:cubicBezTo>
                    <a:cubicBezTo>
                      <a:pt x="3" y="802"/>
                      <a:pt x="3" y="802"/>
                      <a:pt x="3" y="802"/>
                    </a:cubicBezTo>
                    <a:cubicBezTo>
                      <a:pt x="0" y="804"/>
                      <a:pt x="1" y="809"/>
                      <a:pt x="3" y="811"/>
                    </a:cubicBezTo>
                    <a:cubicBezTo>
                      <a:pt x="6" y="814"/>
                      <a:pt x="11" y="814"/>
                      <a:pt x="13" y="811"/>
                    </a:cubicBezTo>
                    <a:cubicBezTo>
                      <a:pt x="738" y="12"/>
                      <a:pt x="738" y="12"/>
                      <a:pt x="738" y="12"/>
                    </a:cubicBezTo>
                    <a:cubicBezTo>
                      <a:pt x="733" y="7"/>
                      <a:pt x="733" y="7"/>
                      <a:pt x="733" y="7"/>
                    </a:cubicBezTo>
                    <a:cubicBezTo>
                      <a:pt x="726" y="8"/>
                      <a:pt x="726" y="8"/>
                      <a:pt x="726" y="8"/>
                    </a:cubicBezTo>
                    <a:cubicBezTo>
                      <a:pt x="726" y="8"/>
                      <a:pt x="726" y="16"/>
                      <a:pt x="726" y="29"/>
                    </a:cubicBezTo>
                    <a:cubicBezTo>
                      <a:pt x="727" y="69"/>
                      <a:pt x="728" y="157"/>
                      <a:pt x="728" y="222"/>
                    </a:cubicBezTo>
                    <a:cubicBezTo>
                      <a:pt x="728" y="244"/>
                      <a:pt x="728" y="263"/>
                      <a:pt x="727" y="277"/>
                    </a:cubicBezTo>
                    <a:cubicBezTo>
                      <a:pt x="727" y="283"/>
                      <a:pt x="727" y="289"/>
                      <a:pt x="727" y="293"/>
                    </a:cubicBezTo>
                    <a:cubicBezTo>
                      <a:pt x="727" y="295"/>
                      <a:pt x="727" y="296"/>
                      <a:pt x="727" y="297"/>
                    </a:cubicBezTo>
                    <a:cubicBezTo>
                      <a:pt x="726" y="298"/>
                      <a:pt x="726" y="298"/>
                      <a:pt x="726" y="298"/>
                    </a:cubicBezTo>
                    <a:cubicBezTo>
                      <a:pt x="726" y="298"/>
                      <a:pt x="726" y="298"/>
                      <a:pt x="726" y="298"/>
                    </a:cubicBezTo>
                    <a:cubicBezTo>
                      <a:pt x="730" y="298"/>
                      <a:pt x="730" y="298"/>
                      <a:pt x="730" y="298"/>
                    </a:cubicBezTo>
                    <a:cubicBezTo>
                      <a:pt x="727" y="297"/>
                      <a:pt x="727" y="297"/>
                      <a:pt x="727" y="297"/>
                    </a:cubicBezTo>
                    <a:cubicBezTo>
                      <a:pt x="726" y="298"/>
                      <a:pt x="726" y="298"/>
                      <a:pt x="726" y="298"/>
                    </a:cubicBezTo>
                    <a:cubicBezTo>
                      <a:pt x="730" y="298"/>
                      <a:pt x="730" y="298"/>
                      <a:pt x="730" y="298"/>
                    </a:cubicBezTo>
                    <a:cubicBezTo>
                      <a:pt x="727" y="297"/>
                      <a:pt x="727" y="297"/>
                      <a:pt x="727" y="297"/>
                    </a:cubicBezTo>
                    <a:cubicBezTo>
                      <a:pt x="732" y="299"/>
                      <a:pt x="732" y="299"/>
                      <a:pt x="732" y="299"/>
                    </a:cubicBezTo>
                    <a:cubicBezTo>
                      <a:pt x="728" y="295"/>
                      <a:pt x="728" y="295"/>
                      <a:pt x="728" y="295"/>
                    </a:cubicBezTo>
                    <a:cubicBezTo>
                      <a:pt x="727" y="296"/>
                      <a:pt x="727" y="297"/>
                      <a:pt x="727" y="297"/>
                    </a:cubicBezTo>
                    <a:cubicBezTo>
                      <a:pt x="732" y="299"/>
                      <a:pt x="732" y="299"/>
                      <a:pt x="732" y="299"/>
                    </a:cubicBezTo>
                    <a:cubicBezTo>
                      <a:pt x="728" y="295"/>
                      <a:pt x="728" y="295"/>
                      <a:pt x="728" y="295"/>
                    </a:cubicBezTo>
                    <a:cubicBezTo>
                      <a:pt x="725" y="298"/>
                      <a:pt x="725" y="302"/>
                      <a:pt x="728" y="305"/>
                    </a:cubicBezTo>
                    <a:cubicBezTo>
                      <a:pt x="731" y="308"/>
                      <a:pt x="735" y="308"/>
                      <a:pt x="738" y="305"/>
                    </a:cubicBezTo>
                    <a:close/>
                  </a:path>
                </a:pathLst>
              </a:custGeom>
              <a:solidFill>
                <a:srgbClr val="5F616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604020202020204"/>
                  <a:ea typeface="微软雅黑" panose="020B0503020204020204" pitchFamily="34" charset="-122"/>
                  <a:cs typeface="+mn-cs"/>
                </a:endParaRPr>
              </a:p>
            </p:txBody>
          </p:sp>
        </p:grpSp>
        <p:grpSp>
          <p:nvGrpSpPr>
            <p:cNvPr id="36" name="组合 35"/>
            <p:cNvGrpSpPr/>
            <p:nvPr/>
          </p:nvGrpSpPr>
          <p:grpSpPr>
            <a:xfrm>
              <a:off x="741000" y="1541859"/>
              <a:ext cx="4822826" cy="4238600"/>
              <a:chOff x="741000" y="1541859"/>
              <a:chExt cx="4822826" cy="4238600"/>
            </a:xfrm>
          </p:grpSpPr>
          <p:grpSp>
            <p:nvGrpSpPr>
              <p:cNvPr id="23" name="组合 22"/>
              <p:cNvGrpSpPr/>
              <p:nvPr/>
            </p:nvGrpSpPr>
            <p:grpSpPr>
              <a:xfrm>
                <a:off x="763678" y="1541859"/>
                <a:ext cx="4775310" cy="4238600"/>
                <a:chOff x="763678" y="1541859"/>
                <a:chExt cx="4775310" cy="4238600"/>
              </a:xfrm>
            </p:grpSpPr>
            <p:sp>
              <p:nvSpPr>
                <p:cNvPr id="24" name="iSľîḋe"/>
                <p:cNvSpPr/>
                <p:nvPr/>
              </p:nvSpPr>
              <p:spPr bwMode="auto">
                <a:xfrm>
                  <a:off x="763678" y="2171439"/>
                  <a:ext cx="4775310" cy="3609020"/>
                </a:xfrm>
                <a:custGeom>
                  <a:avLst/>
                  <a:gdLst>
                    <a:gd name="T0" fmla="*/ 2868 w 2868"/>
                    <a:gd name="T1" fmla="*/ 0 h 2168"/>
                    <a:gd name="T2" fmla="*/ 1626 w 2868"/>
                    <a:gd name="T3" fmla="*/ 345 h 2168"/>
                    <a:gd name="T4" fmla="*/ 1591 w 2868"/>
                    <a:gd name="T5" fmla="*/ 418 h 2168"/>
                    <a:gd name="T6" fmla="*/ 1507 w 2868"/>
                    <a:gd name="T7" fmla="*/ 453 h 2168"/>
                    <a:gd name="T8" fmla="*/ 1507 w 2868"/>
                    <a:gd name="T9" fmla="*/ 453 h 2168"/>
                    <a:gd name="T10" fmla="*/ 1434 w 2868"/>
                    <a:gd name="T11" fmla="*/ 453 h 2168"/>
                    <a:gd name="T12" fmla="*/ 1434 w 2868"/>
                    <a:gd name="T13" fmla="*/ 453 h 2168"/>
                    <a:gd name="T14" fmla="*/ 1361 w 2868"/>
                    <a:gd name="T15" fmla="*/ 453 h 2168"/>
                    <a:gd name="T16" fmla="*/ 1361 w 2868"/>
                    <a:gd name="T17" fmla="*/ 453 h 2168"/>
                    <a:gd name="T18" fmla="*/ 1277 w 2868"/>
                    <a:gd name="T19" fmla="*/ 418 h 2168"/>
                    <a:gd name="T20" fmla="*/ 1243 w 2868"/>
                    <a:gd name="T21" fmla="*/ 345 h 2168"/>
                    <a:gd name="T22" fmla="*/ 0 w 2868"/>
                    <a:gd name="T23" fmla="*/ 0 h 2168"/>
                    <a:gd name="T24" fmla="*/ 0 w 2868"/>
                    <a:gd name="T25" fmla="*/ 1705 h 2168"/>
                    <a:gd name="T26" fmla="*/ 1256 w 2868"/>
                    <a:gd name="T27" fmla="*/ 2063 h 2168"/>
                    <a:gd name="T28" fmla="*/ 1361 w 2868"/>
                    <a:gd name="T29" fmla="*/ 2168 h 2168"/>
                    <a:gd name="T30" fmla="*/ 1434 w 2868"/>
                    <a:gd name="T31" fmla="*/ 2168 h 2168"/>
                    <a:gd name="T32" fmla="*/ 1507 w 2868"/>
                    <a:gd name="T33" fmla="*/ 2168 h 2168"/>
                    <a:gd name="T34" fmla="*/ 1612 w 2868"/>
                    <a:gd name="T35" fmla="*/ 2063 h 2168"/>
                    <a:gd name="T36" fmla="*/ 2868 w 2868"/>
                    <a:gd name="T37" fmla="*/ 1705 h 2168"/>
                    <a:gd name="T38" fmla="*/ 2868 w 2868"/>
                    <a:gd name="T39" fmla="*/ 0 h 2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68" h="2168">
                      <a:moveTo>
                        <a:pt x="2868" y="0"/>
                      </a:moveTo>
                      <a:cubicBezTo>
                        <a:pt x="1626" y="345"/>
                        <a:pt x="1626" y="345"/>
                        <a:pt x="1626" y="345"/>
                      </a:cubicBezTo>
                      <a:cubicBezTo>
                        <a:pt x="1623" y="373"/>
                        <a:pt x="1610" y="399"/>
                        <a:pt x="1591" y="418"/>
                      </a:cubicBezTo>
                      <a:cubicBezTo>
                        <a:pt x="1570" y="439"/>
                        <a:pt x="1540" y="453"/>
                        <a:pt x="1507" y="453"/>
                      </a:cubicBezTo>
                      <a:cubicBezTo>
                        <a:pt x="1507" y="453"/>
                        <a:pt x="1507" y="453"/>
                        <a:pt x="1507" y="453"/>
                      </a:cubicBezTo>
                      <a:cubicBezTo>
                        <a:pt x="1434" y="453"/>
                        <a:pt x="1434" y="453"/>
                        <a:pt x="1434" y="453"/>
                      </a:cubicBezTo>
                      <a:cubicBezTo>
                        <a:pt x="1434" y="453"/>
                        <a:pt x="1434" y="453"/>
                        <a:pt x="1434" y="453"/>
                      </a:cubicBezTo>
                      <a:cubicBezTo>
                        <a:pt x="1361" y="453"/>
                        <a:pt x="1361" y="453"/>
                        <a:pt x="1361" y="453"/>
                      </a:cubicBezTo>
                      <a:cubicBezTo>
                        <a:pt x="1361" y="453"/>
                        <a:pt x="1361" y="453"/>
                        <a:pt x="1361" y="453"/>
                      </a:cubicBezTo>
                      <a:cubicBezTo>
                        <a:pt x="1328" y="453"/>
                        <a:pt x="1298" y="439"/>
                        <a:pt x="1277" y="418"/>
                      </a:cubicBezTo>
                      <a:cubicBezTo>
                        <a:pt x="1258" y="399"/>
                        <a:pt x="1245" y="373"/>
                        <a:pt x="1243" y="345"/>
                      </a:cubicBezTo>
                      <a:cubicBezTo>
                        <a:pt x="0" y="0"/>
                        <a:pt x="0" y="0"/>
                        <a:pt x="0" y="0"/>
                      </a:cubicBezTo>
                      <a:cubicBezTo>
                        <a:pt x="0" y="1705"/>
                        <a:pt x="0" y="1705"/>
                        <a:pt x="0" y="1705"/>
                      </a:cubicBezTo>
                      <a:cubicBezTo>
                        <a:pt x="1256" y="2063"/>
                        <a:pt x="1256" y="2063"/>
                        <a:pt x="1256" y="2063"/>
                      </a:cubicBezTo>
                      <a:cubicBezTo>
                        <a:pt x="1256" y="2121"/>
                        <a:pt x="1303" y="2168"/>
                        <a:pt x="1361" y="2168"/>
                      </a:cubicBezTo>
                      <a:cubicBezTo>
                        <a:pt x="1434" y="2168"/>
                        <a:pt x="1434" y="2168"/>
                        <a:pt x="1434" y="2168"/>
                      </a:cubicBezTo>
                      <a:cubicBezTo>
                        <a:pt x="1507" y="2168"/>
                        <a:pt x="1507" y="2168"/>
                        <a:pt x="1507" y="2168"/>
                      </a:cubicBezTo>
                      <a:cubicBezTo>
                        <a:pt x="1565" y="2168"/>
                        <a:pt x="1612" y="2121"/>
                        <a:pt x="1612" y="2063"/>
                      </a:cubicBezTo>
                      <a:cubicBezTo>
                        <a:pt x="2868" y="1705"/>
                        <a:pt x="2868" y="1705"/>
                        <a:pt x="2868" y="1705"/>
                      </a:cubicBezTo>
                      <a:cubicBezTo>
                        <a:pt x="2868" y="0"/>
                        <a:pt x="2868" y="0"/>
                        <a:pt x="2868" y="0"/>
                      </a:cubicBezTo>
                    </a:path>
                  </a:pathLst>
                </a:custGeom>
                <a:solidFill>
                  <a:schemeClr val="accent2">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604020202020204"/>
                    <a:ea typeface="微软雅黑" panose="020B0503020204020204" pitchFamily="34" charset="-122"/>
                    <a:cs typeface="+mn-cs"/>
                  </a:endParaRPr>
                </a:p>
              </p:txBody>
            </p:sp>
            <p:sp>
              <p:nvSpPr>
                <p:cNvPr id="25" name="í$ḷîḑé"/>
                <p:cNvSpPr/>
                <p:nvPr/>
              </p:nvSpPr>
              <p:spPr bwMode="auto">
                <a:xfrm>
                  <a:off x="1171908" y="1541859"/>
                  <a:ext cx="1992413" cy="1127414"/>
                </a:xfrm>
                <a:custGeom>
                  <a:avLst/>
                  <a:gdLst>
                    <a:gd name="T0" fmla="*/ 248 w 1197"/>
                    <a:gd name="T1" fmla="*/ 280 h 677"/>
                    <a:gd name="T2" fmla="*/ 248 w 1197"/>
                    <a:gd name="T3" fmla="*/ 21 h 677"/>
                    <a:gd name="T4" fmla="*/ 1133 w 1197"/>
                    <a:gd name="T5" fmla="*/ 639 h 677"/>
                    <a:gd name="T6" fmla="*/ 10 w 1197"/>
                    <a:gd name="T7" fmla="*/ 177 h 677"/>
                    <a:gd name="T8" fmla="*/ 3 w 1197"/>
                    <a:gd name="T9" fmla="*/ 178 h 677"/>
                    <a:gd name="T10" fmla="*/ 0 w 1197"/>
                    <a:gd name="T11" fmla="*/ 183 h 677"/>
                    <a:gd name="T12" fmla="*/ 0 w 1197"/>
                    <a:gd name="T13" fmla="*/ 363 h 677"/>
                    <a:gd name="T14" fmla="*/ 7 w 1197"/>
                    <a:gd name="T15" fmla="*/ 370 h 677"/>
                    <a:gd name="T16" fmla="*/ 14 w 1197"/>
                    <a:gd name="T17" fmla="*/ 363 h 677"/>
                    <a:gd name="T18" fmla="*/ 14 w 1197"/>
                    <a:gd name="T19" fmla="*/ 194 h 677"/>
                    <a:gd name="T20" fmla="*/ 1186 w 1197"/>
                    <a:gd name="T21" fmla="*/ 676 h 677"/>
                    <a:gd name="T22" fmla="*/ 1195 w 1197"/>
                    <a:gd name="T23" fmla="*/ 673 h 677"/>
                    <a:gd name="T24" fmla="*/ 1193 w 1197"/>
                    <a:gd name="T25" fmla="*/ 663 h 677"/>
                    <a:gd name="T26" fmla="*/ 245 w 1197"/>
                    <a:gd name="T27" fmla="*/ 1 h 677"/>
                    <a:gd name="T28" fmla="*/ 238 w 1197"/>
                    <a:gd name="T29" fmla="*/ 1 h 677"/>
                    <a:gd name="T30" fmla="*/ 234 w 1197"/>
                    <a:gd name="T31" fmla="*/ 7 h 677"/>
                    <a:gd name="T32" fmla="*/ 234 w 1197"/>
                    <a:gd name="T33" fmla="*/ 280 h 677"/>
                    <a:gd name="T34" fmla="*/ 241 w 1197"/>
                    <a:gd name="T35" fmla="*/ 287 h 677"/>
                    <a:gd name="T36" fmla="*/ 248 w 1197"/>
                    <a:gd name="T37" fmla="*/ 280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7" h="677">
                      <a:moveTo>
                        <a:pt x="248" y="280"/>
                      </a:moveTo>
                      <a:cubicBezTo>
                        <a:pt x="248" y="21"/>
                        <a:pt x="248" y="21"/>
                        <a:pt x="248" y="21"/>
                      </a:cubicBezTo>
                      <a:cubicBezTo>
                        <a:pt x="1133" y="639"/>
                        <a:pt x="1133" y="639"/>
                        <a:pt x="1133" y="639"/>
                      </a:cubicBezTo>
                      <a:cubicBezTo>
                        <a:pt x="10" y="177"/>
                        <a:pt x="10" y="177"/>
                        <a:pt x="10" y="177"/>
                      </a:cubicBezTo>
                      <a:cubicBezTo>
                        <a:pt x="7" y="176"/>
                        <a:pt x="5" y="176"/>
                        <a:pt x="3" y="178"/>
                      </a:cubicBezTo>
                      <a:cubicBezTo>
                        <a:pt x="1" y="179"/>
                        <a:pt x="0" y="181"/>
                        <a:pt x="0" y="183"/>
                      </a:cubicBezTo>
                      <a:cubicBezTo>
                        <a:pt x="0" y="363"/>
                        <a:pt x="0" y="363"/>
                        <a:pt x="0" y="363"/>
                      </a:cubicBezTo>
                      <a:cubicBezTo>
                        <a:pt x="0" y="367"/>
                        <a:pt x="3" y="370"/>
                        <a:pt x="7" y="370"/>
                      </a:cubicBezTo>
                      <a:cubicBezTo>
                        <a:pt x="11" y="370"/>
                        <a:pt x="14" y="367"/>
                        <a:pt x="14" y="363"/>
                      </a:cubicBezTo>
                      <a:cubicBezTo>
                        <a:pt x="14" y="194"/>
                        <a:pt x="14" y="194"/>
                        <a:pt x="14" y="194"/>
                      </a:cubicBezTo>
                      <a:cubicBezTo>
                        <a:pt x="1186" y="676"/>
                        <a:pt x="1186" y="676"/>
                        <a:pt x="1186" y="676"/>
                      </a:cubicBezTo>
                      <a:cubicBezTo>
                        <a:pt x="1190" y="677"/>
                        <a:pt x="1194" y="676"/>
                        <a:pt x="1195" y="673"/>
                      </a:cubicBezTo>
                      <a:cubicBezTo>
                        <a:pt x="1197" y="669"/>
                        <a:pt x="1196" y="666"/>
                        <a:pt x="1193" y="663"/>
                      </a:cubicBezTo>
                      <a:cubicBezTo>
                        <a:pt x="245" y="1"/>
                        <a:pt x="245" y="1"/>
                        <a:pt x="245" y="1"/>
                      </a:cubicBezTo>
                      <a:cubicBezTo>
                        <a:pt x="243" y="0"/>
                        <a:pt x="240" y="0"/>
                        <a:pt x="238" y="1"/>
                      </a:cubicBezTo>
                      <a:cubicBezTo>
                        <a:pt x="236" y="2"/>
                        <a:pt x="234" y="5"/>
                        <a:pt x="234" y="7"/>
                      </a:cubicBezTo>
                      <a:cubicBezTo>
                        <a:pt x="234" y="280"/>
                        <a:pt x="234" y="280"/>
                        <a:pt x="234" y="280"/>
                      </a:cubicBezTo>
                      <a:cubicBezTo>
                        <a:pt x="234" y="284"/>
                        <a:pt x="237" y="287"/>
                        <a:pt x="241" y="287"/>
                      </a:cubicBezTo>
                      <a:cubicBezTo>
                        <a:pt x="245" y="287"/>
                        <a:pt x="248" y="284"/>
                        <a:pt x="248" y="280"/>
                      </a:cubicBezTo>
                      <a:close/>
                    </a:path>
                  </a:pathLst>
                </a:custGeom>
                <a:solidFill>
                  <a:srgbClr val="5F616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604020202020204"/>
                    <a:ea typeface="微软雅黑" panose="020B0503020204020204" pitchFamily="34" charset="-122"/>
                    <a:cs typeface="+mn-cs"/>
                  </a:endParaRPr>
                </a:p>
              </p:txBody>
            </p:sp>
            <p:sp>
              <p:nvSpPr>
                <p:cNvPr id="26" name="íS1iḋê"/>
                <p:cNvSpPr/>
                <p:nvPr/>
              </p:nvSpPr>
              <p:spPr bwMode="auto">
                <a:xfrm>
                  <a:off x="3138402" y="1541859"/>
                  <a:ext cx="1992413" cy="1127414"/>
                </a:xfrm>
                <a:custGeom>
                  <a:avLst/>
                  <a:gdLst>
                    <a:gd name="T0" fmla="*/ 963 w 1197"/>
                    <a:gd name="T1" fmla="*/ 280 h 677"/>
                    <a:gd name="T2" fmla="*/ 963 w 1197"/>
                    <a:gd name="T3" fmla="*/ 7 h 677"/>
                    <a:gd name="T4" fmla="*/ 959 w 1197"/>
                    <a:gd name="T5" fmla="*/ 1 h 677"/>
                    <a:gd name="T6" fmla="*/ 952 w 1197"/>
                    <a:gd name="T7" fmla="*/ 1 h 677"/>
                    <a:gd name="T8" fmla="*/ 4 w 1197"/>
                    <a:gd name="T9" fmla="*/ 663 h 677"/>
                    <a:gd name="T10" fmla="*/ 2 w 1197"/>
                    <a:gd name="T11" fmla="*/ 673 h 677"/>
                    <a:gd name="T12" fmla="*/ 11 w 1197"/>
                    <a:gd name="T13" fmla="*/ 676 h 677"/>
                    <a:gd name="T14" fmla="*/ 1183 w 1197"/>
                    <a:gd name="T15" fmla="*/ 194 h 677"/>
                    <a:gd name="T16" fmla="*/ 1183 w 1197"/>
                    <a:gd name="T17" fmla="*/ 363 h 677"/>
                    <a:gd name="T18" fmla="*/ 1190 w 1197"/>
                    <a:gd name="T19" fmla="*/ 370 h 677"/>
                    <a:gd name="T20" fmla="*/ 1197 w 1197"/>
                    <a:gd name="T21" fmla="*/ 363 h 677"/>
                    <a:gd name="T22" fmla="*/ 1197 w 1197"/>
                    <a:gd name="T23" fmla="*/ 183 h 677"/>
                    <a:gd name="T24" fmla="*/ 1194 w 1197"/>
                    <a:gd name="T25" fmla="*/ 178 h 677"/>
                    <a:gd name="T26" fmla="*/ 1188 w 1197"/>
                    <a:gd name="T27" fmla="*/ 177 h 677"/>
                    <a:gd name="T28" fmla="*/ 64 w 1197"/>
                    <a:gd name="T29" fmla="*/ 639 h 677"/>
                    <a:gd name="T30" fmla="*/ 949 w 1197"/>
                    <a:gd name="T31" fmla="*/ 21 h 677"/>
                    <a:gd name="T32" fmla="*/ 949 w 1197"/>
                    <a:gd name="T33" fmla="*/ 280 h 677"/>
                    <a:gd name="T34" fmla="*/ 956 w 1197"/>
                    <a:gd name="T35" fmla="*/ 287 h 677"/>
                    <a:gd name="T36" fmla="*/ 963 w 1197"/>
                    <a:gd name="T37" fmla="*/ 280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7" h="677">
                      <a:moveTo>
                        <a:pt x="963" y="280"/>
                      </a:moveTo>
                      <a:cubicBezTo>
                        <a:pt x="963" y="7"/>
                        <a:pt x="963" y="7"/>
                        <a:pt x="963" y="7"/>
                      </a:cubicBezTo>
                      <a:cubicBezTo>
                        <a:pt x="963" y="5"/>
                        <a:pt x="962" y="2"/>
                        <a:pt x="959" y="1"/>
                      </a:cubicBezTo>
                      <a:cubicBezTo>
                        <a:pt x="957" y="0"/>
                        <a:pt x="954" y="0"/>
                        <a:pt x="952" y="1"/>
                      </a:cubicBezTo>
                      <a:cubicBezTo>
                        <a:pt x="4" y="663"/>
                        <a:pt x="4" y="663"/>
                        <a:pt x="4" y="663"/>
                      </a:cubicBezTo>
                      <a:cubicBezTo>
                        <a:pt x="1" y="666"/>
                        <a:pt x="0" y="669"/>
                        <a:pt x="2" y="673"/>
                      </a:cubicBezTo>
                      <a:cubicBezTo>
                        <a:pt x="4" y="676"/>
                        <a:pt x="7" y="677"/>
                        <a:pt x="11" y="676"/>
                      </a:cubicBezTo>
                      <a:cubicBezTo>
                        <a:pt x="1183" y="194"/>
                        <a:pt x="1183" y="194"/>
                        <a:pt x="1183" y="194"/>
                      </a:cubicBezTo>
                      <a:cubicBezTo>
                        <a:pt x="1183" y="363"/>
                        <a:pt x="1183" y="363"/>
                        <a:pt x="1183" y="363"/>
                      </a:cubicBezTo>
                      <a:cubicBezTo>
                        <a:pt x="1183" y="367"/>
                        <a:pt x="1186" y="370"/>
                        <a:pt x="1190" y="370"/>
                      </a:cubicBezTo>
                      <a:cubicBezTo>
                        <a:pt x="1194" y="370"/>
                        <a:pt x="1197" y="367"/>
                        <a:pt x="1197" y="363"/>
                      </a:cubicBezTo>
                      <a:cubicBezTo>
                        <a:pt x="1197" y="183"/>
                        <a:pt x="1197" y="183"/>
                        <a:pt x="1197" y="183"/>
                      </a:cubicBezTo>
                      <a:cubicBezTo>
                        <a:pt x="1197" y="181"/>
                        <a:pt x="1196" y="179"/>
                        <a:pt x="1194" y="178"/>
                      </a:cubicBezTo>
                      <a:cubicBezTo>
                        <a:pt x="1192" y="176"/>
                        <a:pt x="1190" y="176"/>
                        <a:pt x="1188" y="177"/>
                      </a:cubicBezTo>
                      <a:cubicBezTo>
                        <a:pt x="64" y="639"/>
                        <a:pt x="64" y="639"/>
                        <a:pt x="64" y="639"/>
                      </a:cubicBezTo>
                      <a:cubicBezTo>
                        <a:pt x="949" y="21"/>
                        <a:pt x="949" y="21"/>
                        <a:pt x="949" y="21"/>
                      </a:cubicBezTo>
                      <a:cubicBezTo>
                        <a:pt x="949" y="280"/>
                        <a:pt x="949" y="280"/>
                        <a:pt x="949" y="280"/>
                      </a:cubicBezTo>
                      <a:cubicBezTo>
                        <a:pt x="949" y="284"/>
                        <a:pt x="952" y="287"/>
                        <a:pt x="956" y="287"/>
                      </a:cubicBezTo>
                      <a:cubicBezTo>
                        <a:pt x="960" y="287"/>
                        <a:pt x="963" y="284"/>
                        <a:pt x="963" y="280"/>
                      </a:cubicBezTo>
                      <a:close/>
                    </a:path>
                  </a:pathLst>
                </a:custGeom>
                <a:solidFill>
                  <a:srgbClr val="5F616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604020202020204"/>
                    <a:ea typeface="微软雅黑" panose="020B0503020204020204" pitchFamily="34" charset="-122"/>
                    <a:cs typeface="+mn-cs"/>
                  </a:endParaRPr>
                </a:p>
              </p:txBody>
            </p:sp>
          </p:grpSp>
          <p:grpSp>
            <p:nvGrpSpPr>
              <p:cNvPr id="32" name="组合 31"/>
              <p:cNvGrpSpPr/>
              <p:nvPr/>
            </p:nvGrpSpPr>
            <p:grpSpPr>
              <a:xfrm>
                <a:off x="2866240" y="2715712"/>
                <a:ext cx="592871" cy="2901688"/>
                <a:chOff x="2866240" y="2715712"/>
                <a:chExt cx="592871" cy="2901688"/>
              </a:xfrm>
            </p:grpSpPr>
            <p:sp>
              <p:nvSpPr>
                <p:cNvPr id="33" name="isliḋè"/>
                <p:cNvSpPr/>
                <p:nvPr/>
              </p:nvSpPr>
              <p:spPr bwMode="auto">
                <a:xfrm>
                  <a:off x="3436433" y="2715713"/>
                  <a:ext cx="22678" cy="2901687"/>
                </a:xfrm>
                <a:custGeom>
                  <a:avLst/>
                  <a:gdLst>
                    <a:gd name="T0" fmla="*/ 0 w 14"/>
                    <a:gd name="T1" fmla="*/ 7 h 1743"/>
                    <a:gd name="T2" fmla="*/ 0 w 14"/>
                    <a:gd name="T3" fmla="*/ 1736 h 1743"/>
                    <a:gd name="T4" fmla="*/ 7 w 14"/>
                    <a:gd name="T5" fmla="*/ 1743 h 1743"/>
                    <a:gd name="T6" fmla="*/ 14 w 14"/>
                    <a:gd name="T7" fmla="*/ 1736 h 1743"/>
                    <a:gd name="T8" fmla="*/ 14 w 14"/>
                    <a:gd name="T9" fmla="*/ 7 h 1743"/>
                    <a:gd name="T10" fmla="*/ 7 w 14"/>
                    <a:gd name="T11" fmla="*/ 0 h 1743"/>
                    <a:gd name="T12" fmla="*/ 0 w 14"/>
                    <a:gd name="T13" fmla="*/ 7 h 1743"/>
                  </a:gdLst>
                  <a:ahLst/>
                  <a:cxnLst>
                    <a:cxn ang="0">
                      <a:pos x="T0" y="T1"/>
                    </a:cxn>
                    <a:cxn ang="0">
                      <a:pos x="T2" y="T3"/>
                    </a:cxn>
                    <a:cxn ang="0">
                      <a:pos x="T4" y="T5"/>
                    </a:cxn>
                    <a:cxn ang="0">
                      <a:pos x="T6" y="T7"/>
                    </a:cxn>
                    <a:cxn ang="0">
                      <a:pos x="T8" y="T9"/>
                    </a:cxn>
                    <a:cxn ang="0">
                      <a:pos x="T10" y="T11"/>
                    </a:cxn>
                    <a:cxn ang="0">
                      <a:pos x="T12" y="T13"/>
                    </a:cxn>
                  </a:cxnLst>
                  <a:rect l="0" t="0" r="r" b="b"/>
                  <a:pathLst>
                    <a:path w="14" h="1743">
                      <a:moveTo>
                        <a:pt x="0" y="7"/>
                      </a:moveTo>
                      <a:cubicBezTo>
                        <a:pt x="0" y="1736"/>
                        <a:pt x="0" y="1736"/>
                        <a:pt x="0" y="1736"/>
                      </a:cubicBezTo>
                      <a:cubicBezTo>
                        <a:pt x="0" y="1740"/>
                        <a:pt x="3" y="1743"/>
                        <a:pt x="7" y="1743"/>
                      </a:cubicBezTo>
                      <a:cubicBezTo>
                        <a:pt x="11" y="1743"/>
                        <a:pt x="14" y="1740"/>
                        <a:pt x="14" y="1736"/>
                      </a:cubicBezTo>
                      <a:cubicBezTo>
                        <a:pt x="14" y="7"/>
                        <a:pt x="14" y="7"/>
                        <a:pt x="14" y="7"/>
                      </a:cubicBezTo>
                      <a:cubicBezTo>
                        <a:pt x="14" y="3"/>
                        <a:pt x="11" y="0"/>
                        <a:pt x="7" y="0"/>
                      </a:cubicBezTo>
                      <a:cubicBezTo>
                        <a:pt x="3" y="0"/>
                        <a:pt x="0" y="3"/>
                        <a:pt x="0" y="7"/>
                      </a:cubicBezTo>
                    </a:path>
                  </a:pathLst>
                </a:custGeom>
                <a:solidFill>
                  <a:srgbClr val="5F616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604020202020204"/>
                    <a:ea typeface="微软雅黑" panose="020B0503020204020204" pitchFamily="34" charset="-122"/>
                    <a:cs typeface="+mn-cs"/>
                  </a:endParaRPr>
                </a:p>
              </p:txBody>
            </p:sp>
            <p:sp>
              <p:nvSpPr>
                <p:cNvPr id="34" name="ïṡľîḍê"/>
                <p:cNvSpPr/>
                <p:nvPr/>
              </p:nvSpPr>
              <p:spPr bwMode="auto">
                <a:xfrm>
                  <a:off x="2866240" y="2715712"/>
                  <a:ext cx="22678" cy="2901687"/>
                </a:xfrm>
                <a:custGeom>
                  <a:avLst/>
                  <a:gdLst>
                    <a:gd name="T0" fmla="*/ 0 w 14"/>
                    <a:gd name="T1" fmla="*/ 7 h 1743"/>
                    <a:gd name="T2" fmla="*/ 0 w 14"/>
                    <a:gd name="T3" fmla="*/ 1736 h 1743"/>
                    <a:gd name="T4" fmla="*/ 7 w 14"/>
                    <a:gd name="T5" fmla="*/ 1743 h 1743"/>
                    <a:gd name="T6" fmla="*/ 14 w 14"/>
                    <a:gd name="T7" fmla="*/ 1736 h 1743"/>
                    <a:gd name="T8" fmla="*/ 14 w 14"/>
                    <a:gd name="T9" fmla="*/ 7 h 1743"/>
                    <a:gd name="T10" fmla="*/ 7 w 14"/>
                    <a:gd name="T11" fmla="*/ 0 h 1743"/>
                    <a:gd name="T12" fmla="*/ 0 w 14"/>
                    <a:gd name="T13" fmla="*/ 7 h 1743"/>
                  </a:gdLst>
                  <a:ahLst/>
                  <a:cxnLst>
                    <a:cxn ang="0">
                      <a:pos x="T0" y="T1"/>
                    </a:cxn>
                    <a:cxn ang="0">
                      <a:pos x="T2" y="T3"/>
                    </a:cxn>
                    <a:cxn ang="0">
                      <a:pos x="T4" y="T5"/>
                    </a:cxn>
                    <a:cxn ang="0">
                      <a:pos x="T6" y="T7"/>
                    </a:cxn>
                    <a:cxn ang="0">
                      <a:pos x="T8" y="T9"/>
                    </a:cxn>
                    <a:cxn ang="0">
                      <a:pos x="T10" y="T11"/>
                    </a:cxn>
                    <a:cxn ang="0">
                      <a:pos x="T12" y="T13"/>
                    </a:cxn>
                  </a:cxnLst>
                  <a:rect l="0" t="0" r="r" b="b"/>
                  <a:pathLst>
                    <a:path w="14" h="1743">
                      <a:moveTo>
                        <a:pt x="0" y="7"/>
                      </a:moveTo>
                      <a:cubicBezTo>
                        <a:pt x="0" y="1736"/>
                        <a:pt x="0" y="1736"/>
                        <a:pt x="0" y="1736"/>
                      </a:cubicBezTo>
                      <a:cubicBezTo>
                        <a:pt x="0" y="1740"/>
                        <a:pt x="3" y="1743"/>
                        <a:pt x="7" y="1743"/>
                      </a:cubicBezTo>
                      <a:cubicBezTo>
                        <a:pt x="11" y="1743"/>
                        <a:pt x="14" y="1740"/>
                        <a:pt x="14" y="1736"/>
                      </a:cubicBezTo>
                      <a:cubicBezTo>
                        <a:pt x="14" y="7"/>
                        <a:pt x="14" y="7"/>
                        <a:pt x="14" y="7"/>
                      </a:cubicBezTo>
                      <a:cubicBezTo>
                        <a:pt x="14" y="3"/>
                        <a:pt x="11" y="0"/>
                        <a:pt x="7" y="0"/>
                      </a:cubicBezTo>
                      <a:cubicBezTo>
                        <a:pt x="3" y="0"/>
                        <a:pt x="0" y="3"/>
                        <a:pt x="0" y="7"/>
                      </a:cubicBezTo>
                    </a:path>
                  </a:pathLst>
                </a:custGeom>
                <a:solidFill>
                  <a:srgbClr val="5F616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604020202020204"/>
                    <a:ea typeface="微软雅黑" panose="020B0503020204020204" pitchFamily="34" charset="-122"/>
                    <a:cs typeface="+mn-cs"/>
                  </a:endParaRPr>
                </a:p>
              </p:txBody>
            </p:sp>
          </p:grpSp>
          <p:sp>
            <p:nvSpPr>
              <p:cNvPr id="35" name="íṧḷïďé"/>
              <p:cNvSpPr/>
              <p:nvPr/>
            </p:nvSpPr>
            <p:spPr bwMode="auto">
              <a:xfrm>
                <a:off x="741000" y="2032133"/>
                <a:ext cx="4822826" cy="893076"/>
              </a:xfrm>
              <a:custGeom>
                <a:avLst/>
                <a:gdLst>
                  <a:gd name="T0" fmla="*/ 1375 w 2897"/>
                  <a:gd name="T1" fmla="*/ 509 h 537"/>
                  <a:gd name="T2" fmla="*/ 1284 w 2897"/>
                  <a:gd name="T3" fmla="*/ 418 h 537"/>
                  <a:gd name="T4" fmla="*/ 35 w 2897"/>
                  <a:gd name="T5" fmla="*/ 61 h 537"/>
                  <a:gd name="T6" fmla="*/ 1313 w 2897"/>
                  <a:gd name="T7" fmla="*/ 379 h 537"/>
                  <a:gd name="T8" fmla="*/ 1303 w 2897"/>
                  <a:gd name="T9" fmla="*/ 365 h 537"/>
                  <a:gd name="T10" fmla="*/ 1356 w 2897"/>
                  <a:gd name="T11" fmla="*/ 474 h 537"/>
                  <a:gd name="T12" fmla="*/ 1430 w 2897"/>
                  <a:gd name="T13" fmla="*/ 484 h 537"/>
                  <a:gd name="T14" fmla="*/ 1503 w 2897"/>
                  <a:gd name="T15" fmla="*/ 484 h 537"/>
                  <a:gd name="T16" fmla="*/ 1579 w 2897"/>
                  <a:gd name="T17" fmla="*/ 430 h 537"/>
                  <a:gd name="T18" fmla="*/ 1579 w 2897"/>
                  <a:gd name="T19" fmla="*/ 365 h 537"/>
                  <a:gd name="T20" fmla="*/ 2846 w 2897"/>
                  <a:gd name="T21" fmla="*/ 32 h 537"/>
                  <a:gd name="T22" fmla="*/ 1622 w 2897"/>
                  <a:gd name="T23" fmla="*/ 404 h 537"/>
                  <a:gd name="T24" fmla="*/ 1585 w 2897"/>
                  <a:gd name="T25" fmla="*/ 482 h 537"/>
                  <a:gd name="T26" fmla="*/ 1448 w 2897"/>
                  <a:gd name="T27" fmla="*/ 509 h 537"/>
                  <a:gd name="T28" fmla="*/ 1448 w 2897"/>
                  <a:gd name="T29" fmla="*/ 537 h 537"/>
                  <a:gd name="T30" fmla="*/ 1605 w 2897"/>
                  <a:gd name="T31" fmla="*/ 502 h 537"/>
                  <a:gd name="T32" fmla="*/ 1626 w 2897"/>
                  <a:gd name="T33" fmla="*/ 418 h 537"/>
                  <a:gd name="T34" fmla="*/ 2886 w 2897"/>
                  <a:gd name="T35" fmla="*/ 83 h 537"/>
                  <a:gd name="T36" fmla="*/ 2894 w 2897"/>
                  <a:gd name="T37" fmla="*/ 63 h 537"/>
                  <a:gd name="T38" fmla="*/ 2849 w 2897"/>
                  <a:gd name="T39" fmla="*/ 2 h 537"/>
                  <a:gd name="T40" fmla="*/ 1565 w 2897"/>
                  <a:gd name="T41" fmla="*/ 365 h 537"/>
                  <a:gd name="T42" fmla="*/ 1526 w 2897"/>
                  <a:gd name="T43" fmla="*/ 450 h 537"/>
                  <a:gd name="T44" fmla="*/ 1466 w 2897"/>
                  <a:gd name="T45" fmla="*/ 456 h 537"/>
                  <a:gd name="T46" fmla="*/ 1393 w 2897"/>
                  <a:gd name="T47" fmla="*/ 456 h 537"/>
                  <a:gd name="T48" fmla="*/ 1343 w 2897"/>
                  <a:gd name="T49" fmla="*/ 418 h 537"/>
                  <a:gd name="T50" fmla="*/ 1321 w 2897"/>
                  <a:gd name="T51" fmla="*/ 352 h 537"/>
                  <a:gd name="T52" fmla="*/ 31 w 2897"/>
                  <a:gd name="T53" fmla="*/ 9 h 537"/>
                  <a:gd name="T54" fmla="*/ 1 w 2897"/>
                  <a:gd name="T55" fmla="*/ 75 h 537"/>
                  <a:gd name="T56" fmla="*/ 1266 w 2897"/>
                  <a:gd name="T57" fmla="*/ 431 h 537"/>
                  <a:gd name="T58" fmla="*/ 1256 w 2897"/>
                  <a:gd name="T59" fmla="*/ 418 h 537"/>
                  <a:gd name="T60" fmla="*/ 1375 w 2897"/>
                  <a:gd name="T61" fmla="*/ 537 h 537"/>
                  <a:gd name="T62" fmla="*/ 1462 w 2897"/>
                  <a:gd name="T63" fmla="*/ 523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97" h="537">
                    <a:moveTo>
                      <a:pt x="1448" y="509"/>
                    </a:moveTo>
                    <a:cubicBezTo>
                      <a:pt x="1375" y="509"/>
                      <a:pt x="1375" y="509"/>
                      <a:pt x="1375" y="509"/>
                    </a:cubicBezTo>
                    <a:cubicBezTo>
                      <a:pt x="1350" y="509"/>
                      <a:pt x="1327" y="499"/>
                      <a:pt x="1311" y="482"/>
                    </a:cubicBezTo>
                    <a:cubicBezTo>
                      <a:pt x="1294" y="466"/>
                      <a:pt x="1284" y="443"/>
                      <a:pt x="1284" y="418"/>
                    </a:cubicBezTo>
                    <a:cubicBezTo>
                      <a:pt x="1284" y="411"/>
                      <a:pt x="1280" y="406"/>
                      <a:pt x="1274" y="404"/>
                    </a:cubicBezTo>
                    <a:cubicBezTo>
                      <a:pt x="35" y="61"/>
                      <a:pt x="35" y="61"/>
                      <a:pt x="35" y="61"/>
                    </a:cubicBezTo>
                    <a:cubicBezTo>
                      <a:pt x="50" y="32"/>
                      <a:pt x="50" y="32"/>
                      <a:pt x="50" y="32"/>
                    </a:cubicBezTo>
                    <a:cubicBezTo>
                      <a:pt x="1313" y="379"/>
                      <a:pt x="1313" y="379"/>
                      <a:pt x="1313" y="379"/>
                    </a:cubicBezTo>
                    <a:cubicBezTo>
                      <a:pt x="1317" y="365"/>
                      <a:pt x="1317" y="365"/>
                      <a:pt x="1317" y="365"/>
                    </a:cubicBezTo>
                    <a:cubicBezTo>
                      <a:pt x="1303" y="365"/>
                      <a:pt x="1303" y="365"/>
                      <a:pt x="1303" y="365"/>
                    </a:cubicBezTo>
                    <a:cubicBezTo>
                      <a:pt x="1303" y="397"/>
                      <a:pt x="1312" y="426"/>
                      <a:pt x="1328" y="448"/>
                    </a:cubicBezTo>
                    <a:cubicBezTo>
                      <a:pt x="1336" y="459"/>
                      <a:pt x="1345" y="468"/>
                      <a:pt x="1356" y="474"/>
                    </a:cubicBezTo>
                    <a:cubicBezTo>
                      <a:pt x="1367" y="481"/>
                      <a:pt x="1380" y="484"/>
                      <a:pt x="1393" y="484"/>
                    </a:cubicBezTo>
                    <a:cubicBezTo>
                      <a:pt x="1430" y="484"/>
                      <a:pt x="1430" y="484"/>
                      <a:pt x="1430" y="484"/>
                    </a:cubicBezTo>
                    <a:cubicBezTo>
                      <a:pt x="1466" y="484"/>
                      <a:pt x="1466" y="484"/>
                      <a:pt x="1466" y="484"/>
                    </a:cubicBezTo>
                    <a:cubicBezTo>
                      <a:pt x="1503" y="484"/>
                      <a:pt x="1503" y="484"/>
                      <a:pt x="1503" y="484"/>
                    </a:cubicBezTo>
                    <a:cubicBezTo>
                      <a:pt x="1517" y="484"/>
                      <a:pt x="1529" y="481"/>
                      <a:pt x="1540" y="474"/>
                    </a:cubicBezTo>
                    <a:cubicBezTo>
                      <a:pt x="1557" y="464"/>
                      <a:pt x="1570" y="449"/>
                      <a:pt x="1579" y="430"/>
                    </a:cubicBezTo>
                    <a:cubicBezTo>
                      <a:pt x="1588" y="411"/>
                      <a:pt x="1593" y="389"/>
                      <a:pt x="1593" y="365"/>
                    </a:cubicBezTo>
                    <a:cubicBezTo>
                      <a:pt x="1579" y="365"/>
                      <a:pt x="1579" y="365"/>
                      <a:pt x="1579" y="365"/>
                    </a:cubicBezTo>
                    <a:cubicBezTo>
                      <a:pt x="1583" y="379"/>
                      <a:pt x="1583" y="379"/>
                      <a:pt x="1583" y="379"/>
                    </a:cubicBezTo>
                    <a:cubicBezTo>
                      <a:pt x="2846" y="32"/>
                      <a:pt x="2846" y="32"/>
                      <a:pt x="2846" y="32"/>
                    </a:cubicBezTo>
                    <a:cubicBezTo>
                      <a:pt x="2861" y="61"/>
                      <a:pt x="2861" y="61"/>
                      <a:pt x="2861" y="61"/>
                    </a:cubicBezTo>
                    <a:cubicBezTo>
                      <a:pt x="1622" y="404"/>
                      <a:pt x="1622" y="404"/>
                      <a:pt x="1622" y="404"/>
                    </a:cubicBezTo>
                    <a:cubicBezTo>
                      <a:pt x="1616" y="406"/>
                      <a:pt x="1612" y="411"/>
                      <a:pt x="1612" y="418"/>
                    </a:cubicBezTo>
                    <a:cubicBezTo>
                      <a:pt x="1612" y="443"/>
                      <a:pt x="1602" y="466"/>
                      <a:pt x="1585" y="482"/>
                    </a:cubicBezTo>
                    <a:cubicBezTo>
                      <a:pt x="1569" y="499"/>
                      <a:pt x="1546" y="509"/>
                      <a:pt x="1521" y="509"/>
                    </a:cubicBezTo>
                    <a:cubicBezTo>
                      <a:pt x="1448" y="509"/>
                      <a:pt x="1448" y="509"/>
                      <a:pt x="1448" y="509"/>
                    </a:cubicBezTo>
                    <a:cubicBezTo>
                      <a:pt x="1440" y="509"/>
                      <a:pt x="1434" y="515"/>
                      <a:pt x="1434" y="523"/>
                    </a:cubicBezTo>
                    <a:cubicBezTo>
                      <a:pt x="1434" y="531"/>
                      <a:pt x="1440" y="537"/>
                      <a:pt x="1448" y="537"/>
                    </a:cubicBezTo>
                    <a:cubicBezTo>
                      <a:pt x="1521" y="537"/>
                      <a:pt x="1521" y="537"/>
                      <a:pt x="1521" y="537"/>
                    </a:cubicBezTo>
                    <a:cubicBezTo>
                      <a:pt x="1554" y="537"/>
                      <a:pt x="1584" y="523"/>
                      <a:pt x="1605" y="502"/>
                    </a:cubicBezTo>
                    <a:cubicBezTo>
                      <a:pt x="1627" y="480"/>
                      <a:pt x="1640" y="451"/>
                      <a:pt x="1640" y="418"/>
                    </a:cubicBezTo>
                    <a:cubicBezTo>
                      <a:pt x="1626" y="418"/>
                      <a:pt x="1626" y="418"/>
                      <a:pt x="1626" y="418"/>
                    </a:cubicBezTo>
                    <a:cubicBezTo>
                      <a:pt x="1630" y="431"/>
                      <a:pt x="1630" y="431"/>
                      <a:pt x="1630" y="431"/>
                    </a:cubicBezTo>
                    <a:cubicBezTo>
                      <a:pt x="2886" y="83"/>
                      <a:pt x="2886" y="83"/>
                      <a:pt x="2886" y="83"/>
                    </a:cubicBezTo>
                    <a:cubicBezTo>
                      <a:pt x="2890" y="82"/>
                      <a:pt x="2893" y="79"/>
                      <a:pt x="2895" y="75"/>
                    </a:cubicBezTo>
                    <a:cubicBezTo>
                      <a:pt x="2897" y="71"/>
                      <a:pt x="2896" y="67"/>
                      <a:pt x="2894" y="63"/>
                    </a:cubicBezTo>
                    <a:cubicBezTo>
                      <a:pt x="2866" y="9"/>
                      <a:pt x="2866" y="9"/>
                      <a:pt x="2866" y="9"/>
                    </a:cubicBezTo>
                    <a:cubicBezTo>
                      <a:pt x="2862" y="3"/>
                      <a:pt x="2856" y="0"/>
                      <a:pt x="2849" y="2"/>
                    </a:cubicBezTo>
                    <a:cubicBezTo>
                      <a:pt x="1576" y="352"/>
                      <a:pt x="1576" y="352"/>
                      <a:pt x="1576" y="352"/>
                    </a:cubicBezTo>
                    <a:cubicBezTo>
                      <a:pt x="1570" y="353"/>
                      <a:pt x="1565" y="359"/>
                      <a:pt x="1565" y="365"/>
                    </a:cubicBezTo>
                    <a:cubicBezTo>
                      <a:pt x="1565" y="392"/>
                      <a:pt x="1558" y="415"/>
                      <a:pt x="1546" y="431"/>
                    </a:cubicBezTo>
                    <a:cubicBezTo>
                      <a:pt x="1540" y="439"/>
                      <a:pt x="1533" y="446"/>
                      <a:pt x="1526" y="450"/>
                    </a:cubicBezTo>
                    <a:cubicBezTo>
                      <a:pt x="1519" y="454"/>
                      <a:pt x="1511" y="456"/>
                      <a:pt x="1503" y="456"/>
                    </a:cubicBezTo>
                    <a:cubicBezTo>
                      <a:pt x="1466" y="456"/>
                      <a:pt x="1466" y="456"/>
                      <a:pt x="1466" y="456"/>
                    </a:cubicBezTo>
                    <a:cubicBezTo>
                      <a:pt x="1430" y="456"/>
                      <a:pt x="1430" y="456"/>
                      <a:pt x="1430" y="456"/>
                    </a:cubicBezTo>
                    <a:cubicBezTo>
                      <a:pt x="1393" y="456"/>
                      <a:pt x="1393" y="456"/>
                      <a:pt x="1393" y="456"/>
                    </a:cubicBezTo>
                    <a:cubicBezTo>
                      <a:pt x="1385" y="456"/>
                      <a:pt x="1378" y="454"/>
                      <a:pt x="1370" y="450"/>
                    </a:cubicBezTo>
                    <a:cubicBezTo>
                      <a:pt x="1360" y="444"/>
                      <a:pt x="1350" y="433"/>
                      <a:pt x="1343" y="418"/>
                    </a:cubicBezTo>
                    <a:cubicBezTo>
                      <a:pt x="1335" y="403"/>
                      <a:pt x="1331" y="385"/>
                      <a:pt x="1331" y="365"/>
                    </a:cubicBezTo>
                    <a:cubicBezTo>
                      <a:pt x="1331" y="359"/>
                      <a:pt x="1327" y="353"/>
                      <a:pt x="1321" y="352"/>
                    </a:cubicBezTo>
                    <a:cubicBezTo>
                      <a:pt x="47" y="2"/>
                      <a:pt x="47" y="2"/>
                      <a:pt x="47" y="2"/>
                    </a:cubicBezTo>
                    <a:cubicBezTo>
                      <a:pt x="40" y="0"/>
                      <a:pt x="34" y="3"/>
                      <a:pt x="31" y="9"/>
                    </a:cubicBezTo>
                    <a:cubicBezTo>
                      <a:pt x="2" y="63"/>
                      <a:pt x="2" y="63"/>
                      <a:pt x="2" y="63"/>
                    </a:cubicBezTo>
                    <a:cubicBezTo>
                      <a:pt x="0" y="67"/>
                      <a:pt x="0" y="71"/>
                      <a:pt x="1" y="75"/>
                    </a:cubicBezTo>
                    <a:cubicBezTo>
                      <a:pt x="3" y="79"/>
                      <a:pt x="6" y="82"/>
                      <a:pt x="11" y="83"/>
                    </a:cubicBezTo>
                    <a:cubicBezTo>
                      <a:pt x="1266" y="431"/>
                      <a:pt x="1266" y="431"/>
                      <a:pt x="1266" y="431"/>
                    </a:cubicBezTo>
                    <a:cubicBezTo>
                      <a:pt x="1270" y="418"/>
                      <a:pt x="1270" y="418"/>
                      <a:pt x="1270" y="418"/>
                    </a:cubicBezTo>
                    <a:cubicBezTo>
                      <a:pt x="1256" y="418"/>
                      <a:pt x="1256" y="418"/>
                      <a:pt x="1256" y="418"/>
                    </a:cubicBezTo>
                    <a:cubicBezTo>
                      <a:pt x="1256" y="451"/>
                      <a:pt x="1269" y="480"/>
                      <a:pt x="1291" y="502"/>
                    </a:cubicBezTo>
                    <a:cubicBezTo>
                      <a:pt x="1312" y="523"/>
                      <a:pt x="1342" y="537"/>
                      <a:pt x="1375" y="537"/>
                    </a:cubicBezTo>
                    <a:cubicBezTo>
                      <a:pt x="1448" y="537"/>
                      <a:pt x="1448" y="537"/>
                      <a:pt x="1448" y="537"/>
                    </a:cubicBezTo>
                    <a:cubicBezTo>
                      <a:pt x="1456" y="537"/>
                      <a:pt x="1462" y="531"/>
                      <a:pt x="1462" y="523"/>
                    </a:cubicBezTo>
                    <a:cubicBezTo>
                      <a:pt x="1462" y="515"/>
                      <a:pt x="1456" y="509"/>
                      <a:pt x="1448" y="509"/>
                    </a:cubicBezTo>
                  </a:path>
                </a:pathLst>
              </a:custGeom>
              <a:solidFill>
                <a:srgbClr val="5F616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604020202020204"/>
                  <a:ea typeface="微软雅黑" panose="020B0503020204020204" pitchFamily="34" charset="-122"/>
                  <a:cs typeface="+mn-cs"/>
                </a:endParaRPr>
              </a:p>
            </p:txBody>
          </p:sp>
        </p:grpSp>
      </p:grpSp>
      <p:sp>
        <p:nvSpPr>
          <p:cNvPr id="86" name="平行四边形 85"/>
          <p:cNvSpPr/>
          <p:nvPr/>
        </p:nvSpPr>
        <p:spPr bwMode="auto">
          <a:xfrm rot="198978" flipH="1">
            <a:off x="-329979" y="2788150"/>
            <a:ext cx="3328125" cy="3347823"/>
          </a:xfrm>
          <a:prstGeom prst="parallelogram">
            <a:avLst>
              <a:gd name="adj" fmla="val 26812"/>
            </a:avLst>
          </a:prstGeom>
          <a:noFill/>
          <a:ln w="38100">
            <a:no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600" dirty="0"/>
              <a:t>广西民族大学图书馆从</a:t>
            </a:r>
            <a:r>
              <a:rPr lang="en-US" altLang="zh-CN" sz="1600" dirty="0"/>
              <a:t>2015</a:t>
            </a:r>
            <a:r>
              <a:rPr lang="zh-CN" altLang="en-US" sz="1600" dirty="0"/>
              <a:t>年起，举办了“相思湖畔”专业阅读推广系列活动，用能够弘扬学校历史文化的标志性湖泊景点命名，以部分学科为试点，邀请学校一级学科带头人、专业任课老师以及校内外知名作家等，</a:t>
            </a:r>
            <a:endParaRPr lang="zh-CN" altLang="en-US" sz="1600" dirty="0"/>
          </a:p>
        </p:txBody>
      </p:sp>
      <p:sp>
        <p:nvSpPr>
          <p:cNvPr id="87" name="平行四边形 86"/>
          <p:cNvSpPr/>
          <p:nvPr/>
        </p:nvSpPr>
        <p:spPr bwMode="auto">
          <a:xfrm rot="21444783" flipH="1">
            <a:off x="2466253" y="2830194"/>
            <a:ext cx="3656113" cy="3347823"/>
          </a:xfrm>
          <a:prstGeom prst="parallelogram">
            <a:avLst>
              <a:gd name="adj" fmla="val 28324"/>
            </a:avLst>
          </a:prstGeom>
          <a:noFill/>
          <a:ln w="38100">
            <a:no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600" dirty="0"/>
              <a:t>紧密结合学生的专业，与同学们聊读书、聊课程、聊专业、聊学习和技巧，用近距离的座谈或者大型讲座等形式开展专业阅读交流。学生不仅可以在活动中接触本专业的优秀人物，还能了解到本校图书馆专业馆藏信息以及电子资源的查询和使用方法。</a:t>
            </a:r>
            <a:endParaRPr lang="zh-CN" altLang="en-US" sz="1600" dirty="0"/>
          </a:p>
        </p:txBody>
      </p:sp>
      <p:grpSp>
        <p:nvGrpSpPr>
          <p:cNvPr id="2" name="组合 1"/>
          <p:cNvGrpSpPr/>
          <p:nvPr/>
        </p:nvGrpSpPr>
        <p:grpSpPr>
          <a:xfrm>
            <a:off x="5601023" y="1665327"/>
            <a:ext cx="6590977" cy="4648295"/>
            <a:chOff x="5648817" y="1503851"/>
            <a:chExt cx="6504990" cy="3931695"/>
          </a:xfrm>
        </p:grpSpPr>
        <p:grpSp>
          <p:nvGrpSpPr>
            <p:cNvPr id="106" name="组合 105"/>
            <p:cNvGrpSpPr/>
            <p:nvPr/>
          </p:nvGrpSpPr>
          <p:grpSpPr>
            <a:xfrm>
              <a:off x="5648817" y="1503851"/>
              <a:ext cx="6504990" cy="3931695"/>
              <a:chOff x="5750415" y="1536424"/>
              <a:chExt cx="6504990" cy="3931695"/>
            </a:xfrm>
          </p:grpSpPr>
          <p:grpSp>
            <p:nvGrpSpPr>
              <p:cNvPr id="88" name="组合 87"/>
              <p:cNvGrpSpPr/>
              <p:nvPr/>
            </p:nvGrpSpPr>
            <p:grpSpPr>
              <a:xfrm>
                <a:off x="5779179" y="1536424"/>
                <a:ext cx="6476226" cy="3931695"/>
                <a:chOff x="2947299" y="1469799"/>
                <a:chExt cx="6476226" cy="3931695"/>
              </a:xfrm>
            </p:grpSpPr>
            <p:pic>
              <p:nvPicPr>
                <p:cNvPr id="90"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470337" y="4083048"/>
                  <a:ext cx="1547958" cy="131844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8294" y="1469799"/>
                  <a:ext cx="1647781" cy="123436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8295" y="2704167"/>
                  <a:ext cx="1647780" cy="138056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 name="五边形 92"/>
                <p:cNvSpPr/>
                <p:nvPr/>
              </p:nvSpPr>
              <p:spPr>
                <a:xfrm>
                  <a:off x="2953526" y="1487464"/>
                  <a:ext cx="1551770" cy="1448694"/>
                </a:xfrm>
                <a:prstGeom prst="homePlate">
                  <a:avLst>
                    <a:gd name="adj" fmla="val 18876"/>
                  </a:avLst>
                </a:prstGeom>
                <a:noFill/>
                <a:ln w="25400" cap="flat" cmpd="sng" algn="ctr">
                  <a:noFill/>
                  <a:prstDash val="solid"/>
                </a:ln>
                <a:effectLst/>
              </p:spPr>
              <p:txBody>
                <a:bodyPr rtlCol="0" anchor="ctr"/>
                <a:lstStyle/>
                <a:p>
                  <a:pPr algn="ctr"/>
                  <a:r>
                    <a:rPr lang="zh-CN" altLang="en-US" sz="1400" dirty="0"/>
                    <a:t>图书馆“相思湖畔”专业阅读推广系列之东盟学院专场（潘艳勤博士主讲）</a:t>
                  </a:r>
                  <a:endParaRPr lang="zh-CN" altLang="en-US" sz="1400" dirty="0"/>
                </a:p>
                <a:p>
                  <a:pPr algn="ctr"/>
                  <a:endParaRPr lang="zh-CN" altLang="en-US" sz="1400" b="1" kern="0" dirty="0">
                    <a:latin typeface="Franklin Gothic Book" panose="020B0503020102020204"/>
                    <a:ea typeface="黑体" panose="02010609060101010101" charset="-122"/>
                  </a:endParaRPr>
                </a:p>
              </p:txBody>
            </p:sp>
            <p:sp>
              <p:nvSpPr>
                <p:cNvPr id="95" name="五边形 94"/>
                <p:cNvSpPr/>
                <p:nvPr/>
              </p:nvSpPr>
              <p:spPr>
                <a:xfrm>
                  <a:off x="2947299" y="2758345"/>
                  <a:ext cx="1523005" cy="1314962"/>
                </a:xfrm>
                <a:prstGeom prst="homePlate">
                  <a:avLst>
                    <a:gd name="adj" fmla="val 18876"/>
                  </a:avLst>
                </a:prstGeom>
                <a:noFill/>
                <a:ln w="25400" cap="flat" cmpd="sng" algn="ctr">
                  <a:noFill/>
                  <a:prstDash val="solid"/>
                </a:ln>
                <a:effectLst/>
              </p:spPr>
              <p:txBody>
                <a:bodyPr rtlCol="0" anchor="ctr"/>
                <a:lstStyle/>
                <a:p>
                  <a:pPr algn="ctr"/>
                  <a:endParaRPr lang="en-US" altLang="zh-CN" sz="1400" kern="0" dirty="0">
                    <a:latin typeface="Franklin Gothic Book" panose="020B0503020102020204"/>
                    <a:ea typeface="黑体" panose="02010609060101010101" charset="-122"/>
                  </a:endParaRPr>
                </a:p>
                <a:p>
                  <a:pPr algn="ctr" defTabSz="1171575"/>
                  <a:r>
                    <a:rPr lang="zh-CN" altLang="en-US" sz="1400" dirty="0"/>
                    <a:t>图书馆“相思湖畔”专业阅读推广系列之文学院专场五（陆晓芹教授主讲）</a:t>
                  </a:r>
                  <a:endParaRPr lang="zh-CN" altLang="en-US" sz="1400" dirty="0"/>
                </a:p>
              </p:txBody>
            </p:sp>
            <p:grpSp>
              <p:nvGrpSpPr>
                <p:cNvPr id="97" name="组合 96"/>
                <p:cNvGrpSpPr/>
                <p:nvPr/>
              </p:nvGrpSpPr>
              <p:grpSpPr>
                <a:xfrm>
                  <a:off x="7693588" y="1487466"/>
                  <a:ext cx="1729937" cy="1171639"/>
                  <a:chOff x="7497240" y="1487463"/>
                  <a:chExt cx="1685788" cy="1171639"/>
                </a:xfrm>
              </p:grpSpPr>
              <p:sp>
                <p:nvSpPr>
                  <p:cNvPr id="101" name="五边形 100"/>
                  <p:cNvSpPr/>
                  <p:nvPr/>
                </p:nvSpPr>
                <p:spPr>
                  <a:xfrm rot="10800000">
                    <a:off x="7497240" y="1487463"/>
                    <a:ext cx="1557304" cy="1171639"/>
                  </a:xfrm>
                  <a:prstGeom prst="homePlate">
                    <a:avLst>
                      <a:gd name="adj" fmla="val 18876"/>
                    </a:avLst>
                  </a:prstGeom>
                  <a:noFill/>
                  <a:ln w="25400" cap="flat" cmpd="sng" algn="ctr">
                    <a:noFill/>
                    <a:prstDash val="solid"/>
                  </a:ln>
                  <a:effectLst/>
                </p:spPr>
                <p:txBody>
                  <a:bodyPr rtlCol="0" anchor="ctr"/>
                  <a:lstStyle/>
                  <a:p>
                    <a:pPr algn="ctr"/>
                    <a:endParaRPr lang="zh-CN" altLang="en-US" kern="0" dirty="0">
                      <a:solidFill>
                        <a:prstClr val="white"/>
                      </a:solidFill>
                      <a:latin typeface="Franklin Gothic Book" panose="020B0503020102020204"/>
                      <a:ea typeface="黑体" panose="02010609060101010101" charset="-122"/>
                    </a:endParaRPr>
                  </a:p>
                </p:txBody>
              </p:sp>
              <p:sp>
                <p:nvSpPr>
                  <p:cNvPr id="102" name="TextBox 101"/>
                  <p:cNvSpPr txBox="1"/>
                  <p:nvPr/>
                </p:nvSpPr>
                <p:spPr>
                  <a:xfrm>
                    <a:off x="7649308" y="1576687"/>
                    <a:ext cx="1533720" cy="989248"/>
                  </a:xfrm>
                  <a:prstGeom prst="rect">
                    <a:avLst/>
                  </a:prstGeom>
                  <a:noFill/>
                  <a:ln w="25400" cap="flat" cmpd="sng" algn="ctr">
                    <a:noFill/>
                    <a:prstDash val="solid"/>
                  </a:ln>
                  <a:effectLst/>
                </p:spPr>
                <p:txBody>
                  <a:bodyPr wrap="square" rtlCol="0">
                    <a:spAutoFit/>
                  </a:bodyPr>
                  <a:lstStyle/>
                  <a:p>
                    <a:r>
                      <a:rPr lang="zh-CN" altLang="en-US" sz="1400" kern="0" dirty="0">
                        <a:latin typeface="Arial Unicode MS" panose="020B0604020202020204" pitchFamily="34" charset="-122"/>
                        <a:ea typeface="Arial Unicode MS" panose="020B0604020202020204" pitchFamily="34" charset="-122"/>
                        <a:cs typeface="Arial Unicode MS" panose="020B0604020202020204" pitchFamily="34" charset="-122"/>
                      </a:rPr>
                      <a:t>图书馆“相思湖畔”专业阅读推广系列之外语学院专场三（黄小平老师主讲）</a:t>
                    </a:r>
                    <a:endParaRPr lang="zh-CN" altLang="en-US" sz="1400" kern="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nvGrpSpPr>
                <p:cNvPr id="98" name="组合 97"/>
                <p:cNvGrpSpPr/>
                <p:nvPr/>
              </p:nvGrpSpPr>
              <p:grpSpPr>
                <a:xfrm>
                  <a:off x="7666075" y="2659105"/>
                  <a:ext cx="1625600" cy="1365578"/>
                  <a:chOff x="7470426" y="-47411"/>
                  <a:chExt cx="1584113" cy="1365578"/>
                </a:xfrm>
                <a:solidFill>
                  <a:srgbClr val="FF7C80"/>
                </a:solidFill>
              </p:grpSpPr>
              <p:sp>
                <p:nvSpPr>
                  <p:cNvPr id="99" name="五边形 98"/>
                  <p:cNvSpPr/>
                  <p:nvPr/>
                </p:nvSpPr>
                <p:spPr>
                  <a:xfrm rot="10800000">
                    <a:off x="7470426" y="-47411"/>
                    <a:ext cx="1584113" cy="1365578"/>
                  </a:xfrm>
                  <a:prstGeom prst="homePlate">
                    <a:avLst>
                      <a:gd name="adj" fmla="val 18876"/>
                    </a:avLst>
                  </a:prstGeom>
                  <a:noFill/>
                  <a:ln w="25400" cap="flat" cmpd="sng" algn="ctr">
                    <a:noFill/>
                    <a:prstDash val="solid"/>
                  </a:ln>
                  <a:effectLst/>
                </p:spPr>
                <p:txBody>
                  <a:bodyPr rtlCol="0" anchor="ctr"/>
                  <a:lstStyle/>
                  <a:p>
                    <a:pPr algn="ctr"/>
                    <a:endParaRPr lang="zh-CN" altLang="en-US" kern="0" dirty="0">
                      <a:solidFill>
                        <a:prstClr val="white"/>
                      </a:solidFill>
                      <a:latin typeface="Franklin Gothic Book" panose="020B0503020102020204"/>
                      <a:ea typeface="黑体" panose="02010609060101010101" charset="-122"/>
                    </a:endParaRPr>
                  </a:p>
                </p:txBody>
              </p:sp>
              <p:sp>
                <p:nvSpPr>
                  <p:cNvPr id="100" name="TextBox 99"/>
                  <p:cNvSpPr txBox="1"/>
                  <p:nvPr/>
                </p:nvSpPr>
                <p:spPr>
                  <a:xfrm>
                    <a:off x="7602555" y="240403"/>
                    <a:ext cx="1435663" cy="989249"/>
                  </a:xfrm>
                  <a:prstGeom prst="rect">
                    <a:avLst/>
                  </a:prstGeom>
                  <a:noFill/>
                  <a:ln w="25400" cap="flat" cmpd="sng" algn="ctr">
                    <a:noFill/>
                    <a:prstDash val="solid"/>
                  </a:ln>
                  <a:effectLst/>
                </p:spPr>
                <p:txBody>
                  <a:bodyPr wrap="square" rtlCol="0">
                    <a:spAutoFit/>
                  </a:bodyPr>
                  <a:lstStyle/>
                  <a:p>
                    <a:r>
                      <a:rPr lang="zh-CN" altLang="en-US" sz="1400" kern="0" dirty="0">
                        <a:latin typeface="Arial Unicode MS" panose="020B0604020202020204" pitchFamily="34" charset="-122"/>
                        <a:ea typeface="Arial Unicode MS" panose="020B0604020202020204" pitchFamily="34" charset="-122"/>
                        <a:cs typeface="Arial Unicode MS" panose="020B0604020202020204" pitchFamily="34" charset="-122"/>
                      </a:rPr>
                      <a:t>图书馆“相思湖畔”专业阅读推广系列讲座之文学院专场一（张寒冰老师主讲）</a:t>
                    </a:r>
                    <a:endParaRPr lang="zh-CN" altLang="en-US" sz="1400" kern="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pic>
            <p:nvPicPr>
              <p:cNvPr id="3074" name="Picture 2" descr="https://library.gxmzu.edu.cn/__local/D/A9/1D/DAB3B301B23C81FC63F54276F47_F01CC615_15F1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85854" y="4149673"/>
                <a:ext cx="1647780" cy="131844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7" name="五边形 106"/>
              <p:cNvSpPr/>
              <p:nvPr/>
            </p:nvSpPr>
            <p:spPr>
              <a:xfrm>
                <a:off x="5750415" y="4141732"/>
                <a:ext cx="1551770" cy="1304364"/>
              </a:xfrm>
              <a:prstGeom prst="homePlate">
                <a:avLst>
                  <a:gd name="adj" fmla="val 18876"/>
                </a:avLst>
              </a:prstGeom>
              <a:noFill/>
              <a:ln w="25400" cap="flat" cmpd="sng" algn="ctr">
                <a:noFill/>
                <a:prstDash val="solid"/>
              </a:ln>
              <a:effectLst/>
            </p:spPr>
            <p:txBody>
              <a:bodyPr rtlCol="0" anchor="ctr"/>
              <a:lstStyle/>
              <a:p>
                <a:pPr algn="ctr"/>
                <a:r>
                  <a:rPr lang="zh-CN" altLang="en-US" sz="1400" kern="0" dirty="0">
                    <a:latin typeface="Franklin Gothic Book" panose="020B0503020102020204"/>
                    <a:ea typeface="黑体" panose="02010609060101010101" charset="-122"/>
                  </a:rPr>
                  <a:t>图书馆“相思湖畔”专业阅读推广系列之外国语学院</a:t>
                </a:r>
                <a:r>
                  <a:rPr lang="en-US" altLang="zh-CN" sz="1400" kern="0" dirty="0">
                    <a:latin typeface="Franklin Gothic Book" panose="020B0503020102020204"/>
                    <a:ea typeface="黑体" panose="02010609060101010101" charset="-122"/>
                  </a:rPr>
                  <a:t>2017</a:t>
                </a:r>
                <a:r>
                  <a:rPr lang="zh-CN" altLang="en-US" sz="1400" kern="0" dirty="0">
                    <a:latin typeface="Franklin Gothic Book" panose="020B0503020102020204"/>
                    <a:ea typeface="黑体" panose="02010609060101010101" charset="-122"/>
                  </a:rPr>
                  <a:t>级英语专业介绍会</a:t>
                </a:r>
                <a:endParaRPr lang="zh-CN" altLang="en-US" sz="1400" kern="0" dirty="0">
                  <a:latin typeface="Franklin Gothic Book" panose="020B0503020102020204"/>
                  <a:ea typeface="黑体" panose="02010609060101010101" charset="-122"/>
                </a:endParaRPr>
              </a:p>
            </p:txBody>
          </p:sp>
        </p:grpSp>
        <p:sp>
          <p:nvSpPr>
            <p:cNvPr id="109" name="五边形 108"/>
            <p:cNvSpPr/>
            <p:nvPr/>
          </p:nvSpPr>
          <p:spPr>
            <a:xfrm rot="10800000">
              <a:off x="10396356" y="4047945"/>
              <a:ext cx="1625600" cy="1365578"/>
            </a:xfrm>
            <a:prstGeom prst="homePlate">
              <a:avLst>
                <a:gd name="adj" fmla="val 18876"/>
              </a:avLst>
            </a:prstGeom>
            <a:noFill/>
            <a:ln w="25400" cap="flat" cmpd="sng" algn="ctr">
              <a:noFill/>
              <a:prstDash val="solid"/>
            </a:ln>
            <a:effectLst/>
          </p:spPr>
          <p:txBody>
            <a:bodyPr rtlCol="0" anchor="ctr"/>
            <a:lstStyle/>
            <a:p>
              <a:pPr algn="ctr"/>
              <a:endParaRPr lang="zh-CN" altLang="en-US" kern="0" dirty="0">
                <a:solidFill>
                  <a:prstClr val="white"/>
                </a:solidFill>
                <a:latin typeface="Franklin Gothic Book" panose="020B0503020102020204"/>
                <a:ea typeface="黑体" panose="02010609060101010101" charset="-122"/>
              </a:endParaRPr>
            </a:p>
          </p:txBody>
        </p:sp>
        <p:sp>
          <p:nvSpPr>
            <p:cNvPr id="110" name="TextBox 109"/>
            <p:cNvSpPr txBox="1"/>
            <p:nvPr/>
          </p:nvSpPr>
          <p:spPr>
            <a:xfrm>
              <a:off x="10671126" y="4175601"/>
              <a:ext cx="1473261" cy="1171479"/>
            </a:xfrm>
            <a:prstGeom prst="rect">
              <a:avLst/>
            </a:prstGeom>
            <a:noFill/>
            <a:ln w="25400" cap="flat" cmpd="sng" algn="ctr">
              <a:noFill/>
              <a:prstDash val="solid"/>
            </a:ln>
            <a:effectLst/>
          </p:spPr>
          <p:txBody>
            <a:bodyPr wrap="square" rtlCol="0">
              <a:spAutoFit/>
            </a:bodyPr>
            <a:lstStyle/>
            <a:p>
              <a:r>
                <a:rPr lang="zh-CN" altLang="en-US" sz="1400" kern="0" dirty="0">
                  <a:latin typeface="Arial Unicode MS" panose="020B0604020202020204" pitchFamily="34" charset="-122"/>
                  <a:ea typeface="Arial Unicode MS" panose="020B0604020202020204" pitchFamily="34" charset="-122"/>
                  <a:cs typeface="Arial Unicode MS" panose="020B0604020202020204" pitchFamily="34" charset="-122"/>
                </a:rPr>
                <a:t>图书馆“相思湖畔”专业阅读推广系列之管理学院专场三（自治区图书馆馆长徐欣禄主讲）</a:t>
              </a:r>
              <a:endParaRPr lang="zh-CN" altLang="en-US" sz="1400" kern="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sp>
        <p:nvSpPr>
          <p:cNvPr id="6" name="圆角矩形标注 5"/>
          <p:cNvSpPr/>
          <p:nvPr/>
        </p:nvSpPr>
        <p:spPr bwMode="auto">
          <a:xfrm rot="16200000">
            <a:off x="5577032" y="4905462"/>
            <a:ext cx="1408227" cy="1239715"/>
          </a:xfrm>
          <a:prstGeom prst="wedgeRoundRectCallout">
            <a:avLst/>
          </a:prstGeom>
          <a:noFill/>
          <a:ln w="12700">
            <a:solidFill>
              <a:srgbClr val="0167A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p>
        </p:txBody>
      </p:sp>
      <p:sp>
        <p:nvSpPr>
          <p:cNvPr id="43" name="圆角矩形标注 42"/>
          <p:cNvSpPr/>
          <p:nvPr/>
        </p:nvSpPr>
        <p:spPr bwMode="auto">
          <a:xfrm rot="16200000">
            <a:off x="5611432" y="3387553"/>
            <a:ext cx="1432019" cy="1239715"/>
          </a:xfrm>
          <a:prstGeom prst="wedgeRoundRectCallout">
            <a:avLst/>
          </a:prstGeom>
          <a:noFill/>
          <a:ln w="12700">
            <a:solidFill>
              <a:srgbClr val="0167A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p>
        </p:txBody>
      </p:sp>
      <p:sp>
        <p:nvSpPr>
          <p:cNvPr id="44" name="圆角矩形标注 43"/>
          <p:cNvSpPr/>
          <p:nvPr/>
        </p:nvSpPr>
        <p:spPr bwMode="auto">
          <a:xfrm rot="16200000">
            <a:off x="5517108" y="1804143"/>
            <a:ext cx="1541968" cy="1239715"/>
          </a:xfrm>
          <a:prstGeom prst="wedgeRoundRectCallout">
            <a:avLst/>
          </a:prstGeom>
          <a:noFill/>
          <a:ln w="12700">
            <a:solidFill>
              <a:srgbClr val="0167A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chemeClr val="dk1"/>
              </a:solidFill>
            </a:endParaRPr>
          </a:p>
        </p:txBody>
      </p:sp>
      <p:sp>
        <p:nvSpPr>
          <p:cNvPr id="45" name="圆角矩形标注 44"/>
          <p:cNvSpPr/>
          <p:nvPr/>
        </p:nvSpPr>
        <p:spPr bwMode="auto">
          <a:xfrm rot="5400000">
            <a:off x="10660312" y="1626018"/>
            <a:ext cx="1294428" cy="1429464"/>
          </a:xfrm>
          <a:prstGeom prst="wedgeRoundRectCallout">
            <a:avLst/>
          </a:prstGeom>
          <a:noFill/>
          <a:ln w="12700">
            <a:solidFill>
              <a:srgbClr val="0167A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p>
        </p:txBody>
      </p:sp>
      <p:sp>
        <p:nvSpPr>
          <p:cNvPr id="46" name="圆角矩形标注 45"/>
          <p:cNvSpPr/>
          <p:nvPr/>
        </p:nvSpPr>
        <p:spPr bwMode="auto">
          <a:xfrm rot="5400000">
            <a:off x="10652449" y="3215746"/>
            <a:ext cx="1246890" cy="1429464"/>
          </a:xfrm>
          <a:prstGeom prst="wedgeRoundRectCallout">
            <a:avLst/>
          </a:prstGeom>
          <a:noFill/>
          <a:ln w="12700">
            <a:solidFill>
              <a:srgbClr val="0167A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p>
        </p:txBody>
      </p:sp>
      <p:sp>
        <p:nvSpPr>
          <p:cNvPr id="47" name="圆角矩形标注 46"/>
          <p:cNvSpPr/>
          <p:nvPr/>
        </p:nvSpPr>
        <p:spPr bwMode="auto">
          <a:xfrm rot="5400000">
            <a:off x="10689589" y="4743407"/>
            <a:ext cx="1410129" cy="1519316"/>
          </a:xfrm>
          <a:prstGeom prst="wedgeRoundRectCallout">
            <a:avLst/>
          </a:prstGeom>
          <a:noFill/>
          <a:ln w="12700">
            <a:solidFill>
              <a:srgbClr val="0167A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p>
        </p:txBody>
      </p:sp>
      <p:pic>
        <p:nvPicPr>
          <p:cNvPr id="4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5920" y="1665327"/>
            <a:ext cx="1609686" cy="1481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7156" y="3212244"/>
            <a:ext cx="1523267" cy="147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Click="0" advTm="3000">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椭圆 22"/>
          <p:cNvSpPr/>
          <p:nvPr/>
        </p:nvSpPr>
        <p:spPr bwMode="auto">
          <a:xfrm>
            <a:off x="9135231" y="4065462"/>
            <a:ext cx="1523571" cy="1630501"/>
          </a:xfrm>
          <a:prstGeom prst="ellipse">
            <a:avLst/>
          </a:prstGeom>
          <a:no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rgbClr val="000000"/>
              </a:solidFill>
            </a:endParaRPr>
          </a:p>
        </p:txBody>
      </p:sp>
      <p:sp>
        <p:nvSpPr>
          <p:cNvPr id="22" name="椭圆 21"/>
          <p:cNvSpPr/>
          <p:nvPr/>
        </p:nvSpPr>
        <p:spPr bwMode="auto">
          <a:xfrm>
            <a:off x="9192300" y="1422087"/>
            <a:ext cx="2528977" cy="2593002"/>
          </a:xfrm>
          <a:prstGeom prst="ellipse">
            <a:avLst/>
          </a:prstGeom>
          <a:no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rgbClr val="000000"/>
              </a:solidFill>
            </a:endParaRPr>
          </a:p>
        </p:txBody>
      </p:sp>
      <p:sp>
        <p:nvSpPr>
          <p:cNvPr id="20" name="椭圆 19"/>
          <p:cNvSpPr/>
          <p:nvPr/>
        </p:nvSpPr>
        <p:spPr bwMode="auto">
          <a:xfrm>
            <a:off x="1425449" y="5379660"/>
            <a:ext cx="1478476" cy="1442706"/>
          </a:xfrm>
          <a:prstGeom prst="ellipse">
            <a:avLst/>
          </a:prstGeom>
          <a:no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rgbClr val="000000"/>
              </a:solidFill>
            </a:endParaRPr>
          </a:p>
        </p:txBody>
      </p:sp>
      <p:sp>
        <p:nvSpPr>
          <p:cNvPr id="19" name="椭圆 18"/>
          <p:cNvSpPr/>
          <p:nvPr/>
        </p:nvSpPr>
        <p:spPr bwMode="auto">
          <a:xfrm>
            <a:off x="776847" y="1439483"/>
            <a:ext cx="1898579" cy="1893704"/>
          </a:xfrm>
          <a:prstGeom prst="ellipse">
            <a:avLst/>
          </a:prstGeom>
          <a:noFill/>
          <a:ln w="38100">
            <a:no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b="1" spc="50" dirty="0">
                <a:ln w="13500">
                  <a:solidFill>
                    <a:srgbClr val="0167A2">
                      <a:shade val="2500"/>
                      <a:alpha val="6500"/>
                    </a:srgbClr>
                  </a:solidFill>
                  <a:prstDash val="solid"/>
                </a:ln>
                <a:solidFill>
                  <a:srgbClr val="000000">
                    <a:alpha val="95000"/>
                  </a:srgbClr>
                </a:solidFill>
                <a:effectLst>
                  <a:innerShdw blurRad="50900" dist="38500" dir="13500000">
                    <a:srgbClr val="000000">
                      <a:alpha val="60000"/>
                    </a:srgbClr>
                  </a:innerShdw>
                </a:effectLst>
              </a:rPr>
              <a:t>颂党恩 兴中华 筑梦想”第三届广西高校图书馆朗诵大赛 </a:t>
            </a:r>
            <a:endParaRPr lang="zh-CN" altLang="en-US" b="1" spc="50" dirty="0">
              <a:ln w="13500">
                <a:solidFill>
                  <a:srgbClr val="0167A2">
                    <a:shade val="2500"/>
                    <a:alpha val="6500"/>
                  </a:srgbClr>
                </a:solidFill>
                <a:prstDash val="solid"/>
              </a:ln>
              <a:solidFill>
                <a:srgbClr val="000000">
                  <a:alpha val="95000"/>
                </a:srgbClr>
              </a:solidFill>
              <a:effectLst>
                <a:innerShdw blurRad="50900" dist="38500" dir="13500000">
                  <a:srgbClr val="000000">
                    <a:alpha val="60000"/>
                  </a:srgbClr>
                </a:innerShdw>
              </a:effectLst>
            </a:endParaRPr>
          </a:p>
        </p:txBody>
      </p:sp>
      <p:sp>
        <p:nvSpPr>
          <p:cNvPr id="4" name="标题 3"/>
          <p:cNvSpPr>
            <a:spLocks noGrp="1"/>
          </p:cNvSpPr>
          <p:nvPr>
            <p:ph type="title"/>
          </p:nvPr>
        </p:nvSpPr>
        <p:spPr>
          <a:xfrm>
            <a:off x="1354570" y="226860"/>
            <a:ext cx="10850563" cy="663575"/>
          </a:xfrm>
        </p:spPr>
        <p:txBody>
          <a:bodyPr/>
          <a:lstStyle/>
          <a:p>
            <a:r>
              <a:rPr lang="zh-CN" altLang="en-US" sz="2800" dirty="0" smtClean="0"/>
              <a:t>“湖畔书香”系列读书活动</a:t>
            </a:r>
            <a:endParaRPr lang="zh-CN" altLang="en-US" sz="2800" dirty="0"/>
          </a:p>
        </p:txBody>
      </p:sp>
      <p:pic>
        <p:nvPicPr>
          <p:cNvPr id="5124" name="Picture 4" descr="D:\大学生活\大学工作\图书馆勤工俭学\报告  相关图片（截止3.17已更新）\文化建设、推广活动\“薪火相传”毕业论文展 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678740" y="3248680"/>
            <a:ext cx="3237981" cy="3341844"/>
          </a:xfrm>
          <a:prstGeom prst="ellipse">
            <a:avLst/>
          </a:prstGeom>
          <a:noFill/>
          <a:extLst>
            <a:ext uri="{909E8E84-426E-40DD-AFC4-6F175D3DCCD1}">
              <a14:hiddenFill xmlns:a14="http://schemas.microsoft.com/office/drawing/2010/main">
                <a:solidFill>
                  <a:srgbClr val="FFFFFF"/>
                </a:solidFill>
              </a14:hiddenFill>
            </a:ext>
          </a:extLst>
        </p:spPr>
      </p:pic>
      <p:pic>
        <p:nvPicPr>
          <p:cNvPr id="5122" name="Picture 2" descr="D:\大学生活\大学工作\图书馆勤工俭学\报告  相关图片（截止3.17已更新）\文化建设、推广活动\颂党恩 兴中华 筑梦想”第三届广西高校图书馆朗诵大赛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7758" y="894990"/>
            <a:ext cx="3337281" cy="3120100"/>
          </a:xfrm>
          <a:prstGeom prst="ellipse">
            <a:avLst/>
          </a:prstGeom>
          <a:noFill/>
          <a:extLst>
            <a:ext uri="{909E8E84-426E-40DD-AFC4-6F175D3DCCD1}">
              <a14:hiddenFill xmlns:a14="http://schemas.microsoft.com/office/drawing/2010/main">
                <a:solidFill>
                  <a:srgbClr val="FFFFFF"/>
                </a:solidFill>
              </a14:hiddenFill>
            </a:ext>
          </a:extLst>
        </p:spPr>
      </p:pic>
      <p:sp>
        <p:nvSpPr>
          <p:cNvPr id="17" name="矩形 16"/>
          <p:cNvSpPr/>
          <p:nvPr/>
        </p:nvSpPr>
        <p:spPr>
          <a:xfrm>
            <a:off x="9540574" y="1519886"/>
            <a:ext cx="1393595" cy="2308324"/>
          </a:xfrm>
          <a:prstGeom prst="rect">
            <a:avLst/>
          </a:prstGeom>
        </p:spPr>
        <p:txBody>
          <a:bodyPr wrap="square">
            <a:spAutoFit/>
          </a:bodyPr>
          <a:lstStyle/>
          <a:p>
            <a:r>
              <a:rPr lang="zh-CN" altLang="en-US" b="1" spc="50" dirty="0">
                <a:ln w="13500">
                  <a:solidFill>
                    <a:srgbClr val="0167A2">
                      <a:shade val="2500"/>
                      <a:alpha val="6500"/>
                    </a:srgbClr>
                  </a:solidFill>
                  <a:prstDash val="solid"/>
                </a:ln>
                <a:solidFill>
                  <a:srgbClr val="000000">
                    <a:alpha val="95000"/>
                  </a:srgbClr>
                </a:solidFill>
                <a:effectLst>
                  <a:innerShdw blurRad="50900" dist="38500" dir="13500000">
                    <a:srgbClr val="000000">
                      <a:alpha val="60000"/>
                    </a:srgbClr>
                  </a:innerShdw>
                </a:effectLst>
              </a:rPr>
              <a:t>广西青少年党史云经典共读活动暨广西民族大学</a:t>
            </a:r>
            <a:r>
              <a:rPr lang="en-US" altLang="zh-CN" b="1" spc="50" dirty="0">
                <a:ln w="13500">
                  <a:solidFill>
                    <a:srgbClr val="0167A2">
                      <a:shade val="2500"/>
                      <a:alpha val="6500"/>
                    </a:srgbClr>
                  </a:solidFill>
                  <a:prstDash val="solid"/>
                </a:ln>
                <a:solidFill>
                  <a:srgbClr val="000000">
                    <a:alpha val="95000"/>
                  </a:srgbClr>
                </a:solidFill>
                <a:effectLst>
                  <a:innerShdw blurRad="50900" dist="38500" dir="13500000">
                    <a:srgbClr val="000000">
                      <a:alpha val="60000"/>
                    </a:srgbClr>
                  </a:innerShdw>
                </a:effectLst>
              </a:rPr>
              <a:t>2021</a:t>
            </a:r>
            <a:r>
              <a:rPr lang="zh-CN" altLang="en-US" b="1" spc="50" dirty="0">
                <a:ln w="13500">
                  <a:solidFill>
                    <a:srgbClr val="0167A2">
                      <a:shade val="2500"/>
                      <a:alpha val="6500"/>
                    </a:srgbClr>
                  </a:solidFill>
                  <a:prstDash val="solid"/>
                </a:ln>
                <a:solidFill>
                  <a:srgbClr val="000000">
                    <a:alpha val="95000"/>
                  </a:srgbClr>
                </a:solidFill>
                <a:effectLst>
                  <a:innerShdw blurRad="50900" dist="38500" dir="13500000">
                    <a:srgbClr val="000000">
                      <a:alpha val="60000"/>
                    </a:srgbClr>
                  </a:innerShdw>
                </a:effectLst>
              </a:rPr>
              <a:t>年“湖畔书香”系列读书活动启动仪式</a:t>
            </a:r>
            <a:endParaRPr lang="zh-CN" altLang="en-US" b="1" spc="50" dirty="0">
              <a:ln w="13500">
                <a:solidFill>
                  <a:srgbClr val="0167A2">
                    <a:shade val="2500"/>
                    <a:alpha val="6500"/>
                  </a:srgbClr>
                </a:solidFill>
                <a:prstDash val="solid"/>
              </a:ln>
              <a:solidFill>
                <a:srgbClr val="000000">
                  <a:alpha val="95000"/>
                </a:srgbClr>
              </a:solidFill>
              <a:effectLst>
                <a:innerShdw blurRad="50900" dist="38500" dir="13500000">
                  <a:srgbClr val="000000">
                    <a:alpha val="60000"/>
                  </a:srgbClr>
                </a:innerShdw>
              </a:effectLst>
            </a:endParaRPr>
          </a:p>
        </p:txBody>
      </p:sp>
      <p:sp>
        <p:nvSpPr>
          <p:cNvPr id="25" name="矩形 24"/>
          <p:cNvSpPr/>
          <p:nvPr/>
        </p:nvSpPr>
        <p:spPr>
          <a:xfrm>
            <a:off x="1140190" y="4404617"/>
            <a:ext cx="1292860" cy="1754326"/>
          </a:xfrm>
          <a:prstGeom prst="rect">
            <a:avLst/>
          </a:prstGeom>
        </p:spPr>
        <p:txBody>
          <a:bodyPr wrap="square">
            <a:spAutoFit/>
          </a:bodyPr>
          <a:lstStyle/>
          <a:p>
            <a:r>
              <a:rPr lang="zh-CN" altLang="en-US" sz="1600" b="1" spc="50" dirty="0">
                <a:ln w="13500">
                  <a:solidFill>
                    <a:srgbClr val="0167A2">
                      <a:shade val="2500"/>
                      <a:alpha val="6500"/>
                    </a:srgbClr>
                  </a:solidFill>
                  <a:prstDash val="solid"/>
                </a:ln>
                <a:solidFill>
                  <a:srgbClr val="000000">
                    <a:alpha val="95000"/>
                  </a:srgbClr>
                </a:solidFill>
                <a:effectLst>
                  <a:innerShdw blurRad="50900" dist="38500" dir="13500000">
                    <a:srgbClr val="000000">
                      <a:alpha val="60000"/>
                    </a:srgbClr>
                  </a:innerShdw>
                </a:effectLst>
              </a:rPr>
              <a:t>“</a:t>
            </a:r>
            <a:r>
              <a:rPr lang="zh-CN" altLang="en-US" b="1" spc="50" dirty="0">
                <a:ln w="13500">
                  <a:solidFill>
                    <a:srgbClr val="0167A2">
                      <a:shade val="2500"/>
                      <a:alpha val="6500"/>
                    </a:srgbClr>
                  </a:solidFill>
                  <a:prstDash val="solid"/>
                </a:ln>
                <a:solidFill>
                  <a:srgbClr val="000000">
                    <a:alpha val="95000"/>
                  </a:srgbClr>
                </a:solidFill>
                <a:effectLst>
                  <a:innerShdw blurRad="50900" dist="38500" dir="13500000">
                    <a:srgbClr val="000000">
                      <a:alpha val="60000"/>
                    </a:srgbClr>
                  </a:innerShdw>
                </a:effectLst>
              </a:rPr>
              <a:t>抗疫</a:t>
            </a:r>
            <a:r>
              <a:rPr lang="en-US" altLang="zh-CN" b="1" spc="50" dirty="0">
                <a:ln w="13500">
                  <a:solidFill>
                    <a:srgbClr val="0167A2">
                      <a:shade val="2500"/>
                      <a:alpha val="6500"/>
                    </a:srgbClr>
                  </a:solidFill>
                  <a:prstDash val="solid"/>
                </a:ln>
                <a:solidFill>
                  <a:srgbClr val="000000">
                    <a:alpha val="95000"/>
                  </a:srgbClr>
                </a:solidFill>
                <a:effectLst>
                  <a:innerShdw blurRad="50900" dist="38500" dir="13500000">
                    <a:srgbClr val="000000">
                      <a:alpha val="60000"/>
                    </a:srgbClr>
                  </a:innerShdw>
                </a:effectLst>
              </a:rPr>
              <a:t>·‘</a:t>
            </a:r>
            <a:r>
              <a:rPr lang="zh-CN" altLang="en-US" b="1" spc="50" dirty="0">
                <a:ln w="13500">
                  <a:solidFill>
                    <a:srgbClr val="0167A2">
                      <a:shade val="2500"/>
                      <a:alpha val="6500"/>
                    </a:srgbClr>
                  </a:solidFill>
                  <a:prstDash val="solid"/>
                </a:ln>
                <a:solidFill>
                  <a:srgbClr val="000000">
                    <a:alpha val="95000"/>
                  </a:srgbClr>
                </a:solidFill>
                <a:effectLst>
                  <a:innerShdw blurRad="50900" dist="38500" dir="13500000">
                    <a:srgbClr val="000000">
                      <a:alpha val="60000"/>
                    </a:srgbClr>
                  </a:innerShdw>
                </a:effectLst>
              </a:rPr>
              <a:t>语’大爱同行”第二届广西高校图书馆朗读大赛</a:t>
            </a:r>
            <a:endParaRPr lang="zh-CN" altLang="en-US" b="1" spc="50" dirty="0">
              <a:ln w="13500">
                <a:solidFill>
                  <a:srgbClr val="0167A2">
                    <a:shade val="2500"/>
                    <a:alpha val="6500"/>
                  </a:srgbClr>
                </a:solidFill>
                <a:prstDash val="solid"/>
              </a:ln>
              <a:solidFill>
                <a:srgbClr val="000000">
                  <a:alpha val="95000"/>
                </a:srgbClr>
              </a:solidFill>
              <a:effectLst>
                <a:innerShdw blurRad="50900" dist="38500" dir="13500000">
                  <a:srgbClr val="000000">
                    <a:alpha val="60000"/>
                  </a:srgbClr>
                </a:innerShdw>
              </a:effectLst>
            </a:endParaRPr>
          </a:p>
        </p:txBody>
      </p:sp>
      <p:pic>
        <p:nvPicPr>
          <p:cNvPr id="5123" name="Picture 3" descr="D:\大学生活\大学工作\图书馆勤工俭学\报告  相关图片（截止3.17已更新）\文化建设、推广活动\黄晓娟副校长参加“致青春•为家国”——广西青少年党史云经典共读活动暨广西民族大学2021年“湖畔书香”系列读书活动启动仪式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9262" y="977205"/>
            <a:ext cx="3248507" cy="3150887"/>
          </a:xfrm>
          <a:prstGeom prst="ellipse">
            <a:avLst/>
          </a:prstGeom>
          <a:noFill/>
          <a:extLst>
            <a:ext uri="{909E8E84-426E-40DD-AFC4-6F175D3DCCD1}">
              <a14:hiddenFill xmlns:a14="http://schemas.microsoft.com/office/drawing/2010/main">
                <a:solidFill>
                  <a:srgbClr val="FFFFFF"/>
                </a:solidFill>
              </a14:hiddenFill>
            </a:ext>
          </a:extLst>
        </p:spPr>
      </p:pic>
      <p:sp>
        <p:nvSpPr>
          <p:cNvPr id="16" name="矩形 15"/>
          <p:cNvSpPr/>
          <p:nvPr/>
        </p:nvSpPr>
        <p:spPr>
          <a:xfrm>
            <a:off x="9540574" y="5056494"/>
            <a:ext cx="1469338" cy="646331"/>
          </a:xfrm>
          <a:prstGeom prst="rect">
            <a:avLst/>
          </a:prstGeom>
        </p:spPr>
        <p:txBody>
          <a:bodyPr wrap="square">
            <a:spAutoFit/>
          </a:bodyPr>
          <a:lstStyle/>
          <a:p>
            <a:r>
              <a:rPr lang="zh-CN" altLang="en-US" b="1" spc="50" dirty="0">
                <a:ln w="13500">
                  <a:solidFill>
                    <a:srgbClr val="0167A2">
                      <a:shade val="2500"/>
                      <a:alpha val="6500"/>
                    </a:srgbClr>
                  </a:solidFill>
                  <a:prstDash val="solid"/>
                </a:ln>
                <a:solidFill>
                  <a:srgbClr val="000000">
                    <a:alpha val="95000"/>
                  </a:srgbClr>
                </a:solidFill>
                <a:effectLst>
                  <a:innerShdw blurRad="50900" dist="38500" dir="13500000">
                    <a:srgbClr val="000000">
                      <a:alpha val="60000"/>
                    </a:srgbClr>
                  </a:innerShdw>
                </a:effectLst>
              </a:rPr>
              <a:t>“薪火相传”</a:t>
            </a:r>
            <a:endParaRPr lang="en-US" altLang="zh-CN" b="1" spc="50" dirty="0">
              <a:ln w="13500">
                <a:solidFill>
                  <a:srgbClr val="0167A2">
                    <a:shade val="2500"/>
                    <a:alpha val="6500"/>
                  </a:srgbClr>
                </a:solidFill>
                <a:prstDash val="solid"/>
              </a:ln>
              <a:solidFill>
                <a:srgbClr val="000000">
                  <a:alpha val="95000"/>
                </a:srgbClr>
              </a:solidFill>
              <a:effectLst>
                <a:innerShdw blurRad="50900" dist="38500" dir="13500000">
                  <a:srgbClr val="000000">
                    <a:alpha val="60000"/>
                  </a:srgbClr>
                </a:innerShdw>
              </a:effectLst>
            </a:endParaRPr>
          </a:p>
          <a:p>
            <a:r>
              <a:rPr lang="zh-CN" altLang="en-US" b="1" spc="50" dirty="0">
                <a:ln w="13500">
                  <a:solidFill>
                    <a:srgbClr val="0167A2">
                      <a:shade val="2500"/>
                      <a:alpha val="6500"/>
                    </a:srgbClr>
                  </a:solidFill>
                  <a:prstDash val="solid"/>
                </a:ln>
                <a:solidFill>
                  <a:srgbClr val="000000">
                    <a:alpha val="95000"/>
                  </a:srgbClr>
                </a:solidFill>
                <a:effectLst>
                  <a:innerShdw blurRad="50900" dist="38500" dir="13500000">
                    <a:srgbClr val="000000">
                      <a:alpha val="60000"/>
                    </a:srgbClr>
                  </a:innerShdw>
                </a:effectLst>
              </a:rPr>
              <a:t>毕业论文展 </a:t>
            </a:r>
            <a:endParaRPr lang="zh-CN" altLang="en-US" b="1" spc="50" dirty="0">
              <a:ln w="13500">
                <a:solidFill>
                  <a:srgbClr val="0167A2">
                    <a:shade val="2500"/>
                    <a:alpha val="6500"/>
                  </a:srgbClr>
                </a:solidFill>
                <a:prstDash val="solid"/>
              </a:ln>
              <a:solidFill>
                <a:srgbClr val="000000">
                  <a:alpha val="95000"/>
                </a:srgbClr>
              </a:solidFill>
              <a:effectLst>
                <a:innerShdw blurRad="50900" dist="38500" dir="13500000">
                  <a:srgbClr val="000000">
                    <a:alpha val="60000"/>
                  </a:srgbClr>
                </a:innerShdw>
              </a:effectLst>
            </a:endParaRPr>
          </a:p>
        </p:txBody>
      </p:sp>
      <p:sp>
        <p:nvSpPr>
          <p:cNvPr id="28" name="圆角矩形标注 27"/>
          <p:cNvSpPr/>
          <p:nvPr/>
        </p:nvSpPr>
        <p:spPr bwMode="auto">
          <a:xfrm rot="16200000">
            <a:off x="791074" y="1726615"/>
            <a:ext cx="1893706" cy="1361163"/>
          </a:xfrm>
          <a:prstGeom prst="wedgeRoundRectCallout">
            <a:avLst>
              <a:gd name="adj1" fmla="val -20369"/>
              <a:gd name="adj2" fmla="val 73481"/>
              <a:gd name="adj3" fmla="val 16667"/>
            </a:avLst>
          </a:prstGeom>
          <a:noFill/>
          <a:ln w="38100">
            <a:solidFill>
              <a:srgbClr val="0167A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smtClean="0">
              <a:solidFill>
                <a:srgbClr val="000000"/>
              </a:solidFill>
            </a:endParaRPr>
          </a:p>
        </p:txBody>
      </p:sp>
      <p:sp>
        <p:nvSpPr>
          <p:cNvPr id="29" name="圆角矩形标注 28"/>
          <p:cNvSpPr/>
          <p:nvPr/>
        </p:nvSpPr>
        <p:spPr bwMode="auto">
          <a:xfrm rot="16200000">
            <a:off x="851441" y="4569963"/>
            <a:ext cx="1816325" cy="1292860"/>
          </a:xfrm>
          <a:prstGeom prst="wedgeRoundRectCallout">
            <a:avLst>
              <a:gd name="adj1" fmla="val -17401"/>
              <a:gd name="adj2" fmla="val 78142"/>
              <a:gd name="adj3" fmla="val 16667"/>
            </a:avLst>
          </a:prstGeom>
          <a:noFill/>
          <a:ln w="38100">
            <a:solidFill>
              <a:srgbClr val="0167A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smtClean="0">
              <a:solidFill>
                <a:srgbClr val="000000"/>
              </a:solidFill>
            </a:endParaRPr>
          </a:p>
        </p:txBody>
      </p:sp>
      <p:sp>
        <p:nvSpPr>
          <p:cNvPr id="30" name="圆角矩形标注 29"/>
          <p:cNvSpPr/>
          <p:nvPr/>
        </p:nvSpPr>
        <p:spPr bwMode="auto">
          <a:xfrm rot="5400000">
            <a:off x="9027325" y="1930046"/>
            <a:ext cx="2420094" cy="1488004"/>
          </a:xfrm>
          <a:prstGeom prst="wedgeRoundRectCallout">
            <a:avLst/>
          </a:prstGeom>
          <a:noFill/>
          <a:ln w="38100">
            <a:solidFill>
              <a:srgbClr val="0167A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smtClean="0">
              <a:solidFill>
                <a:srgbClr val="000000"/>
              </a:solidFill>
            </a:endParaRPr>
          </a:p>
        </p:txBody>
      </p:sp>
      <p:sp>
        <p:nvSpPr>
          <p:cNvPr id="31" name="圆角矩形标注 30"/>
          <p:cNvSpPr/>
          <p:nvPr/>
        </p:nvSpPr>
        <p:spPr bwMode="auto">
          <a:xfrm rot="5400000">
            <a:off x="9741815" y="4479502"/>
            <a:ext cx="993533" cy="1795953"/>
          </a:xfrm>
          <a:prstGeom prst="wedgeRoundRectCallout">
            <a:avLst/>
          </a:prstGeom>
          <a:noFill/>
          <a:ln w="38100">
            <a:solidFill>
              <a:srgbClr val="0167A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smtClean="0">
              <a:solidFill>
                <a:srgbClr val="000000"/>
              </a:solidFill>
            </a:endParaRPr>
          </a:p>
        </p:txBody>
      </p:sp>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6819" y="3949593"/>
            <a:ext cx="2816380" cy="2706429"/>
          </a:xfrm>
          <a:prstGeom prst="ellipse">
            <a:avLst/>
          </a:prstGeom>
        </p:spPr>
      </p:pic>
    </p:spTree>
  </p:cSld>
  <p:clrMapOvr>
    <a:masterClrMapping/>
  </p:clrMapOvr>
  <p:transition spd="slow" advClick="0" advTm="3000">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1341437" y="269892"/>
            <a:ext cx="10850563" cy="663575"/>
          </a:xfrm>
        </p:spPr>
        <p:txBody>
          <a:bodyPr/>
          <a:lstStyle/>
          <a:p>
            <a:r>
              <a:rPr lang="zh-CN" altLang="en-US" sz="2800" dirty="0"/>
              <a:t>人文艺术进校园活动</a:t>
            </a:r>
            <a:endParaRPr lang="zh-CN" altLang="en-US" sz="2800" dirty="0"/>
          </a:p>
        </p:txBody>
      </p:sp>
      <p:grpSp>
        <p:nvGrpSpPr>
          <p:cNvPr id="5" name="组合 4"/>
          <p:cNvGrpSpPr/>
          <p:nvPr/>
        </p:nvGrpSpPr>
        <p:grpSpPr>
          <a:xfrm>
            <a:off x="5453836" y="3133798"/>
            <a:ext cx="1238332" cy="1357313"/>
            <a:chOff x="8012351" y="1026643"/>
            <a:chExt cx="3700269" cy="5083192"/>
          </a:xfrm>
        </p:grpSpPr>
        <p:grpSp>
          <p:nvGrpSpPr>
            <p:cNvPr id="6" name="组 20"/>
            <p:cNvGrpSpPr/>
            <p:nvPr/>
          </p:nvGrpSpPr>
          <p:grpSpPr>
            <a:xfrm>
              <a:off x="8012351" y="1936096"/>
              <a:ext cx="775336" cy="938951"/>
              <a:chOff x="8012351" y="1936096"/>
              <a:chExt cx="775336" cy="938951"/>
            </a:xfrm>
          </p:grpSpPr>
          <p:sp>
            <p:nvSpPr>
              <p:cNvPr id="21" name="Shape 63"/>
              <p:cNvSpPr/>
              <p:nvPr/>
            </p:nvSpPr>
            <p:spPr>
              <a:xfrm>
                <a:off x="8012351" y="1936096"/>
                <a:ext cx="775336" cy="938951"/>
              </a:xfrm>
              <a:custGeom>
                <a:avLst/>
                <a:gdLst/>
                <a:ahLst/>
                <a:cxnLst>
                  <a:cxn ang="0">
                    <a:pos x="wd2" y="hd2"/>
                  </a:cxn>
                  <a:cxn ang="5400000">
                    <a:pos x="wd2" y="hd2"/>
                  </a:cxn>
                  <a:cxn ang="10800000">
                    <a:pos x="wd2" y="hd2"/>
                  </a:cxn>
                  <a:cxn ang="16200000">
                    <a:pos x="wd2" y="hd2"/>
                  </a:cxn>
                </a:cxnLst>
                <a:rect l="0" t="0" r="r" b="b"/>
                <a:pathLst>
                  <a:path w="20272" h="20210" extrusionOk="0">
                    <a:moveTo>
                      <a:pt x="5196" y="0"/>
                    </a:moveTo>
                    <a:cubicBezTo>
                      <a:pt x="-562" y="3892"/>
                      <a:pt x="-1328" y="9064"/>
                      <a:pt x="1882" y="14521"/>
                    </a:cubicBezTo>
                    <a:cubicBezTo>
                      <a:pt x="5509" y="20686"/>
                      <a:pt x="15589" y="21600"/>
                      <a:pt x="20272" y="18419"/>
                    </a:cubicBezTo>
                  </a:path>
                </a:pathLst>
              </a:custGeom>
              <a:solidFill>
                <a:srgbClr val="FEBF0F"/>
              </a:solidFill>
              <a:ln w="38100" cap="flat">
                <a:solidFill>
                  <a:schemeClr val="tx1">
                    <a:lumMod val="75000"/>
                    <a:lumOff val="2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cs typeface="+mn-ea"/>
                  <a:sym typeface="+mn-lt"/>
                </a:endParaRPr>
              </a:p>
            </p:txBody>
          </p:sp>
          <p:sp>
            <p:nvSpPr>
              <p:cNvPr id="22" name="Shape 69"/>
              <p:cNvSpPr/>
              <p:nvPr/>
            </p:nvSpPr>
            <p:spPr>
              <a:xfrm>
                <a:off x="8171505" y="2254404"/>
                <a:ext cx="248368" cy="344488"/>
              </a:xfrm>
              <a:custGeom>
                <a:avLst/>
                <a:gdLst/>
                <a:ahLst/>
                <a:cxnLst>
                  <a:cxn ang="0">
                    <a:pos x="wd2" y="hd2"/>
                  </a:cxn>
                  <a:cxn ang="5400000">
                    <a:pos x="wd2" y="hd2"/>
                  </a:cxn>
                  <a:cxn ang="10800000">
                    <a:pos x="wd2" y="hd2"/>
                  </a:cxn>
                  <a:cxn ang="16200000">
                    <a:pos x="wd2" y="hd2"/>
                  </a:cxn>
                </a:cxnLst>
                <a:rect l="0" t="0" r="r" b="b"/>
                <a:pathLst>
                  <a:path w="21600" h="21336" extrusionOk="0">
                    <a:moveTo>
                      <a:pt x="3804" y="0"/>
                    </a:moveTo>
                    <a:cubicBezTo>
                      <a:pt x="1682" y="2528"/>
                      <a:pt x="720" y="6989"/>
                      <a:pt x="0" y="9644"/>
                    </a:cubicBezTo>
                    <a:cubicBezTo>
                      <a:pt x="3959" y="9042"/>
                      <a:pt x="9361" y="10535"/>
                      <a:pt x="13386" y="9998"/>
                    </a:cubicBezTo>
                    <a:cubicBezTo>
                      <a:pt x="11808" y="13338"/>
                      <a:pt x="13382" y="17337"/>
                      <a:pt x="10481" y="20910"/>
                    </a:cubicBezTo>
                    <a:cubicBezTo>
                      <a:pt x="13735" y="21163"/>
                      <a:pt x="18256" y="21600"/>
                      <a:pt x="21600" y="21123"/>
                    </a:cubicBezTo>
                  </a:path>
                </a:pathLst>
              </a:custGeom>
              <a:noFill/>
              <a:ln w="38100" cap="flat">
                <a:solidFill>
                  <a:schemeClr val="tx1">
                    <a:lumMod val="75000"/>
                    <a:lumOff val="2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cs typeface="+mn-ea"/>
                  <a:sym typeface="+mn-lt"/>
                </a:endParaRPr>
              </a:p>
            </p:txBody>
          </p:sp>
        </p:grpSp>
        <p:grpSp>
          <p:nvGrpSpPr>
            <p:cNvPr id="7" name="组 19"/>
            <p:cNvGrpSpPr/>
            <p:nvPr/>
          </p:nvGrpSpPr>
          <p:grpSpPr>
            <a:xfrm>
              <a:off x="8126031" y="1026643"/>
              <a:ext cx="3586589" cy="5083192"/>
              <a:chOff x="8126031" y="1026643"/>
              <a:chExt cx="3586589" cy="5083192"/>
            </a:xfrm>
          </p:grpSpPr>
          <p:sp>
            <p:nvSpPr>
              <p:cNvPr id="8" name="Shape 60"/>
              <p:cNvSpPr/>
              <p:nvPr/>
            </p:nvSpPr>
            <p:spPr>
              <a:xfrm>
                <a:off x="8535286" y="1299479"/>
                <a:ext cx="1626209" cy="1841776"/>
              </a:xfrm>
              <a:custGeom>
                <a:avLst/>
                <a:gdLst/>
                <a:ahLst/>
                <a:cxnLst>
                  <a:cxn ang="0">
                    <a:pos x="wd2" y="hd2"/>
                  </a:cxn>
                  <a:cxn ang="5400000">
                    <a:pos x="wd2" y="hd2"/>
                  </a:cxn>
                  <a:cxn ang="10800000">
                    <a:pos x="wd2" y="hd2"/>
                  </a:cxn>
                  <a:cxn ang="16200000">
                    <a:pos x="wd2" y="hd2"/>
                  </a:cxn>
                </a:cxnLst>
                <a:rect l="0" t="0" r="r" b="b"/>
                <a:pathLst>
                  <a:path w="21542" h="21600" extrusionOk="0">
                    <a:moveTo>
                      <a:pt x="20714" y="0"/>
                    </a:moveTo>
                    <a:cubicBezTo>
                      <a:pt x="20560" y="340"/>
                      <a:pt x="21409" y="1795"/>
                      <a:pt x="21485" y="2244"/>
                    </a:cubicBezTo>
                    <a:cubicBezTo>
                      <a:pt x="21600" y="2926"/>
                      <a:pt x="21557" y="3608"/>
                      <a:pt x="21211" y="4236"/>
                    </a:cubicBezTo>
                    <a:cubicBezTo>
                      <a:pt x="20383" y="5739"/>
                      <a:pt x="18269" y="6573"/>
                      <a:pt x="16661" y="7258"/>
                    </a:cubicBezTo>
                    <a:cubicBezTo>
                      <a:pt x="17031" y="7100"/>
                      <a:pt x="12271" y="14800"/>
                      <a:pt x="9563" y="21600"/>
                    </a:cubicBezTo>
                    <a:cubicBezTo>
                      <a:pt x="7479" y="20527"/>
                      <a:pt x="5410" y="19314"/>
                      <a:pt x="3640" y="17857"/>
                    </a:cubicBezTo>
                    <a:cubicBezTo>
                      <a:pt x="2045" y="16544"/>
                      <a:pt x="471" y="15283"/>
                      <a:pt x="0" y="13334"/>
                    </a:cubicBezTo>
                    <a:cubicBezTo>
                      <a:pt x="5847" y="14455"/>
                      <a:pt x="10463" y="9898"/>
                      <a:pt x="13582" y="6209"/>
                    </a:cubicBezTo>
                    <a:cubicBezTo>
                      <a:pt x="14725" y="4857"/>
                      <a:pt x="16375" y="4288"/>
                      <a:pt x="17836" y="3260"/>
                    </a:cubicBezTo>
                    <a:cubicBezTo>
                      <a:pt x="19094" y="2376"/>
                      <a:pt x="20115" y="1325"/>
                      <a:pt x="20714" y="0"/>
                    </a:cubicBezTo>
                    <a:close/>
                  </a:path>
                </a:pathLst>
              </a:custGeom>
              <a:solidFill>
                <a:srgbClr val="E7E4EA"/>
              </a:solidFill>
              <a:ln w="12700" cap="flat">
                <a:solidFill>
                  <a:schemeClr val="tx1">
                    <a:lumMod val="75000"/>
                    <a:lumOff val="25000"/>
                  </a:schemeClr>
                </a:solid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cs typeface="+mn-ea"/>
                  <a:sym typeface="+mn-lt"/>
                </a:endParaRPr>
              </a:p>
            </p:txBody>
          </p:sp>
          <p:sp>
            <p:nvSpPr>
              <p:cNvPr id="9" name="Shape 61"/>
              <p:cNvSpPr/>
              <p:nvPr/>
            </p:nvSpPr>
            <p:spPr>
              <a:xfrm>
                <a:off x="11218173" y="3459429"/>
                <a:ext cx="494447" cy="456062"/>
              </a:xfrm>
              <a:custGeom>
                <a:avLst/>
                <a:gdLst/>
                <a:ahLst/>
                <a:cxnLst>
                  <a:cxn ang="0">
                    <a:pos x="wd2" y="hd2"/>
                  </a:cxn>
                  <a:cxn ang="5400000">
                    <a:pos x="wd2" y="hd2"/>
                  </a:cxn>
                  <a:cxn ang="10800000">
                    <a:pos x="wd2" y="hd2"/>
                  </a:cxn>
                  <a:cxn ang="16200000">
                    <a:pos x="wd2" y="hd2"/>
                  </a:cxn>
                </a:cxnLst>
                <a:rect l="0" t="0" r="r" b="b"/>
                <a:pathLst>
                  <a:path w="21437" h="20996" extrusionOk="0">
                    <a:moveTo>
                      <a:pt x="21399" y="9595"/>
                    </a:moveTo>
                    <a:cubicBezTo>
                      <a:pt x="21600" y="7156"/>
                      <a:pt x="21001" y="4989"/>
                      <a:pt x="19823" y="2927"/>
                    </a:cubicBezTo>
                    <a:cubicBezTo>
                      <a:pt x="19477" y="2320"/>
                      <a:pt x="19164" y="1448"/>
                      <a:pt x="18637" y="1004"/>
                    </a:cubicBezTo>
                    <a:cubicBezTo>
                      <a:pt x="18088" y="540"/>
                      <a:pt x="16063" y="423"/>
                      <a:pt x="15795" y="0"/>
                    </a:cubicBezTo>
                    <a:cubicBezTo>
                      <a:pt x="17162" y="2167"/>
                      <a:pt x="16400" y="6177"/>
                      <a:pt x="15405" y="8322"/>
                    </a:cubicBezTo>
                    <a:cubicBezTo>
                      <a:pt x="12323" y="14966"/>
                      <a:pt x="5515" y="13694"/>
                      <a:pt x="0" y="15734"/>
                    </a:cubicBezTo>
                    <a:cubicBezTo>
                      <a:pt x="1943" y="20095"/>
                      <a:pt x="5426" y="21600"/>
                      <a:pt x="9623" y="20783"/>
                    </a:cubicBezTo>
                    <a:cubicBezTo>
                      <a:pt x="10510" y="20611"/>
                      <a:pt x="11429" y="20334"/>
                      <a:pt x="12372" y="19941"/>
                    </a:cubicBezTo>
                    <a:cubicBezTo>
                      <a:pt x="15962" y="18450"/>
                      <a:pt x="21035" y="13980"/>
                      <a:pt x="21399" y="9595"/>
                    </a:cubicBezTo>
                    <a:close/>
                  </a:path>
                </a:pathLst>
              </a:custGeom>
              <a:solidFill>
                <a:srgbClr val="E7E4EA"/>
              </a:solidFill>
              <a:ln w="12700" cap="flat">
                <a:solidFill>
                  <a:schemeClr val="tx1">
                    <a:lumMod val="75000"/>
                    <a:lumOff val="25000"/>
                  </a:schemeClr>
                </a:solid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cs typeface="+mn-ea"/>
                  <a:sym typeface="+mn-lt"/>
                </a:endParaRPr>
              </a:p>
            </p:txBody>
          </p:sp>
          <p:sp>
            <p:nvSpPr>
              <p:cNvPr id="10" name="Shape 62"/>
              <p:cNvSpPr/>
              <p:nvPr/>
            </p:nvSpPr>
            <p:spPr>
              <a:xfrm>
                <a:off x="9535685" y="5755798"/>
                <a:ext cx="1580309" cy="354037"/>
              </a:xfrm>
              <a:custGeom>
                <a:avLst/>
                <a:gdLst/>
                <a:ahLst/>
                <a:cxnLst>
                  <a:cxn ang="0">
                    <a:pos x="wd2" y="hd2"/>
                  </a:cxn>
                  <a:cxn ang="5400000">
                    <a:pos x="wd2" y="hd2"/>
                  </a:cxn>
                  <a:cxn ang="10800000">
                    <a:pos x="wd2" y="hd2"/>
                  </a:cxn>
                  <a:cxn ang="16200000">
                    <a:pos x="wd2" y="hd2"/>
                  </a:cxn>
                </a:cxnLst>
                <a:rect l="0" t="0" r="r" b="b"/>
                <a:pathLst>
                  <a:path w="21600" h="20611" extrusionOk="0">
                    <a:moveTo>
                      <a:pt x="10806" y="11088"/>
                    </a:moveTo>
                    <a:cubicBezTo>
                      <a:pt x="11834" y="10437"/>
                      <a:pt x="12850" y="9582"/>
                      <a:pt x="13838" y="8316"/>
                    </a:cubicBezTo>
                    <a:cubicBezTo>
                      <a:pt x="14557" y="7396"/>
                      <a:pt x="17518" y="4422"/>
                      <a:pt x="17477" y="0"/>
                    </a:cubicBezTo>
                    <a:cubicBezTo>
                      <a:pt x="17783" y="2619"/>
                      <a:pt x="18348" y="3388"/>
                      <a:pt x="18792" y="5333"/>
                    </a:cubicBezTo>
                    <a:cubicBezTo>
                      <a:pt x="19218" y="7200"/>
                      <a:pt x="19515" y="9991"/>
                      <a:pt x="19897" y="12067"/>
                    </a:cubicBezTo>
                    <a:cubicBezTo>
                      <a:pt x="20113" y="13238"/>
                      <a:pt x="21239" y="20345"/>
                      <a:pt x="21600" y="20316"/>
                    </a:cubicBezTo>
                    <a:cubicBezTo>
                      <a:pt x="18674" y="20549"/>
                      <a:pt x="16112" y="20413"/>
                      <a:pt x="13392" y="20232"/>
                    </a:cubicBezTo>
                    <a:cubicBezTo>
                      <a:pt x="8972" y="19939"/>
                      <a:pt x="4397" y="21600"/>
                      <a:pt x="0" y="19638"/>
                    </a:cubicBezTo>
                    <a:cubicBezTo>
                      <a:pt x="3364" y="13159"/>
                      <a:pt x="7167" y="13393"/>
                      <a:pt x="10806" y="11088"/>
                    </a:cubicBezTo>
                    <a:close/>
                  </a:path>
                </a:pathLst>
              </a:custGeom>
              <a:solidFill>
                <a:srgbClr val="E7E4EA"/>
              </a:solidFill>
              <a:ln w="12700" cap="flat">
                <a:solidFill>
                  <a:schemeClr val="tx1">
                    <a:lumMod val="75000"/>
                    <a:lumOff val="25000"/>
                  </a:schemeClr>
                </a:solid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cs typeface="+mn-ea"/>
                  <a:sym typeface="+mn-lt"/>
                </a:endParaRPr>
              </a:p>
            </p:txBody>
          </p:sp>
          <p:sp>
            <p:nvSpPr>
              <p:cNvPr id="11" name="Shape 64"/>
              <p:cNvSpPr/>
              <p:nvPr/>
            </p:nvSpPr>
            <p:spPr>
              <a:xfrm>
                <a:off x="8126031" y="1026643"/>
                <a:ext cx="2063237" cy="2106932"/>
              </a:xfrm>
              <a:custGeom>
                <a:avLst/>
                <a:gdLst/>
                <a:ahLst/>
                <a:cxnLst>
                  <a:cxn ang="0">
                    <a:pos x="wd2" y="hd2"/>
                  </a:cxn>
                  <a:cxn ang="5400000">
                    <a:pos x="wd2" y="hd2"/>
                  </a:cxn>
                  <a:cxn ang="10800000">
                    <a:pos x="wd2" y="hd2"/>
                  </a:cxn>
                  <a:cxn ang="16200000">
                    <a:pos x="wd2" y="hd2"/>
                  </a:cxn>
                </a:cxnLst>
                <a:rect l="0" t="0" r="r" b="b"/>
                <a:pathLst>
                  <a:path w="19841" h="21595" extrusionOk="0">
                    <a:moveTo>
                      <a:pt x="15936" y="45"/>
                    </a:moveTo>
                    <a:cubicBezTo>
                      <a:pt x="17139" y="254"/>
                      <a:pt x="18196" y="1159"/>
                      <a:pt x="18862" y="2228"/>
                    </a:cubicBezTo>
                    <a:cubicBezTo>
                      <a:pt x="21142" y="5887"/>
                      <a:pt x="19099" y="7580"/>
                      <a:pt x="16211" y="9061"/>
                    </a:cubicBezTo>
                    <a:cubicBezTo>
                      <a:pt x="16480" y="8923"/>
                      <a:pt x="13025" y="15652"/>
                      <a:pt x="11059" y="21595"/>
                    </a:cubicBezTo>
                    <a:cubicBezTo>
                      <a:pt x="6046" y="18488"/>
                      <a:pt x="3336" y="15042"/>
                      <a:pt x="1442" y="9710"/>
                    </a:cubicBezTo>
                    <a:cubicBezTo>
                      <a:pt x="1090" y="8720"/>
                      <a:pt x="-458" y="4146"/>
                      <a:pt x="133" y="2061"/>
                    </a:cubicBezTo>
                    <a:cubicBezTo>
                      <a:pt x="3247" y="2705"/>
                      <a:pt x="7613" y="2486"/>
                      <a:pt x="11476" y="2408"/>
                    </a:cubicBezTo>
                    <a:cubicBezTo>
                      <a:pt x="11747" y="2496"/>
                      <a:pt x="14442" y="25"/>
                      <a:pt x="15333" y="1"/>
                    </a:cubicBezTo>
                    <a:cubicBezTo>
                      <a:pt x="15537" y="-5"/>
                      <a:pt x="15738" y="10"/>
                      <a:pt x="15936" y="45"/>
                    </a:cubicBezTo>
                    <a:close/>
                  </a:path>
                </a:pathLst>
              </a:custGeom>
              <a:noFill/>
              <a:ln w="38100" cap="flat">
                <a:solidFill>
                  <a:schemeClr val="tx1">
                    <a:lumMod val="75000"/>
                    <a:lumOff val="2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cs typeface="+mn-ea"/>
                  <a:sym typeface="+mn-lt"/>
                </a:endParaRPr>
              </a:p>
            </p:txBody>
          </p:sp>
          <p:sp>
            <p:nvSpPr>
              <p:cNvPr id="12" name="Shape 65"/>
              <p:cNvSpPr/>
              <p:nvPr/>
            </p:nvSpPr>
            <p:spPr>
              <a:xfrm>
                <a:off x="9422003" y="1458633"/>
                <a:ext cx="393380" cy="4547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2340" y="14850"/>
                      <a:pt x="6069" y="7961"/>
                      <a:pt x="0" y="0"/>
                    </a:cubicBezTo>
                  </a:path>
                </a:pathLst>
              </a:custGeom>
              <a:noFill/>
              <a:ln w="38100" cap="flat">
                <a:solidFill>
                  <a:schemeClr val="tx1">
                    <a:lumMod val="75000"/>
                    <a:lumOff val="2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cs typeface="+mn-ea"/>
                  <a:sym typeface="+mn-lt"/>
                </a:endParaRPr>
              </a:p>
            </p:txBody>
          </p:sp>
          <p:sp>
            <p:nvSpPr>
              <p:cNvPr id="13" name="Shape 66"/>
              <p:cNvSpPr/>
              <p:nvPr/>
            </p:nvSpPr>
            <p:spPr>
              <a:xfrm>
                <a:off x="9922202" y="1731467"/>
                <a:ext cx="350438" cy="286401"/>
              </a:xfrm>
              <a:custGeom>
                <a:avLst/>
                <a:gdLst/>
                <a:ahLst/>
                <a:cxnLst>
                  <a:cxn ang="0">
                    <a:pos x="wd2" y="hd2"/>
                  </a:cxn>
                  <a:cxn ang="5400000">
                    <a:pos x="wd2" y="hd2"/>
                  </a:cxn>
                  <a:cxn ang="10800000">
                    <a:pos x="wd2" y="hd2"/>
                  </a:cxn>
                  <a:cxn ang="16200000">
                    <a:pos x="wd2" y="hd2"/>
                  </a:cxn>
                </a:cxnLst>
                <a:rect l="0" t="0" r="r" b="b"/>
                <a:pathLst>
                  <a:path w="21600" h="13828" extrusionOk="0">
                    <a:moveTo>
                      <a:pt x="14014" y="0"/>
                    </a:moveTo>
                    <a:cubicBezTo>
                      <a:pt x="16818" y="2910"/>
                      <a:pt x="18719" y="4860"/>
                      <a:pt x="21600" y="7730"/>
                    </a:cubicBezTo>
                    <a:cubicBezTo>
                      <a:pt x="18569" y="8782"/>
                      <a:pt x="6620" y="21600"/>
                      <a:pt x="0" y="6587"/>
                    </a:cubicBezTo>
                  </a:path>
                </a:pathLst>
              </a:custGeom>
              <a:noFill/>
              <a:ln w="38100" cap="flat">
                <a:solidFill>
                  <a:schemeClr val="tx1">
                    <a:lumMod val="75000"/>
                    <a:lumOff val="2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cs typeface="+mn-ea"/>
                  <a:sym typeface="+mn-lt"/>
                </a:endParaRPr>
              </a:p>
            </p:txBody>
          </p:sp>
          <p:sp>
            <p:nvSpPr>
              <p:cNvPr id="14" name="Shape 67"/>
              <p:cNvSpPr/>
              <p:nvPr/>
            </p:nvSpPr>
            <p:spPr>
              <a:xfrm>
                <a:off x="10058620" y="2027041"/>
                <a:ext cx="1109418" cy="15144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124" y="3783"/>
                      <a:pt x="9398" y="9521"/>
                      <a:pt x="13730" y="13804"/>
                    </a:cubicBezTo>
                    <a:cubicBezTo>
                      <a:pt x="15527" y="15581"/>
                      <a:pt x="19594" y="19943"/>
                      <a:pt x="21600" y="21600"/>
                    </a:cubicBezTo>
                  </a:path>
                </a:pathLst>
              </a:custGeom>
              <a:noFill/>
              <a:ln w="38100" cap="flat">
                <a:solidFill>
                  <a:schemeClr val="tx1">
                    <a:lumMod val="75000"/>
                    <a:lumOff val="2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cs typeface="+mn-ea"/>
                  <a:sym typeface="+mn-lt"/>
                </a:endParaRPr>
              </a:p>
            </p:txBody>
          </p:sp>
          <p:sp>
            <p:nvSpPr>
              <p:cNvPr id="15" name="Shape 68"/>
              <p:cNvSpPr/>
              <p:nvPr/>
            </p:nvSpPr>
            <p:spPr>
              <a:xfrm>
                <a:off x="10263247" y="1890623"/>
                <a:ext cx="1215573" cy="15065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449" y="1811"/>
                      <a:pt x="7912" y="7379"/>
                      <a:pt x="9609" y="9367"/>
                    </a:cubicBezTo>
                    <a:cubicBezTo>
                      <a:pt x="13603" y="14049"/>
                      <a:pt x="17366" y="17210"/>
                      <a:pt x="21600" y="21600"/>
                    </a:cubicBezTo>
                  </a:path>
                </a:pathLst>
              </a:custGeom>
              <a:noFill/>
              <a:ln w="38100" cap="flat">
                <a:solidFill>
                  <a:schemeClr val="tx1">
                    <a:lumMod val="75000"/>
                    <a:lumOff val="2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cs typeface="+mn-ea"/>
                  <a:sym typeface="+mn-lt"/>
                </a:endParaRPr>
              </a:p>
            </p:txBody>
          </p:sp>
          <p:sp>
            <p:nvSpPr>
              <p:cNvPr id="16" name="Shape 70"/>
              <p:cNvSpPr/>
              <p:nvPr/>
            </p:nvSpPr>
            <p:spPr>
              <a:xfrm>
                <a:off x="11127226" y="3391221"/>
                <a:ext cx="579574" cy="519738"/>
              </a:xfrm>
              <a:custGeom>
                <a:avLst/>
                <a:gdLst/>
                <a:ahLst/>
                <a:cxnLst>
                  <a:cxn ang="0">
                    <a:pos x="wd2" y="hd2"/>
                  </a:cxn>
                  <a:cxn ang="5400000">
                    <a:pos x="wd2" y="hd2"/>
                  </a:cxn>
                  <a:cxn ang="10800000">
                    <a:pos x="wd2" y="hd2"/>
                  </a:cxn>
                  <a:cxn ang="16200000">
                    <a:pos x="wd2" y="hd2"/>
                  </a:cxn>
                </a:cxnLst>
                <a:rect l="0" t="0" r="r" b="b"/>
                <a:pathLst>
                  <a:path w="17749" h="17575" extrusionOk="0">
                    <a:moveTo>
                      <a:pt x="17720" y="9189"/>
                    </a:moveTo>
                    <a:cubicBezTo>
                      <a:pt x="18363" y="1069"/>
                      <a:pt x="8297" y="-2458"/>
                      <a:pt x="3053" y="1850"/>
                    </a:cubicBezTo>
                    <a:cubicBezTo>
                      <a:pt x="-3237" y="7018"/>
                      <a:pt x="837" y="19142"/>
                      <a:pt x="9402" y="17407"/>
                    </a:cubicBezTo>
                    <a:cubicBezTo>
                      <a:pt x="10029" y="17280"/>
                      <a:pt x="10677" y="17076"/>
                      <a:pt x="11344" y="16788"/>
                    </a:cubicBezTo>
                    <a:cubicBezTo>
                      <a:pt x="13879" y="15693"/>
                      <a:pt x="17463" y="12409"/>
                      <a:pt x="17720" y="9189"/>
                    </a:cubicBezTo>
                    <a:close/>
                  </a:path>
                </a:pathLst>
              </a:custGeom>
              <a:noFill/>
              <a:ln w="38100" cap="flat">
                <a:solidFill>
                  <a:schemeClr val="tx1">
                    <a:lumMod val="75000"/>
                    <a:lumOff val="2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cs typeface="+mn-ea"/>
                  <a:sym typeface="+mn-lt"/>
                </a:endParaRPr>
              </a:p>
            </p:txBody>
          </p:sp>
          <p:sp>
            <p:nvSpPr>
              <p:cNvPr id="17" name="Shape 71"/>
              <p:cNvSpPr/>
              <p:nvPr/>
            </p:nvSpPr>
            <p:spPr>
              <a:xfrm>
                <a:off x="9944939" y="3891420"/>
                <a:ext cx="1282604" cy="158055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542" y="102"/>
                      <a:pt x="21062" y="339"/>
                      <a:pt x="20541" y="978"/>
                    </a:cubicBezTo>
                    <a:cubicBezTo>
                      <a:pt x="19239" y="2577"/>
                      <a:pt x="17284" y="4091"/>
                      <a:pt x="15796" y="5561"/>
                    </a:cubicBezTo>
                    <a:cubicBezTo>
                      <a:pt x="10441" y="10852"/>
                      <a:pt x="5279" y="16260"/>
                      <a:pt x="0" y="21600"/>
                    </a:cubicBezTo>
                  </a:path>
                </a:pathLst>
              </a:custGeom>
              <a:noFill/>
              <a:ln w="38100" cap="flat">
                <a:solidFill>
                  <a:schemeClr val="tx1">
                    <a:lumMod val="75000"/>
                    <a:lumOff val="2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cs typeface="+mn-ea"/>
                  <a:sym typeface="+mn-lt"/>
                </a:endParaRPr>
              </a:p>
            </p:txBody>
          </p:sp>
          <p:sp>
            <p:nvSpPr>
              <p:cNvPr id="18" name="Shape 72"/>
              <p:cNvSpPr/>
              <p:nvPr/>
            </p:nvSpPr>
            <p:spPr>
              <a:xfrm>
                <a:off x="10376929" y="3868683"/>
                <a:ext cx="1205025" cy="160961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569" y="1652"/>
                      <a:pt x="17653" y="3878"/>
                      <a:pt x="16203" y="5064"/>
                    </a:cubicBezTo>
                    <a:cubicBezTo>
                      <a:pt x="12693" y="7935"/>
                      <a:pt x="10181" y="11364"/>
                      <a:pt x="6620" y="14221"/>
                    </a:cubicBezTo>
                    <a:cubicBezTo>
                      <a:pt x="3787" y="16494"/>
                      <a:pt x="2462" y="19311"/>
                      <a:pt x="0" y="21600"/>
                    </a:cubicBezTo>
                  </a:path>
                </a:pathLst>
              </a:custGeom>
              <a:noFill/>
              <a:ln w="38100" cap="flat">
                <a:solidFill>
                  <a:schemeClr val="tx1">
                    <a:lumMod val="75000"/>
                    <a:lumOff val="2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cs typeface="+mn-ea"/>
                  <a:sym typeface="+mn-lt"/>
                </a:endParaRPr>
              </a:p>
            </p:txBody>
          </p:sp>
          <p:sp>
            <p:nvSpPr>
              <p:cNvPr id="19" name="Shape 73"/>
              <p:cNvSpPr/>
              <p:nvPr/>
            </p:nvSpPr>
            <p:spPr>
              <a:xfrm>
                <a:off x="9262849" y="5460224"/>
                <a:ext cx="252300" cy="225645"/>
              </a:xfrm>
              <a:custGeom>
                <a:avLst/>
                <a:gdLst/>
                <a:ahLst/>
                <a:cxnLst>
                  <a:cxn ang="0">
                    <a:pos x="wd2" y="hd2"/>
                  </a:cxn>
                  <a:cxn ang="5400000">
                    <a:pos x="wd2" y="hd2"/>
                  </a:cxn>
                  <a:cxn ang="10800000">
                    <a:pos x="wd2" y="hd2"/>
                  </a:cxn>
                  <a:cxn ang="16200000">
                    <a:pos x="wd2" y="hd2"/>
                  </a:cxn>
                </a:cxnLst>
                <a:rect l="0" t="0" r="r" b="b"/>
                <a:pathLst>
                  <a:path w="21600" h="20521" extrusionOk="0">
                    <a:moveTo>
                      <a:pt x="5467" y="20521"/>
                    </a:moveTo>
                    <a:cubicBezTo>
                      <a:pt x="3631" y="15109"/>
                      <a:pt x="3342" y="13320"/>
                      <a:pt x="0" y="8678"/>
                    </a:cubicBezTo>
                    <a:cubicBezTo>
                      <a:pt x="2108" y="5304"/>
                      <a:pt x="10453" y="-1079"/>
                      <a:pt x="14584" y="157"/>
                    </a:cubicBezTo>
                    <a:cubicBezTo>
                      <a:pt x="19138" y="1518"/>
                      <a:pt x="19726" y="8016"/>
                      <a:pt x="21600" y="12706"/>
                    </a:cubicBezTo>
                  </a:path>
                </a:pathLst>
              </a:custGeom>
              <a:solidFill>
                <a:srgbClr val="FDD67A"/>
              </a:solidFill>
              <a:ln w="38100" cap="flat">
                <a:solidFill>
                  <a:schemeClr val="tx1">
                    <a:lumMod val="75000"/>
                    <a:lumOff val="2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cs typeface="+mn-ea"/>
                  <a:sym typeface="+mn-lt"/>
                </a:endParaRPr>
              </a:p>
            </p:txBody>
          </p:sp>
          <p:sp>
            <p:nvSpPr>
              <p:cNvPr id="20" name="Shape 74"/>
              <p:cNvSpPr/>
              <p:nvPr/>
            </p:nvSpPr>
            <p:spPr>
              <a:xfrm>
                <a:off x="8671704" y="5460224"/>
                <a:ext cx="2448196" cy="645678"/>
              </a:xfrm>
              <a:custGeom>
                <a:avLst/>
                <a:gdLst/>
                <a:ahLst/>
                <a:cxnLst>
                  <a:cxn ang="0">
                    <a:pos x="wd2" y="hd2"/>
                  </a:cxn>
                  <a:cxn ang="5400000">
                    <a:pos x="wd2" y="hd2"/>
                  </a:cxn>
                  <a:cxn ang="10800000">
                    <a:pos x="wd2" y="hd2"/>
                  </a:cxn>
                  <a:cxn ang="16200000">
                    <a:pos x="wd2" y="hd2"/>
                  </a:cxn>
                </a:cxnLst>
                <a:rect l="0" t="0" r="r" b="b"/>
                <a:pathLst>
                  <a:path w="21600" h="20469" extrusionOk="0">
                    <a:moveTo>
                      <a:pt x="14009" y="252"/>
                    </a:moveTo>
                    <a:cubicBezTo>
                      <a:pt x="16943" y="1606"/>
                      <a:pt x="20097" y="11755"/>
                      <a:pt x="21600" y="20402"/>
                    </a:cubicBezTo>
                    <a:cubicBezTo>
                      <a:pt x="19711" y="20529"/>
                      <a:pt x="18057" y="20455"/>
                      <a:pt x="16301" y="20357"/>
                    </a:cubicBezTo>
                    <a:cubicBezTo>
                      <a:pt x="14010" y="20228"/>
                      <a:pt x="11629" y="20256"/>
                      <a:pt x="9330" y="20212"/>
                    </a:cubicBezTo>
                    <a:cubicBezTo>
                      <a:pt x="6212" y="20152"/>
                      <a:pt x="3110" y="20667"/>
                      <a:pt x="0" y="20050"/>
                    </a:cubicBezTo>
                    <a:cubicBezTo>
                      <a:pt x="933" y="18635"/>
                      <a:pt x="2612" y="13591"/>
                      <a:pt x="3266" y="12086"/>
                    </a:cubicBezTo>
                    <a:cubicBezTo>
                      <a:pt x="4290" y="9732"/>
                      <a:pt x="5377" y="7783"/>
                      <a:pt x="6484" y="5988"/>
                    </a:cubicBezTo>
                    <a:cubicBezTo>
                      <a:pt x="8792" y="2247"/>
                      <a:pt x="11443" y="-933"/>
                      <a:pt x="14009" y="252"/>
                    </a:cubicBezTo>
                    <a:close/>
                  </a:path>
                </a:pathLst>
              </a:custGeom>
              <a:noFill/>
              <a:ln w="38100" cap="flat">
                <a:solidFill>
                  <a:schemeClr val="tx1">
                    <a:lumMod val="75000"/>
                    <a:lumOff val="2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cs typeface="+mn-ea"/>
                  <a:sym typeface="+mn-lt"/>
                </a:endParaRPr>
              </a:p>
            </p:txBody>
          </p:sp>
        </p:grpSp>
      </p:grpSp>
      <p:grpSp>
        <p:nvGrpSpPr>
          <p:cNvPr id="3" name="组合 2"/>
          <p:cNvGrpSpPr/>
          <p:nvPr/>
        </p:nvGrpSpPr>
        <p:grpSpPr>
          <a:xfrm>
            <a:off x="864439" y="1072154"/>
            <a:ext cx="4441895" cy="2686540"/>
            <a:chOff x="864439" y="1072154"/>
            <a:chExt cx="4441895" cy="2686540"/>
          </a:xfrm>
        </p:grpSpPr>
        <p:grpSp>
          <p:nvGrpSpPr>
            <p:cNvPr id="53" name="组合 52"/>
            <p:cNvGrpSpPr/>
            <p:nvPr/>
          </p:nvGrpSpPr>
          <p:grpSpPr>
            <a:xfrm>
              <a:off x="864439" y="1072154"/>
              <a:ext cx="4441895" cy="2686540"/>
              <a:chOff x="1608881" y="1915908"/>
              <a:chExt cx="2615878" cy="3223253"/>
            </a:xfrm>
          </p:grpSpPr>
          <p:grpSp>
            <p:nvGrpSpPr>
              <p:cNvPr id="54" name="组合 53"/>
              <p:cNvGrpSpPr/>
              <p:nvPr/>
            </p:nvGrpSpPr>
            <p:grpSpPr>
              <a:xfrm>
                <a:off x="1608881" y="1915908"/>
                <a:ext cx="2615878" cy="3223253"/>
                <a:chOff x="5603413" y="2246938"/>
                <a:chExt cx="1657350" cy="2282199"/>
              </a:xfrm>
              <a:solidFill>
                <a:schemeClr val="tx1">
                  <a:lumMod val="75000"/>
                  <a:lumOff val="25000"/>
                </a:schemeClr>
              </a:solidFill>
            </p:grpSpPr>
            <p:sp>
              <p:nvSpPr>
                <p:cNvPr id="62" name="Freeform 32"/>
                <p:cNvSpPr>
                  <a:spLocks noEditPoints="1"/>
                </p:cNvSpPr>
                <p:nvPr/>
              </p:nvSpPr>
              <p:spPr bwMode="auto">
                <a:xfrm>
                  <a:off x="5603413" y="2246938"/>
                  <a:ext cx="1657350" cy="2282199"/>
                </a:xfrm>
                <a:custGeom>
                  <a:avLst/>
                  <a:gdLst>
                    <a:gd name="T0" fmla="*/ 373 w 768"/>
                    <a:gd name="T1" fmla="*/ 1013 h 1021"/>
                    <a:gd name="T2" fmla="*/ 354 w 768"/>
                    <a:gd name="T3" fmla="*/ 1009 h 1021"/>
                    <a:gd name="T4" fmla="*/ 214 w 768"/>
                    <a:gd name="T5" fmla="*/ 1012 h 1021"/>
                    <a:gd name="T6" fmla="*/ 38 w 768"/>
                    <a:gd name="T7" fmla="*/ 1010 h 1021"/>
                    <a:gd name="T8" fmla="*/ 10 w 768"/>
                    <a:gd name="T9" fmla="*/ 993 h 1021"/>
                    <a:gd name="T10" fmla="*/ 10 w 768"/>
                    <a:gd name="T11" fmla="*/ 761 h 1021"/>
                    <a:gd name="T12" fmla="*/ 11 w 768"/>
                    <a:gd name="T13" fmla="*/ 688 h 1021"/>
                    <a:gd name="T14" fmla="*/ 9 w 768"/>
                    <a:gd name="T15" fmla="*/ 556 h 1021"/>
                    <a:gd name="T16" fmla="*/ 11 w 768"/>
                    <a:gd name="T17" fmla="*/ 397 h 1021"/>
                    <a:gd name="T18" fmla="*/ 11 w 768"/>
                    <a:gd name="T19" fmla="*/ 222 h 1021"/>
                    <a:gd name="T20" fmla="*/ 11 w 768"/>
                    <a:gd name="T21" fmla="*/ 10 h 1021"/>
                    <a:gd name="T22" fmla="*/ 313 w 768"/>
                    <a:gd name="T23" fmla="*/ 10 h 1021"/>
                    <a:gd name="T24" fmla="*/ 464 w 768"/>
                    <a:gd name="T25" fmla="*/ 11 h 1021"/>
                    <a:gd name="T26" fmla="*/ 722 w 768"/>
                    <a:gd name="T27" fmla="*/ 10 h 1021"/>
                    <a:gd name="T28" fmla="*/ 758 w 768"/>
                    <a:gd name="T29" fmla="*/ 10 h 1021"/>
                    <a:gd name="T30" fmla="*/ 758 w 768"/>
                    <a:gd name="T31" fmla="*/ 23 h 1021"/>
                    <a:gd name="T32" fmla="*/ 759 w 768"/>
                    <a:gd name="T33" fmla="*/ 135 h 1021"/>
                    <a:gd name="T34" fmla="*/ 761 w 768"/>
                    <a:gd name="T35" fmla="*/ 217 h 1021"/>
                    <a:gd name="T36" fmla="*/ 760 w 768"/>
                    <a:gd name="T37" fmla="*/ 322 h 1021"/>
                    <a:gd name="T38" fmla="*/ 759 w 768"/>
                    <a:gd name="T39" fmla="*/ 503 h 1021"/>
                    <a:gd name="T40" fmla="*/ 760 w 768"/>
                    <a:gd name="T41" fmla="*/ 631 h 1021"/>
                    <a:gd name="T42" fmla="*/ 759 w 768"/>
                    <a:gd name="T43" fmla="*/ 694 h 1021"/>
                    <a:gd name="T44" fmla="*/ 759 w 768"/>
                    <a:gd name="T45" fmla="*/ 783 h 1021"/>
                    <a:gd name="T46" fmla="*/ 760 w 768"/>
                    <a:gd name="T47" fmla="*/ 943 h 1021"/>
                    <a:gd name="T48" fmla="*/ 762 w 768"/>
                    <a:gd name="T49" fmla="*/ 916 h 1021"/>
                    <a:gd name="T50" fmla="*/ 763 w 768"/>
                    <a:gd name="T51" fmla="*/ 852 h 1021"/>
                    <a:gd name="T52" fmla="*/ 762 w 768"/>
                    <a:gd name="T53" fmla="*/ 749 h 1021"/>
                    <a:gd name="T54" fmla="*/ 765 w 768"/>
                    <a:gd name="T55" fmla="*/ 619 h 1021"/>
                    <a:gd name="T56" fmla="*/ 762 w 768"/>
                    <a:gd name="T57" fmla="*/ 555 h 1021"/>
                    <a:gd name="T58" fmla="*/ 763 w 768"/>
                    <a:gd name="T59" fmla="*/ 484 h 1021"/>
                    <a:gd name="T60" fmla="*/ 764 w 768"/>
                    <a:gd name="T61" fmla="*/ 372 h 1021"/>
                    <a:gd name="T62" fmla="*/ 766 w 768"/>
                    <a:gd name="T63" fmla="*/ 238 h 1021"/>
                    <a:gd name="T64" fmla="*/ 765 w 768"/>
                    <a:gd name="T65" fmla="*/ 176 h 1021"/>
                    <a:gd name="T66" fmla="*/ 767 w 768"/>
                    <a:gd name="T67" fmla="*/ 50 h 1021"/>
                    <a:gd name="T68" fmla="*/ 767 w 768"/>
                    <a:gd name="T69" fmla="*/ 18 h 1021"/>
                    <a:gd name="T70" fmla="*/ 738 w 768"/>
                    <a:gd name="T71" fmla="*/ 2 h 1021"/>
                    <a:gd name="T72" fmla="*/ 638 w 768"/>
                    <a:gd name="T73" fmla="*/ 2 h 1021"/>
                    <a:gd name="T74" fmla="*/ 584 w 768"/>
                    <a:gd name="T75" fmla="*/ 3 h 1021"/>
                    <a:gd name="T76" fmla="*/ 461 w 768"/>
                    <a:gd name="T77" fmla="*/ 3 h 1021"/>
                    <a:gd name="T78" fmla="*/ 314 w 768"/>
                    <a:gd name="T79" fmla="*/ 3 h 1021"/>
                    <a:gd name="T80" fmla="*/ 173 w 768"/>
                    <a:gd name="T81" fmla="*/ 3 h 1021"/>
                    <a:gd name="T82" fmla="*/ 60 w 768"/>
                    <a:gd name="T83" fmla="*/ 5 h 1021"/>
                    <a:gd name="T84" fmla="*/ 3 w 768"/>
                    <a:gd name="T85" fmla="*/ 11 h 1021"/>
                    <a:gd name="T86" fmla="*/ 0 w 768"/>
                    <a:gd name="T87" fmla="*/ 160 h 1021"/>
                    <a:gd name="T88" fmla="*/ 1 w 768"/>
                    <a:gd name="T89" fmla="*/ 329 h 1021"/>
                    <a:gd name="T90" fmla="*/ 2 w 768"/>
                    <a:gd name="T91" fmla="*/ 535 h 1021"/>
                    <a:gd name="T92" fmla="*/ 2 w 768"/>
                    <a:gd name="T93" fmla="*/ 788 h 1021"/>
                    <a:gd name="T94" fmla="*/ 2 w 768"/>
                    <a:gd name="T95" fmla="*/ 969 h 1021"/>
                    <a:gd name="T96" fmla="*/ 19 w 768"/>
                    <a:gd name="T97" fmla="*/ 1017 h 1021"/>
                    <a:gd name="T98" fmla="*/ 133 w 768"/>
                    <a:gd name="T99" fmla="*/ 1018 h 1021"/>
                    <a:gd name="T100" fmla="*/ 169 w 768"/>
                    <a:gd name="T101" fmla="*/ 1020 h 1021"/>
                    <a:gd name="T102" fmla="*/ 193 w 768"/>
                    <a:gd name="T103" fmla="*/ 1016 h 1021"/>
                    <a:gd name="T104" fmla="*/ 425 w 768"/>
                    <a:gd name="T105" fmla="*/ 1018 h 1021"/>
                    <a:gd name="T106" fmla="*/ 687 w 768"/>
                    <a:gd name="T107" fmla="*/ 1017 h 1021"/>
                    <a:gd name="T108" fmla="*/ 747 w 768"/>
                    <a:gd name="T109" fmla="*/ 1010 h 1021"/>
                    <a:gd name="T110" fmla="*/ 696 w 768"/>
                    <a:gd name="T111" fmla="*/ 1012 h 1021"/>
                    <a:gd name="T112" fmla="*/ 555 w 768"/>
                    <a:gd name="T113" fmla="*/ 1011 h 1021"/>
                    <a:gd name="T114" fmla="*/ 465 w 768"/>
                    <a:gd name="T115" fmla="*/ 1009 h 1021"/>
                    <a:gd name="T116" fmla="*/ 121 w 768"/>
                    <a:gd name="T117" fmla="*/ 1012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8" h="1021">
                      <a:moveTo>
                        <a:pt x="465" y="1009"/>
                      </a:moveTo>
                      <a:cubicBezTo>
                        <a:pt x="452" y="1009"/>
                        <a:pt x="459" y="1010"/>
                        <a:pt x="456" y="1011"/>
                      </a:cubicBezTo>
                      <a:cubicBezTo>
                        <a:pt x="440" y="1011"/>
                        <a:pt x="448" y="1010"/>
                        <a:pt x="443" y="1009"/>
                      </a:cubicBezTo>
                      <a:cubicBezTo>
                        <a:pt x="433" y="1009"/>
                        <a:pt x="425" y="1011"/>
                        <a:pt x="417" y="1011"/>
                      </a:cubicBezTo>
                      <a:cubicBezTo>
                        <a:pt x="417" y="1010"/>
                        <a:pt x="415" y="1010"/>
                        <a:pt x="417" y="1010"/>
                      </a:cubicBezTo>
                      <a:cubicBezTo>
                        <a:pt x="406" y="1011"/>
                        <a:pt x="385" y="1010"/>
                        <a:pt x="373" y="1012"/>
                      </a:cubicBezTo>
                      <a:cubicBezTo>
                        <a:pt x="372" y="1011"/>
                        <a:pt x="371" y="1011"/>
                        <a:pt x="371" y="1011"/>
                      </a:cubicBezTo>
                      <a:cubicBezTo>
                        <a:pt x="373" y="1012"/>
                        <a:pt x="373" y="1013"/>
                        <a:pt x="373" y="1013"/>
                      </a:cubicBezTo>
                      <a:cubicBezTo>
                        <a:pt x="367" y="1013"/>
                        <a:pt x="362" y="1014"/>
                        <a:pt x="359" y="1013"/>
                      </a:cubicBezTo>
                      <a:cubicBezTo>
                        <a:pt x="363" y="1013"/>
                        <a:pt x="363" y="1013"/>
                        <a:pt x="365" y="1013"/>
                      </a:cubicBezTo>
                      <a:cubicBezTo>
                        <a:pt x="359" y="1013"/>
                        <a:pt x="359" y="1013"/>
                        <a:pt x="359" y="1013"/>
                      </a:cubicBezTo>
                      <a:cubicBezTo>
                        <a:pt x="353" y="1012"/>
                        <a:pt x="367" y="1013"/>
                        <a:pt x="367" y="1012"/>
                      </a:cubicBezTo>
                      <a:cubicBezTo>
                        <a:pt x="355" y="1012"/>
                        <a:pt x="340" y="1013"/>
                        <a:pt x="331" y="1013"/>
                      </a:cubicBezTo>
                      <a:cubicBezTo>
                        <a:pt x="329" y="1011"/>
                        <a:pt x="353" y="1012"/>
                        <a:pt x="341" y="1011"/>
                      </a:cubicBezTo>
                      <a:cubicBezTo>
                        <a:pt x="355" y="1012"/>
                        <a:pt x="355" y="1012"/>
                        <a:pt x="355" y="1012"/>
                      </a:cubicBezTo>
                      <a:cubicBezTo>
                        <a:pt x="344" y="1009"/>
                        <a:pt x="364" y="1012"/>
                        <a:pt x="354" y="1009"/>
                      </a:cubicBezTo>
                      <a:cubicBezTo>
                        <a:pt x="334" y="1009"/>
                        <a:pt x="332" y="1010"/>
                        <a:pt x="313" y="1010"/>
                      </a:cubicBezTo>
                      <a:cubicBezTo>
                        <a:pt x="308" y="1010"/>
                        <a:pt x="314" y="1011"/>
                        <a:pt x="310" y="1012"/>
                      </a:cubicBezTo>
                      <a:cubicBezTo>
                        <a:pt x="282" y="1013"/>
                        <a:pt x="288" y="1008"/>
                        <a:pt x="268" y="1010"/>
                      </a:cubicBezTo>
                      <a:cubicBezTo>
                        <a:pt x="263" y="1011"/>
                        <a:pt x="261" y="1013"/>
                        <a:pt x="246" y="1012"/>
                      </a:cubicBezTo>
                      <a:cubicBezTo>
                        <a:pt x="251" y="1010"/>
                        <a:pt x="251" y="1010"/>
                        <a:pt x="251" y="1010"/>
                      </a:cubicBezTo>
                      <a:cubicBezTo>
                        <a:pt x="232" y="1010"/>
                        <a:pt x="240" y="1012"/>
                        <a:pt x="221" y="1011"/>
                      </a:cubicBezTo>
                      <a:cubicBezTo>
                        <a:pt x="224" y="1011"/>
                        <a:pt x="235" y="1011"/>
                        <a:pt x="233" y="1011"/>
                      </a:cubicBezTo>
                      <a:cubicBezTo>
                        <a:pt x="220" y="1009"/>
                        <a:pt x="224" y="1012"/>
                        <a:pt x="214" y="1012"/>
                      </a:cubicBezTo>
                      <a:cubicBezTo>
                        <a:pt x="212" y="1010"/>
                        <a:pt x="212" y="1010"/>
                        <a:pt x="212" y="1010"/>
                      </a:cubicBezTo>
                      <a:cubicBezTo>
                        <a:pt x="192" y="1010"/>
                        <a:pt x="170" y="1011"/>
                        <a:pt x="147" y="1012"/>
                      </a:cubicBezTo>
                      <a:cubicBezTo>
                        <a:pt x="149" y="1011"/>
                        <a:pt x="152" y="1011"/>
                        <a:pt x="147" y="1010"/>
                      </a:cubicBezTo>
                      <a:cubicBezTo>
                        <a:pt x="119" y="1011"/>
                        <a:pt x="87" y="1010"/>
                        <a:pt x="60" y="1009"/>
                      </a:cubicBezTo>
                      <a:cubicBezTo>
                        <a:pt x="50" y="1011"/>
                        <a:pt x="50" y="1011"/>
                        <a:pt x="50" y="1011"/>
                      </a:cubicBezTo>
                      <a:cubicBezTo>
                        <a:pt x="48" y="1011"/>
                        <a:pt x="46" y="1010"/>
                        <a:pt x="48" y="1010"/>
                      </a:cubicBezTo>
                      <a:cubicBezTo>
                        <a:pt x="38" y="1009"/>
                        <a:pt x="48" y="1011"/>
                        <a:pt x="43" y="1011"/>
                      </a:cubicBezTo>
                      <a:cubicBezTo>
                        <a:pt x="37" y="1011"/>
                        <a:pt x="35" y="1010"/>
                        <a:pt x="38" y="1010"/>
                      </a:cubicBezTo>
                      <a:cubicBezTo>
                        <a:pt x="34" y="1010"/>
                        <a:pt x="29" y="1010"/>
                        <a:pt x="24" y="1011"/>
                      </a:cubicBezTo>
                      <a:cubicBezTo>
                        <a:pt x="21" y="1011"/>
                        <a:pt x="18" y="1011"/>
                        <a:pt x="15" y="1011"/>
                      </a:cubicBezTo>
                      <a:cubicBezTo>
                        <a:pt x="13" y="1011"/>
                        <a:pt x="13" y="1011"/>
                        <a:pt x="13" y="1011"/>
                      </a:cubicBezTo>
                      <a:cubicBezTo>
                        <a:pt x="12" y="1011"/>
                        <a:pt x="12" y="1011"/>
                        <a:pt x="12" y="1011"/>
                      </a:cubicBezTo>
                      <a:cubicBezTo>
                        <a:pt x="10" y="1011"/>
                        <a:pt x="10" y="1011"/>
                        <a:pt x="10" y="1011"/>
                      </a:cubicBezTo>
                      <a:cubicBezTo>
                        <a:pt x="10" y="1009"/>
                        <a:pt x="10" y="1009"/>
                        <a:pt x="10" y="1009"/>
                      </a:cubicBezTo>
                      <a:cubicBezTo>
                        <a:pt x="10" y="1004"/>
                        <a:pt x="10" y="1004"/>
                        <a:pt x="10" y="1004"/>
                      </a:cubicBezTo>
                      <a:cubicBezTo>
                        <a:pt x="10" y="1001"/>
                        <a:pt x="10" y="997"/>
                        <a:pt x="10" y="993"/>
                      </a:cubicBezTo>
                      <a:cubicBezTo>
                        <a:pt x="10" y="987"/>
                        <a:pt x="10" y="980"/>
                        <a:pt x="10" y="975"/>
                      </a:cubicBezTo>
                      <a:cubicBezTo>
                        <a:pt x="11" y="979"/>
                        <a:pt x="11" y="979"/>
                        <a:pt x="11" y="979"/>
                      </a:cubicBezTo>
                      <a:cubicBezTo>
                        <a:pt x="11" y="963"/>
                        <a:pt x="8" y="961"/>
                        <a:pt x="9" y="947"/>
                      </a:cubicBezTo>
                      <a:cubicBezTo>
                        <a:pt x="9" y="950"/>
                        <a:pt x="9" y="950"/>
                        <a:pt x="9" y="950"/>
                      </a:cubicBezTo>
                      <a:cubicBezTo>
                        <a:pt x="10" y="917"/>
                        <a:pt x="9" y="880"/>
                        <a:pt x="11" y="855"/>
                      </a:cubicBezTo>
                      <a:cubicBezTo>
                        <a:pt x="9" y="850"/>
                        <a:pt x="11" y="822"/>
                        <a:pt x="9" y="820"/>
                      </a:cubicBezTo>
                      <a:cubicBezTo>
                        <a:pt x="10" y="801"/>
                        <a:pt x="11" y="807"/>
                        <a:pt x="11" y="780"/>
                      </a:cubicBezTo>
                      <a:cubicBezTo>
                        <a:pt x="12" y="773"/>
                        <a:pt x="10" y="770"/>
                        <a:pt x="10" y="761"/>
                      </a:cubicBezTo>
                      <a:cubicBezTo>
                        <a:pt x="11" y="761"/>
                        <a:pt x="11" y="761"/>
                        <a:pt x="11" y="761"/>
                      </a:cubicBezTo>
                      <a:cubicBezTo>
                        <a:pt x="10" y="749"/>
                        <a:pt x="10" y="749"/>
                        <a:pt x="10" y="749"/>
                      </a:cubicBezTo>
                      <a:cubicBezTo>
                        <a:pt x="11" y="742"/>
                        <a:pt x="11" y="742"/>
                        <a:pt x="11" y="742"/>
                      </a:cubicBezTo>
                      <a:cubicBezTo>
                        <a:pt x="11" y="734"/>
                        <a:pt x="11" y="734"/>
                        <a:pt x="11" y="734"/>
                      </a:cubicBezTo>
                      <a:cubicBezTo>
                        <a:pt x="11" y="737"/>
                        <a:pt x="10" y="741"/>
                        <a:pt x="10" y="741"/>
                      </a:cubicBezTo>
                      <a:cubicBezTo>
                        <a:pt x="9" y="728"/>
                        <a:pt x="11" y="709"/>
                        <a:pt x="11" y="709"/>
                      </a:cubicBezTo>
                      <a:cubicBezTo>
                        <a:pt x="10" y="678"/>
                        <a:pt x="10" y="678"/>
                        <a:pt x="10" y="678"/>
                      </a:cubicBezTo>
                      <a:cubicBezTo>
                        <a:pt x="11" y="679"/>
                        <a:pt x="11" y="684"/>
                        <a:pt x="11" y="688"/>
                      </a:cubicBezTo>
                      <a:cubicBezTo>
                        <a:pt x="10" y="672"/>
                        <a:pt x="13" y="685"/>
                        <a:pt x="11" y="670"/>
                      </a:cubicBezTo>
                      <a:cubicBezTo>
                        <a:pt x="11" y="672"/>
                        <a:pt x="11" y="669"/>
                        <a:pt x="10" y="669"/>
                      </a:cubicBezTo>
                      <a:cubicBezTo>
                        <a:pt x="11" y="662"/>
                        <a:pt x="11" y="645"/>
                        <a:pt x="11" y="632"/>
                      </a:cubicBezTo>
                      <a:cubicBezTo>
                        <a:pt x="12" y="635"/>
                        <a:pt x="12" y="635"/>
                        <a:pt x="12" y="635"/>
                      </a:cubicBezTo>
                      <a:cubicBezTo>
                        <a:pt x="12" y="612"/>
                        <a:pt x="11" y="587"/>
                        <a:pt x="11" y="562"/>
                      </a:cubicBezTo>
                      <a:cubicBezTo>
                        <a:pt x="11" y="571"/>
                        <a:pt x="10" y="569"/>
                        <a:pt x="9" y="561"/>
                      </a:cubicBezTo>
                      <a:cubicBezTo>
                        <a:pt x="11" y="558"/>
                        <a:pt x="11" y="558"/>
                        <a:pt x="11" y="558"/>
                      </a:cubicBezTo>
                      <a:cubicBezTo>
                        <a:pt x="10" y="553"/>
                        <a:pt x="10" y="566"/>
                        <a:pt x="9" y="556"/>
                      </a:cubicBezTo>
                      <a:cubicBezTo>
                        <a:pt x="9" y="547"/>
                        <a:pt x="11" y="550"/>
                        <a:pt x="11" y="555"/>
                      </a:cubicBezTo>
                      <a:cubicBezTo>
                        <a:pt x="11" y="544"/>
                        <a:pt x="11" y="544"/>
                        <a:pt x="11" y="544"/>
                      </a:cubicBezTo>
                      <a:cubicBezTo>
                        <a:pt x="11" y="543"/>
                        <a:pt x="11" y="546"/>
                        <a:pt x="12" y="546"/>
                      </a:cubicBezTo>
                      <a:cubicBezTo>
                        <a:pt x="11" y="542"/>
                        <a:pt x="13" y="527"/>
                        <a:pt x="12" y="520"/>
                      </a:cubicBezTo>
                      <a:cubicBezTo>
                        <a:pt x="12" y="519"/>
                        <a:pt x="12" y="519"/>
                        <a:pt x="12" y="519"/>
                      </a:cubicBezTo>
                      <a:cubicBezTo>
                        <a:pt x="12" y="494"/>
                        <a:pt x="12" y="482"/>
                        <a:pt x="12" y="462"/>
                      </a:cubicBezTo>
                      <a:cubicBezTo>
                        <a:pt x="10" y="461"/>
                        <a:pt x="11" y="453"/>
                        <a:pt x="10" y="447"/>
                      </a:cubicBezTo>
                      <a:cubicBezTo>
                        <a:pt x="10" y="432"/>
                        <a:pt x="11" y="415"/>
                        <a:pt x="11" y="397"/>
                      </a:cubicBezTo>
                      <a:cubicBezTo>
                        <a:pt x="10" y="384"/>
                        <a:pt x="10" y="393"/>
                        <a:pt x="9" y="387"/>
                      </a:cubicBezTo>
                      <a:cubicBezTo>
                        <a:pt x="10" y="386"/>
                        <a:pt x="10" y="368"/>
                        <a:pt x="11" y="378"/>
                      </a:cubicBezTo>
                      <a:cubicBezTo>
                        <a:pt x="11" y="356"/>
                        <a:pt x="11" y="350"/>
                        <a:pt x="10" y="322"/>
                      </a:cubicBezTo>
                      <a:cubicBezTo>
                        <a:pt x="9" y="325"/>
                        <a:pt x="9" y="328"/>
                        <a:pt x="9" y="326"/>
                      </a:cubicBezTo>
                      <a:cubicBezTo>
                        <a:pt x="9" y="321"/>
                        <a:pt x="9" y="315"/>
                        <a:pt x="10" y="316"/>
                      </a:cubicBezTo>
                      <a:cubicBezTo>
                        <a:pt x="10" y="317"/>
                        <a:pt x="10" y="317"/>
                        <a:pt x="10" y="317"/>
                      </a:cubicBezTo>
                      <a:cubicBezTo>
                        <a:pt x="8" y="286"/>
                        <a:pt x="13" y="245"/>
                        <a:pt x="11" y="220"/>
                      </a:cubicBezTo>
                      <a:cubicBezTo>
                        <a:pt x="11" y="222"/>
                        <a:pt x="11" y="222"/>
                        <a:pt x="11" y="222"/>
                      </a:cubicBezTo>
                      <a:cubicBezTo>
                        <a:pt x="10" y="196"/>
                        <a:pt x="10" y="196"/>
                        <a:pt x="10" y="196"/>
                      </a:cubicBezTo>
                      <a:cubicBezTo>
                        <a:pt x="10" y="184"/>
                        <a:pt x="11" y="203"/>
                        <a:pt x="11" y="194"/>
                      </a:cubicBezTo>
                      <a:cubicBezTo>
                        <a:pt x="10" y="167"/>
                        <a:pt x="11" y="151"/>
                        <a:pt x="10" y="128"/>
                      </a:cubicBezTo>
                      <a:cubicBezTo>
                        <a:pt x="13" y="110"/>
                        <a:pt x="10" y="65"/>
                        <a:pt x="12" y="41"/>
                      </a:cubicBezTo>
                      <a:cubicBezTo>
                        <a:pt x="11" y="43"/>
                        <a:pt x="11" y="43"/>
                        <a:pt x="11" y="43"/>
                      </a:cubicBezTo>
                      <a:cubicBezTo>
                        <a:pt x="11" y="36"/>
                        <a:pt x="12" y="35"/>
                        <a:pt x="12" y="31"/>
                      </a:cubicBezTo>
                      <a:cubicBezTo>
                        <a:pt x="11" y="31"/>
                        <a:pt x="11" y="37"/>
                        <a:pt x="11" y="33"/>
                      </a:cubicBezTo>
                      <a:cubicBezTo>
                        <a:pt x="11" y="26"/>
                        <a:pt x="11" y="18"/>
                        <a:pt x="11" y="10"/>
                      </a:cubicBezTo>
                      <a:cubicBezTo>
                        <a:pt x="20" y="10"/>
                        <a:pt x="30" y="11"/>
                        <a:pt x="39" y="11"/>
                      </a:cubicBezTo>
                      <a:cubicBezTo>
                        <a:pt x="50" y="11"/>
                        <a:pt x="62" y="11"/>
                        <a:pt x="73" y="11"/>
                      </a:cubicBezTo>
                      <a:cubicBezTo>
                        <a:pt x="95" y="12"/>
                        <a:pt x="118" y="12"/>
                        <a:pt x="140" y="12"/>
                      </a:cubicBezTo>
                      <a:cubicBezTo>
                        <a:pt x="160" y="12"/>
                        <a:pt x="151" y="9"/>
                        <a:pt x="176" y="10"/>
                      </a:cubicBezTo>
                      <a:cubicBezTo>
                        <a:pt x="169" y="12"/>
                        <a:pt x="169" y="12"/>
                        <a:pt x="169" y="12"/>
                      </a:cubicBezTo>
                      <a:cubicBezTo>
                        <a:pt x="208" y="10"/>
                        <a:pt x="250" y="12"/>
                        <a:pt x="288" y="10"/>
                      </a:cubicBezTo>
                      <a:cubicBezTo>
                        <a:pt x="286" y="11"/>
                        <a:pt x="286" y="11"/>
                        <a:pt x="282" y="11"/>
                      </a:cubicBezTo>
                      <a:cubicBezTo>
                        <a:pt x="290" y="12"/>
                        <a:pt x="312" y="11"/>
                        <a:pt x="313" y="10"/>
                      </a:cubicBezTo>
                      <a:cubicBezTo>
                        <a:pt x="319" y="10"/>
                        <a:pt x="314" y="11"/>
                        <a:pt x="318" y="11"/>
                      </a:cubicBezTo>
                      <a:cubicBezTo>
                        <a:pt x="326" y="12"/>
                        <a:pt x="338" y="10"/>
                        <a:pt x="343" y="11"/>
                      </a:cubicBezTo>
                      <a:cubicBezTo>
                        <a:pt x="343" y="11"/>
                        <a:pt x="340" y="11"/>
                        <a:pt x="339" y="12"/>
                      </a:cubicBezTo>
                      <a:cubicBezTo>
                        <a:pt x="344" y="11"/>
                        <a:pt x="364" y="12"/>
                        <a:pt x="359" y="11"/>
                      </a:cubicBezTo>
                      <a:cubicBezTo>
                        <a:pt x="373" y="11"/>
                        <a:pt x="386" y="10"/>
                        <a:pt x="398" y="11"/>
                      </a:cubicBezTo>
                      <a:cubicBezTo>
                        <a:pt x="405" y="9"/>
                        <a:pt x="423" y="11"/>
                        <a:pt x="425" y="10"/>
                      </a:cubicBezTo>
                      <a:cubicBezTo>
                        <a:pt x="424" y="11"/>
                        <a:pt x="451" y="11"/>
                        <a:pt x="460" y="10"/>
                      </a:cubicBezTo>
                      <a:cubicBezTo>
                        <a:pt x="457" y="11"/>
                        <a:pt x="468" y="11"/>
                        <a:pt x="464" y="11"/>
                      </a:cubicBezTo>
                      <a:cubicBezTo>
                        <a:pt x="475" y="11"/>
                        <a:pt x="484" y="11"/>
                        <a:pt x="482" y="10"/>
                      </a:cubicBezTo>
                      <a:cubicBezTo>
                        <a:pt x="502" y="12"/>
                        <a:pt x="521" y="8"/>
                        <a:pt x="532" y="11"/>
                      </a:cubicBezTo>
                      <a:cubicBezTo>
                        <a:pt x="563" y="10"/>
                        <a:pt x="592" y="10"/>
                        <a:pt x="620" y="9"/>
                      </a:cubicBezTo>
                      <a:cubicBezTo>
                        <a:pt x="619" y="11"/>
                        <a:pt x="589" y="9"/>
                        <a:pt x="590" y="11"/>
                      </a:cubicBezTo>
                      <a:cubicBezTo>
                        <a:pt x="617" y="10"/>
                        <a:pt x="632" y="9"/>
                        <a:pt x="659" y="9"/>
                      </a:cubicBezTo>
                      <a:cubicBezTo>
                        <a:pt x="665" y="10"/>
                        <a:pt x="655" y="10"/>
                        <a:pt x="652" y="10"/>
                      </a:cubicBezTo>
                      <a:cubicBezTo>
                        <a:pt x="679" y="10"/>
                        <a:pt x="704" y="11"/>
                        <a:pt x="727" y="10"/>
                      </a:cubicBezTo>
                      <a:cubicBezTo>
                        <a:pt x="727" y="10"/>
                        <a:pt x="725" y="10"/>
                        <a:pt x="722" y="10"/>
                      </a:cubicBezTo>
                      <a:cubicBezTo>
                        <a:pt x="727" y="10"/>
                        <a:pt x="733" y="10"/>
                        <a:pt x="733" y="10"/>
                      </a:cubicBezTo>
                      <a:cubicBezTo>
                        <a:pt x="728" y="10"/>
                        <a:pt x="728" y="10"/>
                        <a:pt x="728" y="10"/>
                      </a:cubicBezTo>
                      <a:cubicBezTo>
                        <a:pt x="721" y="9"/>
                        <a:pt x="747" y="7"/>
                        <a:pt x="747" y="7"/>
                      </a:cubicBezTo>
                      <a:cubicBezTo>
                        <a:pt x="743" y="8"/>
                        <a:pt x="749" y="8"/>
                        <a:pt x="755" y="8"/>
                      </a:cubicBezTo>
                      <a:cubicBezTo>
                        <a:pt x="757" y="8"/>
                        <a:pt x="758" y="8"/>
                        <a:pt x="758" y="9"/>
                      </a:cubicBezTo>
                      <a:cubicBezTo>
                        <a:pt x="759" y="9"/>
                        <a:pt x="758" y="10"/>
                        <a:pt x="756" y="10"/>
                      </a:cubicBezTo>
                      <a:cubicBezTo>
                        <a:pt x="757" y="10"/>
                        <a:pt x="757" y="10"/>
                        <a:pt x="757" y="10"/>
                      </a:cubicBezTo>
                      <a:cubicBezTo>
                        <a:pt x="758" y="10"/>
                        <a:pt x="758" y="11"/>
                        <a:pt x="758" y="10"/>
                      </a:cubicBezTo>
                      <a:cubicBezTo>
                        <a:pt x="758" y="12"/>
                        <a:pt x="758" y="12"/>
                        <a:pt x="758" y="13"/>
                      </a:cubicBezTo>
                      <a:cubicBezTo>
                        <a:pt x="758" y="13"/>
                        <a:pt x="758" y="13"/>
                        <a:pt x="758" y="12"/>
                      </a:cubicBezTo>
                      <a:cubicBezTo>
                        <a:pt x="758" y="12"/>
                        <a:pt x="757" y="12"/>
                        <a:pt x="757" y="12"/>
                      </a:cubicBezTo>
                      <a:cubicBezTo>
                        <a:pt x="757" y="12"/>
                        <a:pt x="757" y="12"/>
                        <a:pt x="757" y="12"/>
                      </a:cubicBezTo>
                      <a:cubicBezTo>
                        <a:pt x="757" y="12"/>
                        <a:pt x="757" y="12"/>
                        <a:pt x="757" y="13"/>
                      </a:cubicBezTo>
                      <a:cubicBezTo>
                        <a:pt x="757" y="14"/>
                        <a:pt x="757" y="14"/>
                        <a:pt x="757" y="15"/>
                      </a:cubicBezTo>
                      <a:cubicBezTo>
                        <a:pt x="757" y="17"/>
                        <a:pt x="758" y="18"/>
                        <a:pt x="758" y="19"/>
                      </a:cubicBezTo>
                      <a:cubicBezTo>
                        <a:pt x="758" y="21"/>
                        <a:pt x="758" y="22"/>
                        <a:pt x="758" y="23"/>
                      </a:cubicBezTo>
                      <a:cubicBezTo>
                        <a:pt x="758" y="26"/>
                        <a:pt x="759" y="28"/>
                        <a:pt x="759" y="36"/>
                      </a:cubicBezTo>
                      <a:cubicBezTo>
                        <a:pt x="758" y="36"/>
                        <a:pt x="758" y="33"/>
                        <a:pt x="757" y="31"/>
                      </a:cubicBezTo>
                      <a:cubicBezTo>
                        <a:pt x="758" y="39"/>
                        <a:pt x="759" y="46"/>
                        <a:pt x="759" y="59"/>
                      </a:cubicBezTo>
                      <a:cubicBezTo>
                        <a:pt x="758" y="58"/>
                        <a:pt x="758" y="60"/>
                        <a:pt x="758" y="56"/>
                      </a:cubicBezTo>
                      <a:cubicBezTo>
                        <a:pt x="758" y="78"/>
                        <a:pt x="760" y="93"/>
                        <a:pt x="759" y="118"/>
                      </a:cubicBezTo>
                      <a:cubicBezTo>
                        <a:pt x="758" y="110"/>
                        <a:pt x="759" y="126"/>
                        <a:pt x="757" y="127"/>
                      </a:cubicBezTo>
                      <a:cubicBezTo>
                        <a:pt x="758" y="140"/>
                        <a:pt x="758" y="140"/>
                        <a:pt x="758" y="140"/>
                      </a:cubicBezTo>
                      <a:cubicBezTo>
                        <a:pt x="759" y="135"/>
                        <a:pt x="759" y="135"/>
                        <a:pt x="759" y="135"/>
                      </a:cubicBezTo>
                      <a:cubicBezTo>
                        <a:pt x="759" y="146"/>
                        <a:pt x="760" y="156"/>
                        <a:pt x="759" y="166"/>
                      </a:cubicBezTo>
                      <a:cubicBezTo>
                        <a:pt x="759" y="157"/>
                        <a:pt x="759" y="157"/>
                        <a:pt x="759" y="157"/>
                      </a:cubicBezTo>
                      <a:cubicBezTo>
                        <a:pt x="759" y="179"/>
                        <a:pt x="759" y="179"/>
                        <a:pt x="759" y="179"/>
                      </a:cubicBezTo>
                      <a:cubicBezTo>
                        <a:pt x="759" y="167"/>
                        <a:pt x="759" y="167"/>
                        <a:pt x="759" y="167"/>
                      </a:cubicBezTo>
                      <a:cubicBezTo>
                        <a:pt x="760" y="178"/>
                        <a:pt x="761" y="165"/>
                        <a:pt x="761" y="180"/>
                      </a:cubicBezTo>
                      <a:cubicBezTo>
                        <a:pt x="761" y="177"/>
                        <a:pt x="761" y="192"/>
                        <a:pt x="760" y="198"/>
                      </a:cubicBezTo>
                      <a:cubicBezTo>
                        <a:pt x="760" y="198"/>
                        <a:pt x="760" y="198"/>
                        <a:pt x="760" y="198"/>
                      </a:cubicBezTo>
                      <a:cubicBezTo>
                        <a:pt x="760" y="203"/>
                        <a:pt x="761" y="209"/>
                        <a:pt x="761" y="217"/>
                      </a:cubicBezTo>
                      <a:cubicBezTo>
                        <a:pt x="760" y="220"/>
                        <a:pt x="759" y="216"/>
                        <a:pt x="759" y="217"/>
                      </a:cubicBezTo>
                      <a:cubicBezTo>
                        <a:pt x="760" y="223"/>
                        <a:pt x="759" y="244"/>
                        <a:pt x="760" y="251"/>
                      </a:cubicBezTo>
                      <a:cubicBezTo>
                        <a:pt x="760" y="248"/>
                        <a:pt x="759" y="248"/>
                        <a:pt x="759" y="249"/>
                      </a:cubicBezTo>
                      <a:cubicBezTo>
                        <a:pt x="760" y="254"/>
                        <a:pt x="760" y="254"/>
                        <a:pt x="760" y="254"/>
                      </a:cubicBezTo>
                      <a:cubicBezTo>
                        <a:pt x="760" y="259"/>
                        <a:pt x="760" y="260"/>
                        <a:pt x="759" y="259"/>
                      </a:cubicBezTo>
                      <a:cubicBezTo>
                        <a:pt x="759" y="275"/>
                        <a:pt x="761" y="254"/>
                        <a:pt x="760" y="272"/>
                      </a:cubicBezTo>
                      <a:cubicBezTo>
                        <a:pt x="760" y="271"/>
                        <a:pt x="760" y="272"/>
                        <a:pt x="760" y="269"/>
                      </a:cubicBezTo>
                      <a:cubicBezTo>
                        <a:pt x="759" y="287"/>
                        <a:pt x="760" y="305"/>
                        <a:pt x="760" y="322"/>
                      </a:cubicBezTo>
                      <a:cubicBezTo>
                        <a:pt x="758" y="327"/>
                        <a:pt x="759" y="307"/>
                        <a:pt x="758" y="313"/>
                      </a:cubicBezTo>
                      <a:cubicBezTo>
                        <a:pt x="758" y="338"/>
                        <a:pt x="760" y="365"/>
                        <a:pt x="760" y="389"/>
                      </a:cubicBezTo>
                      <a:cubicBezTo>
                        <a:pt x="760" y="384"/>
                        <a:pt x="760" y="384"/>
                        <a:pt x="760" y="384"/>
                      </a:cubicBezTo>
                      <a:cubicBezTo>
                        <a:pt x="762" y="388"/>
                        <a:pt x="759" y="402"/>
                        <a:pt x="760" y="414"/>
                      </a:cubicBezTo>
                      <a:cubicBezTo>
                        <a:pt x="760" y="411"/>
                        <a:pt x="759" y="410"/>
                        <a:pt x="759" y="411"/>
                      </a:cubicBezTo>
                      <a:cubicBezTo>
                        <a:pt x="758" y="428"/>
                        <a:pt x="759" y="445"/>
                        <a:pt x="760" y="470"/>
                      </a:cubicBezTo>
                      <a:cubicBezTo>
                        <a:pt x="759" y="467"/>
                        <a:pt x="759" y="467"/>
                        <a:pt x="759" y="467"/>
                      </a:cubicBezTo>
                      <a:cubicBezTo>
                        <a:pt x="759" y="477"/>
                        <a:pt x="759" y="493"/>
                        <a:pt x="759" y="503"/>
                      </a:cubicBezTo>
                      <a:cubicBezTo>
                        <a:pt x="759" y="506"/>
                        <a:pt x="759" y="512"/>
                        <a:pt x="760" y="509"/>
                      </a:cubicBezTo>
                      <a:cubicBezTo>
                        <a:pt x="757" y="541"/>
                        <a:pt x="762" y="571"/>
                        <a:pt x="759" y="599"/>
                      </a:cubicBezTo>
                      <a:cubicBezTo>
                        <a:pt x="759" y="596"/>
                        <a:pt x="759" y="591"/>
                        <a:pt x="759" y="594"/>
                      </a:cubicBezTo>
                      <a:cubicBezTo>
                        <a:pt x="759" y="618"/>
                        <a:pt x="759" y="618"/>
                        <a:pt x="759" y="618"/>
                      </a:cubicBezTo>
                      <a:cubicBezTo>
                        <a:pt x="760" y="616"/>
                        <a:pt x="760" y="615"/>
                        <a:pt x="760" y="610"/>
                      </a:cubicBezTo>
                      <a:cubicBezTo>
                        <a:pt x="761" y="613"/>
                        <a:pt x="761" y="620"/>
                        <a:pt x="761" y="626"/>
                      </a:cubicBezTo>
                      <a:cubicBezTo>
                        <a:pt x="761" y="615"/>
                        <a:pt x="760" y="626"/>
                        <a:pt x="759" y="631"/>
                      </a:cubicBezTo>
                      <a:cubicBezTo>
                        <a:pt x="760" y="630"/>
                        <a:pt x="760" y="632"/>
                        <a:pt x="760" y="631"/>
                      </a:cubicBezTo>
                      <a:cubicBezTo>
                        <a:pt x="759" y="644"/>
                        <a:pt x="762" y="633"/>
                        <a:pt x="761" y="651"/>
                      </a:cubicBezTo>
                      <a:cubicBezTo>
                        <a:pt x="761" y="650"/>
                        <a:pt x="761" y="650"/>
                        <a:pt x="761" y="650"/>
                      </a:cubicBezTo>
                      <a:cubicBezTo>
                        <a:pt x="761" y="657"/>
                        <a:pt x="762" y="663"/>
                        <a:pt x="761" y="670"/>
                      </a:cubicBezTo>
                      <a:cubicBezTo>
                        <a:pt x="760" y="673"/>
                        <a:pt x="761" y="663"/>
                        <a:pt x="760" y="662"/>
                      </a:cubicBezTo>
                      <a:cubicBezTo>
                        <a:pt x="760" y="672"/>
                        <a:pt x="762" y="682"/>
                        <a:pt x="761" y="691"/>
                      </a:cubicBezTo>
                      <a:cubicBezTo>
                        <a:pt x="761" y="687"/>
                        <a:pt x="761" y="681"/>
                        <a:pt x="760" y="676"/>
                      </a:cubicBezTo>
                      <a:cubicBezTo>
                        <a:pt x="759" y="686"/>
                        <a:pt x="759" y="687"/>
                        <a:pt x="759" y="694"/>
                      </a:cubicBezTo>
                      <a:cubicBezTo>
                        <a:pt x="759" y="694"/>
                        <a:pt x="759" y="694"/>
                        <a:pt x="759" y="694"/>
                      </a:cubicBezTo>
                      <a:cubicBezTo>
                        <a:pt x="759" y="711"/>
                        <a:pt x="759" y="711"/>
                        <a:pt x="759" y="711"/>
                      </a:cubicBezTo>
                      <a:cubicBezTo>
                        <a:pt x="759" y="706"/>
                        <a:pt x="759" y="706"/>
                        <a:pt x="759" y="706"/>
                      </a:cubicBezTo>
                      <a:cubicBezTo>
                        <a:pt x="762" y="719"/>
                        <a:pt x="760" y="731"/>
                        <a:pt x="761" y="748"/>
                      </a:cubicBezTo>
                      <a:cubicBezTo>
                        <a:pt x="760" y="732"/>
                        <a:pt x="760" y="746"/>
                        <a:pt x="759" y="744"/>
                      </a:cubicBezTo>
                      <a:cubicBezTo>
                        <a:pt x="759" y="749"/>
                        <a:pt x="758" y="755"/>
                        <a:pt x="758" y="753"/>
                      </a:cubicBezTo>
                      <a:cubicBezTo>
                        <a:pt x="759" y="761"/>
                        <a:pt x="757" y="766"/>
                        <a:pt x="759" y="777"/>
                      </a:cubicBezTo>
                      <a:cubicBezTo>
                        <a:pt x="758" y="778"/>
                        <a:pt x="759" y="786"/>
                        <a:pt x="758" y="784"/>
                      </a:cubicBezTo>
                      <a:cubicBezTo>
                        <a:pt x="758" y="794"/>
                        <a:pt x="758" y="782"/>
                        <a:pt x="759" y="783"/>
                      </a:cubicBezTo>
                      <a:cubicBezTo>
                        <a:pt x="760" y="798"/>
                        <a:pt x="757" y="820"/>
                        <a:pt x="759" y="843"/>
                      </a:cubicBezTo>
                      <a:cubicBezTo>
                        <a:pt x="760" y="862"/>
                        <a:pt x="761" y="866"/>
                        <a:pt x="762" y="884"/>
                      </a:cubicBezTo>
                      <a:cubicBezTo>
                        <a:pt x="761" y="890"/>
                        <a:pt x="760" y="879"/>
                        <a:pt x="760" y="879"/>
                      </a:cubicBezTo>
                      <a:cubicBezTo>
                        <a:pt x="760" y="889"/>
                        <a:pt x="760" y="896"/>
                        <a:pt x="760" y="906"/>
                      </a:cubicBezTo>
                      <a:cubicBezTo>
                        <a:pt x="760" y="904"/>
                        <a:pt x="760" y="906"/>
                        <a:pt x="759" y="909"/>
                      </a:cubicBezTo>
                      <a:cubicBezTo>
                        <a:pt x="759" y="916"/>
                        <a:pt x="761" y="914"/>
                        <a:pt x="760" y="923"/>
                      </a:cubicBezTo>
                      <a:cubicBezTo>
                        <a:pt x="760" y="922"/>
                        <a:pt x="759" y="920"/>
                        <a:pt x="759" y="916"/>
                      </a:cubicBezTo>
                      <a:cubicBezTo>
                        <a:pt x="759" y="925"/>
                        <a:pt x="760" y="934"/>
                        <a:pt x="760" y="943"/>
                      </a:cubicBezTo>
                      <a:cubicBezTo>
                        <a:pt x="759" y="945"/>
                        <a:pt x="759" y="937"/>
                        <a:pt x="759" y="934"/>
                      </a:cubicBezTo>
                      <a:cubicBezTo>
                        <a:pt x="759" y="944"/>
                        <a:pt x="759" y="961"/>
                        <a:pt x="760" y="964"/>
                      </a:cubicBezTo>
                      <a:cubicBezTo>
                        <a:pt x="761" y="957"/>
                        <a:pt x="761" y="957"/>
                        <a:pt x="761" y="957"/>
                      </a:cubicBezTo>
                      <a:cubicBezTo>
                        <a:pt x="761" y="961"/>
                        <a:pt x="760" y="959"/>
                        <a:pt x="760" y="956"/>
                      </a:cubicBezTo>
                      <a:cubicBezTo>
                        <a:pt x="759" y="948"/>
                        <a:pt x="760" y="944"/>
                        <a:pt x="760" y="943"/>
                      </a:cubicBezTo>
                      <a:cubicBezTo>
                        <a:pt x="761" y="950"/>
                        <a:pt x="761" y="950"/>
                        <a:pt x="761" y="950"/>
                      </a:cubicBezTo>
                      <a:cubicBezTo>
                        <a:pt x="763" y="943"/>
                        <a:pt x="760" y="923"/>
                        <a:pt x="760" y="910"/>
                      </a:cubicBezTo>
                      <a:cubicBezTo>
                        <a:pt x="762" y="916"/>
                        <a:pt x="762" y="916"/>
                        <a:pt x="762" y="916"/>
                      </a:cubicBezTo>
                      <a:cubicBezTo>
                        <a:pt x="761" y="902"/>
                        <a:pt x="761" y="902"/>
                        <a:pt x="761" y="902"/>
                      </a:cubicBezTo>
                      <a:cubicBezTo>
                        <a:pt x="761" y="900"/>
                        <a:pt x="762" y="898"/>
                        <a:pt x="762" y="904"/>
                      </a:cubicBezTo>
                      <a:cubicBezTo>
                        <a:pt x="763" y="895"/>
                        <a:pt x="762" y="896"/>
                        <a:pt x="763" y="888"/>
                      </a:cubicBezTo>
                      <a:cubicBezTo>
                        <a:pt x="763" y="887"/>
                        <a:pt x="763" y="887"/>
                        <a:pt x="763" y="888"/>
                      </a:cubicBezTo>
                      <a:cubicBezTo>
                        <a:pt x="762" y="879"/>
                        <a:pt x="762" y="879"/>
                        <a:pt x="762" y="879"/>
                      </a:cubicBezTo>
                      <a:cubicBezTo>
                        <a:pt x="763" y="881"/>
                        <a:pt x="763" y="877"/>
                        <a:pt x="763" y="883"/>
                      </a:cubicBezTo>
                      <a:cubicBezTo>
                        <a:pt x="764" y="866"/>
                        <a:pt x="762" y="856"/>
                        <a:pt x="763" y="850"/>
                      </a:cubicBezTo>
                      <a:cubicBezTo>
                        <a:pt x="763" y="852"/>
                        <a:pt x="763" y="852"/>
                        <a:pt x="763" y="852"/>
                      </a:cubicBezTo>
                      <a:cubicBezTo>
                        <a:pt x="763" y="829"/>
                        <a:pt x="762" y="849"/>
                        <a:pt x="761" y="832"/>
                      </a:cubicBezTo>
                      <a:cubicBezTo>
                        <a:pt x="764" y="821"/>
                        <a:pt x="764" y="821"/>
                        <a:pt x="764" y="821"/>
                      </a:cubicBezTo>
                      <a:cubicBezTo>
                        <a:pt x="762" y="818"/>
                        <a:pt x="762" y="818"/>
                        <a:pt x="762" y="818"/>
                      </a:cubicBezTo>
                      <a:cubicBezTo>
                        <a:pt x="763" y="816"/>
                        <a:pt x="763" y="811"/>
                        <a:pt x="763" y="812"/>
                      </a:cubicBezTo>
                      <a:cubicBezTo>
                        <a:pt x="762" y="803"/>
                        <a:pt x="763" y="814"/>
                        <a:pt x="762" y="809"/>
                      </a:cubicBezTo>
                      <a:cubicBezTo>
                        <a:pt x="763" y="797"/>
                        <a:pt x="761" y="777"/>
                        <a:pt x="763" y="775"/>
                      </a:cubicBezTo>
                      <a:cubicBezTo>
                        <a:pt x="762" y="771"/>
                        <a:pt x="763" y="786"/>
                        <a:pt x="762" y="773"/>
                      </a:cubicBezTo>
                      <a:cubicBezTo>
                        <a:pt x="764" y="770"/>
                        <a:pt x="762" y="759"/>
                        <a:pt x="762" y="749"/>
                      </a:cubicBezTo>
                      <a:cubicBezTo>
                        <a:pt x="764" y="752"/>
                        <a:pt x="763" y="762"/>
                        <a:pt x="764" y="752"/>
                      </a:cubicBezTo>
                      <a:cubicBezTo>
                        <a:pt x="762" y="745"/>
                        <a:pt x="764" y="731"/>
                        <a:pt x="764" y="723"/>
                      </a:cubicBezTo>
                      <a:cubicBezTo>
                        <a:pt x="763" y="722"/>
                        <a:pt x="763" y="704"/>
                        <a:pt x="763" y="689"/>
                      </a:cubicBezTo>
                      <a:cubicBezTo>
                        <a:pt x="763" y="690"/>
                        <a:pt x="764" y="661"/>
                        <a:pt x="764" y="648"/>
                      </a:cubicBezTo>
                      <a:cubicBezTo>
                        <a:pt x="764" y="648"/>
                        <a:pt x="764" y="648"/>
                        <a:pt x="764" y="648"/>
                      </a:cubicBezTo>
                      <a:cubicBezTo>
                        <a:pt x="763" y="645"/>
                        <a:pt x="763" y="631"/>
                        <a:pt x="763" y="621"/>
                      </a:cubicBezTo>
                      <a:cubicBezTo>
                        <a:pt x="764" y="621"/>
                        <a:pt x="764" y="623"/>
                        <a:pt x="765" y="629"/>
                      </a:cubicBezTo>
                      <a:cubicBezTo>
                        <a:pt x="765" y="619"/>
                        <a:pt x="765" y="619"/>
                        <a:pt x="765" y="619"/>
                      </a:cubicBezTo>
                      <a:cubicBezTo>
                        <a:pt x="764" y="617"/>
                        <a:pt x="764" y="614"/>
                        <a:pt x="764" y="608"/>
                      </a:cubicBezTo>
                      <a:cubicBezTo>
                        <a:pt x="765" y="610"/>
                        <a:pt x="765" y="610"/>
                        <a:pt x="765" y="610"/>
                      </a:cubicBezTo>
                      <a:cubicBezTo>
                        <a:pt x="765" y="597"/>
                        <a:pt x="764" y="584"/>
                        <a:pt x="764" y="568"/>
                      </a:cubicBezTo>
                      <a:cubicBezTo>
                        <a:pt x="763" y="567"/>
                        <a:pt x="761" y="581"/>
                        <a:pt x="761" y="563"/>
                      </a:cubicBezTo>
                      <a:cubicBezTo>
                        <a:pt x="761" y="563"/>
                        <a:pt x="762" y="562"/>
                        <a:pt x="762" y="567"/>
                      </a:cubicBezTo>
                      <a:cubicBezTo>
                        <a:pt x="762" y="565"/>
                        <a:pt x="762" y="561"/>
                        <a:pt x="762" y="558"/>
                      </a:cubicBezTo>
                      <a:cubicBezTo>
                        <a:pt x="763" y="565"/>
                        <a:pt x="763" y="565"/>
                        <a:pt x="763" y="565"/>
                      </a:cubicBezTo>
                      <a:cubicBezTo>
                        <a:pt x="764" y="558"/>
                        <a:pt x="762" y="561"/>
                        <a:pt x="762" y="555"/>
                      </a:cubicBezTo>
                      <a:cubicBezTo>
                        <a:pt x="763" y="555"/>
                        <a:pt x="763" y="551"/>
                        <a:pt x="764" y="552"/>
                      </a:cubicBezTo>
                      <a:cubicBezTo>
                        <a:pt x="764" y="553"/>
                        <a:pt x="763" y="557"/>
                        <a:pt x="764" y="559"/>
                      </a:cubicBezTo>
                      <a:cubicBezTo>
                        <a:pt x="764" y="553"/>
                        <a:pt x="764" y="544"/>
                        <a:pt x="765" y="542"/>
                      </a:cubicBezTo>
                      <a:cubicBezTo>
                        <a:pt x="764" y="542"/>
                        <a:pt x="764" y="542"/>
                        <a:pt x="764" y="537"/>
                      </a:cubicBezTo>
                      <a:cubicBezTo>
                        <a:pt x="764" y="524"/>
                        <a:pt x="765" y="532"/>
                        <a:pt x="765" y="525"/>
                      </a:cubicBezTo>
                      <a:cubicBezTo>
                        <a:pt x="764" y="522"/>
                        <a:pt x="765" y="513"/>
                        <a:pt x="764" y="513"/>
                      </a:cubicBezTo>
                      <a:cubicBezTo>
                        <a:pt x="764" y="510"/>
                        <a:pt x="764" y="509"/>
                        <a:pt x="765" y="507"/>
                      </a:cubicBezTo>
                      <a:cubicBezTo>
                        <a:pt x="764" y="501"/>
                        <a:pt x="765" y="476"/>
                        <a:pt x="763" y="484"/>
                      </a:cubicBezTo>
                      <a:cubicBezTo>
                        <a:pt x="763" y="486"/>
                        <a:pt x="763" y="486"/>
                        <a:pt x="763" y="486"/>
                      </a:cubicBezTo>
                      <a:cubicBezTo>
                        <a:pt x="763" y="485"/>
                        <a:pt x="763" y="485"/>
                        <a:pt x="763" y="484"/>
                      </a:cubicBezTo>
                      <a:cubicBezTo>
                        <a:pt x="763" y="484"/>
                        <a:pt x="763" y="484"/>
                        <a:pt x="763" y="484"/>
                      </a:cubicBezTo>
                      <a:cubicBezTo>
                        <a:pt x="763" y="484"/>
                        <a:pt x="763" y="484"/>
                        <a:pt x="763" y="484"/>
                      </a:cubicBezTo>
                      <a:cubicBezTo>
                        <a:pt x="762" y="463"/>
                        <a:pt x="764" y="439"/>
                        <a:pt x="763" y="418"/>
                      </a:cubicBezTo>
                      <a:cubicBezTo>
                        <a:pt x="764" y="418"/>
                        <a:pt x="764" y="418"/>
                        <a:pt x="764" y="418"/>
                      </a:cubicBezTo>
                      <a:cubicBezTo>
                        <a:pt x="763" y="405"/>
                        <a:pt x="763" y="389"/>
                        <a:pt x="763" y="380"/>
                      </a:cubicBezTo>
                      <a:cubicBezTo>
                        <a:pt x="763" y="376"/>
                        <a:pt x="763" y="371"/>
                        <a:pt x="764" y="372"/>
                      </a:cubicBezTo>
                      <a:cubicBezTo>
                        <a:pt x="764" y="362"/>
                        <a:pt x="763" y="361"/>
                        <a:pt x="764" y="347"/>
                      </a:cubicBezTo>
                      <a:cubicBezTo>
                        <a:pt x="764" y="357"/>
                        <a:pt x="764" y="344"/>
                        <a:pt x="764" y="357"/>
                      </a:cubicBezTo>
                      <a:cubicBezTo>
                        <a:pt x="765" y="344"/>
                        <a:pt x="765" y="342"/>
                        <a:pt x="764" y="328"/>
                      </a:cubicBezTo>
                      <a:cubicBezTo>
                        <a:pt x="765" y="332"/>
                        <a:pt x="765" y="318"/>
                        <a:pt x="765" y="312"/>
                      </a:cubicBezTo>
                      <a:cubicBezTo>
                        <a:pt x="764" y="321"/>
                        <a:pt x="764" y="321"/>
                        <a:pt x="764" y="321"/>
                      </a:cubicBezTo>
                      <a:cubicBezTo>
                        <a:pt x="764" y="314"/>
                        <a:pt x="764" y="308"/>
                        <a:pt x="764" y="302"/>
                      </a:cubicBezTo>
                      <a:cubicBezTo>
                        <a:pt x="766" y="305"/>
                        <a:pt x="766" y="305"/>
                        <a:pt x="766" y="305"/>
                      </a:cubicBezTo>
                      <a:cubicBezTo>
                        <a:pt x="767" y="279"/>
                        <a:pt x="763" y="258"/>
                        <a:pt x="766" y="238"/>
                      </a:cubicBezTo>
                      <a:cubicBezTo>
                        <a:pt x="765" y="231"/>
                        <a:pt x="765" y="252"/>
                        <a:pt x="764" y="246"/>
                      </a:cubicBezTo>
                      <a:cubicBezTo>
                        <a:pt x="764" y="234"/>
                        <a:pt x="766" y="222"/>
                        <a:pt x="766" y="218"/>
                      </a:cubicBezTo>
                      <a:cubicBezTo>
                        <a:pt x="767" y="201"/>
                        <a:pt x="764" y="202"/>
                        <a:pt x="765" y="185"/>
                      </a:cubicBezTo>
                      <a:cubicBezTo>
                        <a:pt x="764" y="187"/>
                        <a:pt x="763" y="189"/>
                        <a:pt x="762" y="176"/>
                      </a:cubicBezTo>
                      <a:cubicBezTo>
                        <a:pt x="763" y="164"/>
                        <a:pt x="764" y="162"/>
                        <a:pt x="765" y="169"/>
                      </a:cubicBezTo>
                      <a:cubicBezTo>
                        <a:pt x="765" y="172"/>
                        <a:pt x="765" y="173"/>
                        <a:pt x="765" y="173"/>
                      </a:cubicBezTo>
                      <a:cubicBezTo>
                        <a:pt x="765" y="177"/>
                        <a:pt x="765" y="182"/>
                        <a:pt x="765" y="178"/>
                      </a:cubicBezTo>
                      <a:cubicBezTo>
                        <a:pt x="765" y="176"/>
                        <a:pt x="765" y="176"/>
                        <a:pt x="765" y="176"/>
                      </a:cubicBezTo>
                      <a:cubicBezTo>
                        <a:pt x="765" y="170"/>
                        <a:pt x="765" y="153"/>
                        <a:pt x="766" y="157"/>
                      </a:cubicBezTo>
                      <a:cubicBezTo>
                        <a:pt x="766" y="148"/>
                        <a:pt x="765" y="153"/>
                        <a:pt x="765" y="160"/>
                      </a:cubicBezTo>
                      <a:cubicBezTo>
                        <a:pt x="766" y="145"/>
                        <a:pt x="765" y="136"/>
                        <a:pt x="766" y="120"/>
                      </a:cubicBezTo>
                      <a:cubicBezTo>
                        <a:pt x="765" y="123"/>
                        <a:pt x="765" y="125"/>
                        <a:pt x="765" y="122"/>
                      </a:cubicBezTo>
                      <a:cubicBezTo>
                        <a:pt x="765" y="99"/>
                        <a:pt x="764" y="112"/>
                        <a:pt x="764" y="96"/>
                      </a:cubicBezTo>
                      <a:cubicBezTo>
                        <a:pt x="764" y="87"/>
                        <a:pt x="765" y="100"/>
                        <a:pt x="765" y="84"/>
                      </a:cubicBezTo>
                      <a:cubicBezTo>
                        <a:pt x="765" y="74"/>
                        <a:pt x="766" y="82"/>
                        <a:pt x="766" y="85"/>
                      </a:cubicBezTo>
                      <a:cubicBezTo>
                        <a:pt x="766" y="71"/>
                        <a:pt x="767" y="58"/>
                        <a:pt x="767" y="50"/>
                      </a:cubicBezTo>
                      <a:cubicBezTo>
                        <a:pt x="768" y="58"/>
                        <a:pt x="768" y="58"/>
                        <a:pt x="768" y="58"/>
                      </a:cubicBezTo>
                      <a:cubicBezTo>
                        <a:pt x="767" y="53"/>
                        <a:pt x="767" y="49"/>
                        <a:pt x="767" y="45"/>
                      </a:cubicBezTo>
                      <a:cubicBezTo>
                        <a:pt x="766" y="50"/>
                        <a:pt x="766" y="50"/>
                        <a:pt x="766" y="50"/>
                      </a:cubicBezTo>
                      <a:cubicBezTo>
                        <a:pt x="767" y="45"/>
                        <a:pt x="767" y="42"/>
                        <a:pt x="767" y="42"/>
                      </a:cubicBezTo>
                      <a:cubicBezTo>
                        <a:pt x="766" y="37"/>
                        <a:pt x="765" y="45"/>
                        <a:pt x="765" y="36"/>
                      </a:cubicBezTo>
                      <a:cubicBezTo>
                        <a:pt x="765" y="30"/>
                        <a:pt x="764" y="18"/>
                        <a:pt x="765" y="16"/>
                      </a:cubicBezTo>
                      <a:cubicBezTo>
                        <a:pt x="765" y="34"/>
                        <a:pt x="767" y="14"/>
                        <a:pt x="767" y="30"/>
                      </a:cubicBezTo>
                      <a:cubicBezTo>
                        <a:pt x="767" y="26"/>
                        <a:pt x="767" y="23"/>
                        <a:pt x="767" y="18"/>
                      </a:cubicBezTo>
                      <a:cubicBezTo>
                        <a:pt x="767" y="18"/>
                        <a:pt x="767" y="19"/>
                        <a:pt x="767" y="20"/>
                      </a:cubicBezTo>
                      <a:cubicBezTo>
                        <a:pt x="767" y="15"/>
                        <a:pt x="767" y="13"/>
                        <a:pt x="767" y="8"/>
                      </a:cubicBezTo>
                      <a:cubicBezTo>
                        <a:pt x="767" y="5"/>
                        <a:pt x="767" y="3"/>
                        <a:pt x="767" y="1"/>
                      </a:cubicBezTo>
                      <a:cubicBezTo>
                        <a:pt x="765" y="1"/>
                        <a:pt x="762" y="1"/>
                        <a:pt x="759" y="1"/>
                      </a:cubicBezTo>
                      <a:cubicBezTo>
                        <a:pt x="758" y="2"/>
                        <a:pt x="756" y="2"/>
                        <a:pt x="754" y="2"/>
                      </a:cubicBezTo>
                      <a:cubicBezTo>
                        <a:pt x="753" y="2"/>
                        <a:pt x="751" y="2"/>
                        <a:pt x="749" y="2"/>
                      </a:cubicBezTo>
                      <a:cubicBezTo>
                        <a:pt x="751" y="1"/>
                        <a:pt x="745" y="0"/>
                        <a:pt x="742" y="1"/>
                      </a:cubicBezTo>
                      <a:cubicBezTo>
                        <a:pt x="749" y="1"/>
                        <a:pt x="745" y="2"/>
                        <a:pt x="738" y="2"/>
                      </a:cubicBezTo>
                      <a:cubicBezTo>
                        <a:pt x="726" y="2"/>
                        <a:pt x="725" y="3"/>
                        <a:pt x="719" y="3"/>
                      </a:cubicBezTo>
                      <a:cubicBezTo>
                        <a:pt x="726" y="3"/>
                        <a:pt x="726" y="3"/>
                        <a:pt x="726" y="3"/>
                      </a:cubicBezTo>
                      <a:cubicBezTo>
                        <a:pt x="724" y="4"/>
                        <a:pt x="718" y="3"/>
                        <a:pt x="709" y="4"/>
                      </a:cubicBezTo>
                      <a:cubicBezTo>
                        <a:pt x="709" y="3"/>
                        <a:pt x="717" y="3"/>
                        <a:pt x="714" y="3"/>
                      </a:cubicBezTo>
                      <a:cubicBezTo>
                        <a:pt x="705" y="4"/>
                        <a:pt x="693" y="2"/>
                        <a:pt x="680" y="3"/>
                      </a:cubicBezTo>
                      <a:cubicBezTo>
                        <a:pt x="674" y="2"/>
                        <a:pt x="679" y="1"/>
                        <a:pt x="674" y="1"/>
                      </a:cubicBezTo>
                      <a:cubicBezTo>
                        <a:pt x="660" y="2"/>
                        <a:pt x="659" y="0"/>
                        <a:pt x="643" y="1"/>
                      </a:cubicBezTo>
                      <a:cubicBezTo>
                        <a:pt x="648" y="2"/>
                        <a:pt x="648" y="1"/>
                        <a:pt x="638" y="2"/>
                      </a:cubicBezTo>
                      <a:cubicBezTo>
                        <a:pt x="663" y="2"/>
                        <a:pt x="663" y="2"/>
                        <a:pt x="663" y="2"/>
                      </a:cubicBezTo>
                      <a:cubicBezTo>
                        <a:pt x="647" y="3"/>
                        <a:pt x="647" y="3"/>
                        <a:pt x="647" y="3"/>
                      </a:cubicBezTo>
                      <a:cubicBezTo>
                        <a:pt x="654" y="3"/>
                        <a:pt x="663" y="3"/>
                        <a:pt x="667" y="3"/>
                      </a:cubicBezTo>
                      <a:cubicBezTo>
                        <a:pt x="660" y="3"/>
                        <a:pt x="660" y="3"/>
                        <a:pt x="664" y="4"/>
                      </a:cubicBezTo>
                      <a:cubicBezTo>
                        <a:pt x="654" y="3"/>
                        <a:pt x="643" y="5"/>
                        <a:pt x="631" y="4"/>
                      </a:cubicBezTo>
                      <a:cubicBezTo>
                        <a:pt x="632" y="2"/>
                        <a:pt x="632" y="2"/>
                        <a:pt x="632" y="2"/>
                      </a:cubicBezTo>
                      <a:cubicBezTo>
                        <a:pt x="614" y="0"/>
                        <a:pt x="600" y="3"/>
                        <a:pt x="577" y="2"/>
                      </a:cubicBezTo>
                      <a:cubicBezTo>
                        <a:pt x="584" y="3"/>
                        <a:pt x="584" y="3"/>
                        <a:pt x="584" y="3"/>
                      </a:cubicBezTo>
                      <a:cubicBezTo>
                        <a:pt x="581" y="4"/>
                        <a:pt x="570" y="3"/>
                        <a:pt x="562" y="3"/>
                      </a:cubicBezTo>
                      <a:cubicBezTo>
                        <a:pt x="563" y="2"/>
                        <a:pt x="558" y="2"/>
                        <a:pt x="555" y="2"/>
                      </a:cubicBezTo>
                      <a:cubicBezTo>
                        <a:pt x="555" y="2"/>
                        <a:pt x="538" y="1"/>
                        <a:pt x="536" y="3"/>
                      </a:cubicBezTo>
                      <a:cubicBezTo>
                        <a:pt x="525" y="2"/>
                        <a:pt x="525" y="2"/>
                        <a:pt x="525" y="2"/>
                      </a:cubicBezTo>
                      <a:cubicBezTo>
                        <a:pt x="506" y="2"/>
                        <a:pt x="504" y="4"/>
                        <a:pt x="486" y="4"/>
                      </a:cubicBezTo>
                      <a:cubicBezTo>
                        <a:pt x="491" y="3"/>
                        <a:pt x="483" y="3"/>
                        <a:pt x="495" y="2"/>
                      </a:cubicBezTo>
                      <a:cubicBezTo>
                        <a:pt x="489" y="2"/>
                        <a:pt x="484" y="2"/>
                        <a:pt x="483" y="2"/>
                      </a:cubicBezTo>
                      <a:cubicBezTo>
                        <a:pt x="480" y="2"/>
                        <a:pt x="467" y="3"/>
                        <a:pt x="461" y="3"/>
                      </a:cubicBezTo>
                      <a:cubicBezTo>
                        <a:pt x="459" y="3"/>
                        <a:pt x="458" y="4"/>
                        <a:pt x="451" y="4"/>
                      </a:cubicBezTo>
                      <a:cubicBezTo>
                        <a:pt x="450" y="4"/>
                        <a:pt x="451" y="3"/>
                        <a:pt x="451" y="3"/>
                      </a:cubicBezTo>
                      <a:cubicBezTo>
                        <a:pt x="451" y="4"/>
                        <a:pt x="440" y="4"/>
                        <a:pt x="446" y="5"/>
                      </a:cubicBezTo>
                      <a:cubicBezTo>
                        <a:pt x="428" y="2"/>
                        <a:pt x="394" y="5"/>
                        <a:pt x="378" y="3"/>
                      </a:cubicBezTo>
                      <a:cubicBezTo>
                        <a:pt x="365" y="3"/>
                        <a:pt x="349" y="3"/>
                        <a:pt x="337" y="3"/>
                      </a:cubicBezTo>
                      <a:cubicBezTo>
                        <a:pt x="338" y="3"/>
                        <a:pt x="337" y="3"/>
                        <a:pt x="339" y="3"/>
                      </a:cubicBezTo>
                      <a:cubicBezTo>
                        <a:pt x="323" y="2"/>
                        <a:pt x="329" y="5"/>
                        <a:pt x="310" y="5"/>
                      </a:cubicBezTo>
                      <a:cubicBezTo>
                        <a:pt x="301" y="3"/>
                        <a:pt x="320" y="4"/>
                        <a:pt x="314" y="3"/>
                      </a:cubicBezTo>
                      <a:cubicBezTo>
                        <a:pt x="312" y="1"/>
                        <a:pt x="292" y="4"/>
                        <a:pt x="279" y="2"/>
                      </a:cubicBezTo>
                      <a:cubicBezTo>
                        <a:pt x="282" y="2"/>
                        <a:pt x="282" y="2"/>
                        <a:pt x="282" y="2"/>
                      </a:cubicBezTo>
                      <a:cubicBezTo>
                        <a:pt x="272" y="1"/>
                        <a:pt x="258" y="3"/>
                        <a:pt x="243" y="3"/>
                      </a:cubicBezTo>
                      <a:cubicBezTo>
                        <a:pt x="243" y="3"/>
                        <a:pt x="243" y="3"/>
                        <a:pt x="243" y="2"/>
                      </a:cubicBezTo>
                      <a:cubicBezTo>
                        <a:pt x="232" y="4"/>
                        <a:pt x="211" y="4"/>
                        <a:pt x="196" y="5"/>
                      </a:cubicBezTo>
                      <a:cubicBezTo>
                        <a:pt x="201" y="4"/>
                        <a:pt x="203" y="4"/>
                        <a:pt x="200" y="3"/>
                      </a:cubicBezTo>
                      <a:cubicBezTo>
                        <a:pt x="193" y="3"/>
                        <a:pt x="202" y="5"/>
                        <a:pt x="189" y="5"/>
                      </a:cubicBezTo>
                      <a:cubicBezTo>
                        <a:pt x="184" y="4"/>
                        <a:pt x="174" y="4"/>
                        <a:pt x="173" y="3"/>
                      </a:cubicBezTo>
                      <a:cubicBezTo>
                        <a:pt x="186" y="3"/>
                        <a:pt x="186" y="3"/>
                        <a:pt x="186" y="3"/>
                      </a:cubicBezTo>
                      <a:cubicBezTo>
                        <a:pt x="179" y="1"/>
                        <a:pt x="169" y="3"/>
                        <a:pt x="163" y="3"/>
                      </a:cubicBezTo>
                      <a:cubicBezTo>
                        <a:pt x="163" y="2"/>
                        <a:pt x="163" y="2"/>
                        <a:pt x="163" y="2"/>
                      </a:cubicBezTo>
                      <a:cubicBezTo>
                        <a:pt x="144" y="2"/>
                        <a:pt x="144" y="4"/>
                        <a:pt x="122" y="4"/>
                      </a:cubicBezTo>
                      <a:cubicBezTo>
                        <a:pt x="125" y="4"/>
                        <a:pt x="125" y="4"/>
                        <a:pt x="125" y="4"/>
                      </a:cubicBezTo>
                      <a:cubicBezTo>
                        <a:pt x="113" y="6"/>
                        <a:pt x="115" y="3"/>
                        <a:pt x="103" y="4"/>
                      </a:cubicBezTo>
                      <a:cubicBezTo>
                        <a:pt x="100" y="3"/>
                        <a:pt x="100" y="3"/>
                        <a:pt x="100" y="3"/>
                      </a:cubicBezTo>
                      <a:cubicBezTo>
                        <a:pt x="92" y="3"/>
                        <a:pt x="73" y="4"/>
                        <a:pt x="60" y="5"/>
                      </a:cubicBezTo>
                      <a:cubicBezTo>
                        <a:pt x="67" y="3"/>
                        <a:pt x="83" y="3"/>
                        <a:pt x="93" y="2"/>
                      </a:cubicBezTo>
                      <a:cubicBezTo>
                        <a:pt x="86" y="2"/>
                        <a:pt x="67" y="2"/>
                        <a:pt x="64" y="3"/>
                      </a:cubicBezTo>
                      <a:cubicBezTo>
                        <a:pt x="67" y="3"/>
                        <a:pt x="70" y="3"/>
                        <a:pt x="73" y="3"/>
                      </a:cubicBezTo>
                      <a:cubicBezTo>
                        <a:pt x="64" y="4"/>
                        <a:pt x="52" y="5"/>
                        <a:pt x="37" y="5"/>
                      </a:cubicBezTo>
                      <a:cubicBezTo>
                        <a:pt x="38" y="4"/>
                        <a:pt x="34" y="3"/>
                        <a:pt x="28" y="3"/>
                      </a:cubicBezTo>
                      <a:cubicBezTo>
                        <a:pt x="25" y="3"/>
                        <a:pt x="21" y="3"/>
                        <a:pt x="18" y="3"/>
                      </a:cubicBezTo>
                      <a:cubicBezTo>
                        <a:pt x="13" y="3"/>
                        <a:pt x="8" y="3"/>
                        <a:pt x="3" y="3"/>
                      </a:cubicBezTo>
                      <a:cubicBezTo>
                        <a:pt x="3" y="6"/>
                        <a:pt x="3" y="9"/>
                        <a:pt x="3" y="11"/>
                      </a:cubicBezTo>
                      <a:cubicBezTo>
                        <a:pt x="3" y="13"/>
                        <a:pt x="3" y="15"/>
                        <a:pt x="3" y="17"/>
                      </a:cubicBezTo>
                      <a:cubicBezTo>
                        <a:pt x="2" y="20"/>
                        <a:pt x="2" y="23"/>
                        <a:pt x="2" y="25"/>
                      </a:cubicBezTo>
                      <a:cubicBezTo>
                        <a:pt x="3" y="52"/>
                        <a:pt x="1" y="78"/>
                        <a:pt x="1" y="109"/>
                      </a:cubicBezTo>
                      <a:cubicBezTo>
                        <a:pt x="4" y="98"/>
                        <a:pt x="1" y="118"/>
                        <a:pt x="4" y="116"/>
                      </a:cubicBezTo>
                      <a:cubicBezTo>
                        <a:pt x="4" y="123"/>
                        <a:pt x="4" y="126"/>
                        <a:pt x="4" y="127"/>
                      </a:cubicBezTo>
                      <a:cubicBezTo>
                        <a:pt x="2" y="149"/>
                        <a:pt x="2" y="149"/>
                        <a:pt x="2" y="149"/>
                      </a:cubicBezTo>
                      <a:cubicBezTo>
                        <a:pt x="2" y="154"/>
                        <a:pt x="2" y="142"/>
                        <a:pt x="1" y="142"/>
                      </a:cubicBezTo>
                      <a:cubicBezTo>
                        <a:pt x="1" y="158"/>
                        <a:pt x="0" y="149"/>
                        <a:pt x="0" y="160"/>
                      </a:cubicBezTo>
                      <a:cubicBezTo>
                        <a:pt x="1" y="157"/>
                        <a:pt x="1" y="165"/>
                        <a:pt x="1" y="174"/>
                      </a:cubicBezTo>
                      <a:cubicBezTo>
                        <a:pt x="2" y="161"/>
                        <a:pt x="2" y="161"/>
                        <a:pt x="2" y="161"/>
                      </a:cubicBezTo>
                      <a:cubicBezTo>
                        <a:pt x="3" y="184"/>
                        <a:pt x="0" y="181"/>
                        <a:pt x="1" y="203"/>
                      </a:cubicBezTo>
                      <a:cubicBezTo>
                        <a:pt x="0" y="196"/>
                        <a:pt x="0" y="196"/>
                        <a:pt x="0" y="196"/>
                      </a:cubicBezTo>
                      <a:cubicBezTo>
                        <a:pt x="1" y="207"/>
                        <a:pt x="0" y="238"/>
                        <a:pt x="2" y="249"/>
                      </a:cubicBezTo>
                      <a:cubicBezTo>
                        <a:pt x="2" y="251"/>
                        <a:pt x="1" y="254"/>
                        <a:pt x="1" y="249"/>
                      </a:cubicBezTo>
                      <a:cubicBezTo>
                        <a:pt x="1" y="276"/>
                        <a:pt x="3" y="310"/>
                        <a:pt x="2" y="331"/>
                      </a:cubicBezTo>
                      <a:cubicBezTo>
                        <a:pt x="1" y="329"/>
                        <a:pt x="1" y="329"/>
                        <a:pt x="1" y="329"/>
                      </a:cubicBezTo>
                      <a:cubicBezTo>
                        <a:pt x="1" y="334"/>
                        <a:pt x="2" y="338"/>
                        <a:pt x="2" y="344"/>
                      </a:cubicBezTo>
                      <a:cubicBezTo>
                        <a:pt x="2" y="344"/>
                        <a:pt x="1" y="342"/>
                        <a:pt x="1" y="344"/>
                      </a:cubicBezTo>
                      <a:cubicBezTo>
                        <a:pt x="1" y="347"/>
                        <a:pt x="2" y="358"/>
                        <a:pt x="2" y="365"/>
                      </a:cubicBezTo>
                      <a:cubicBezTo>
                        <a:pt x="1" y="359"/>
                        <a:pt x="1" y="359"/>
                        <a:pt x="1" y="359"/>
                      </a:cubicBezTo>
                      <a:cubicBezTo>
                        <a:pt x="0" y="386"/>
                        <a:pt x="3" y="400"/>
                        <a:pt x="3" y="422"/>
                      </a:cubicBezTo>
                      <a:cubicBezTo>
                        <a:pt x="1" y="422"/>
                        <a:pt x="1" y="443"/>
                        <a:pt x="1" y="454"/>
                      </a:cubicBezTo>
                      <a:cubicBezTo>
                        <a:pt x="0" y="453"/>
                        <a:pt x="0" y="453"/>
                        <a:pt x="0" y="453"/>
                      </a:cubicBezTo>
                      <a:cubicBezTo>
                        <a:pt x="0" y="484"/>
                        <a:pt x="2" y="506"/>
                        <a:pt x="2" y="535"/>
                      </a:cubicBezTo>
                      <a:cubicBezTo>
                        <a:pt x="1" y="553"/>
                        <a:pt x="2" y="595"/>
                        <a:pt x="1" y="624"/>
                      </a:cubicBezTo>
                      <a:cubicBezTo>
                        <a:pt x="1" y="619"/>
                        <a:pt x="2" y="625"/>
                        <a:pt x="2" y="630"/>
                      </a:cubicBezTo>
                      <a:cubicBezTo>
                        <a:pt x="2" y="636"/>
                        <a:pt x="3" y="648"/>
                        <a:pt x="2" y="647"/>
                      </a:cubicBezTo>
                      <a:cubicBezTo>
                        <a:pt x="2" y="645"/>
                        <a:pt x="2" y="645"/>
                        <a:pt x="2" y="645"/>
                      </a:cubicBezTo>
                      <a:cubicBezTo>
                        <a:pt x="0" y="650"/>
                        <a:pt x="1" y="664"/>
                        <a:pt x="1" y="674"/>
                      </a:cubicBezTo>
                      <a:cubicBezTo>
                        <a:pt x="3" y="676"/>
                        <a:pt x="3" y="676"/>
                        <a:pt x="3" y="676"/>
                      </a:cubicBezTo>
                      <a:cubicBezTo>
                        <a:pt x="0" y="704"/>
                        <a:pt x="4" y="750"/>
                        <a:pt x="1" y="766"/>
                      </a:cubicBezTo>
                      <a:cubicBezTo>
                        <a:pt x="2" y="772"/>
                        <a:pt x="2" y="781"/>
                        <a:pt x="2" y="788"/>
                      </a:cubicBezTo>
                      <a:cubicBezTo>
                        <a:pt x="1" y="787"/>
                        <a:pt x="1" y="787"/>
                        <a:pt x="1" y="787"/>
                      </a:cubicBezTo>
                      <a:cubicBezTo>
                        <a:pt x="1" y="806"/>
                        <a:pt x="1" y="816"/>
                        <a:pt x="1" y="839"/>
                      </a:cubicBezTo>
                      <a:cubicBezTo>
                        <a:pt x="0" y="834"/>
                        <a:pt x="0" y="834"/>
                        <a:pt x="0" y="834"/>
                      </a:cubicBezTo>
                      <a:cubicBezTo>
                        <a:pt x="0" y="847"/>
                        <a:pt x="3" y="851"/>
                        <a:pt x="3" y="863"/>
                      </a:cubicBezTo>
                      <a:cubicBezTo>
                        <a:pt x="2" y="867"/>
                        <a:pt x="2" y="867"/>
                        <a:pt x="2" y="867"/>
                      </a:cubicBezTo>
                      <a:cubicBezTo>
                        <a:pt x="2" y="890"/>
                        <a:pt x="0" y="913"/>
                        <a:pt x="2" y="936"/>
                      </a:cubicBezTo>
                      <a:cubicBezTo>
                        <a:pt x="2" y="935"/>
                        <a:pt x="1" y="935"/>
                        <a:pt x="1" y="931"/>
                      </a:cubicBezTo>
                      <a:cubicBezTo>
                        <a:pt x="1" y="942"/>
                        <a:pt x="0" y="973"/>
                        <a:pt x="2" y="969"/>
                      </a:cubicBezTo>
                      <a:cubicBezTo>
                        <a:pt x="1" y="969"/>
                        <a:pt x="2" y="992"/>
                        <a:pt x="3" y="1005"/>
                      </a:cubicBezTo>
                      <a:cubicBezTo>
                        <a:pt x="2" y="1003"/>
                        <a:pt x="2" y="1003"/>
                        <a:pt x="2" y="1003"/>
                      </a:cubicBezTo>
                      <a:cubicBezTo>
                        <a:pt x="2" y="1004"/>
                        <a:pt x="2" y="1006"/>
                        <a:pt x="2" y="1007"/>
                      </a:cubicBezTo>
                      <a:cubicBezTo>
                        <a:pt x="2" y="1007"/>
                        <a:pt x="2" y="1008"/>
                        <a:pt x="2" y="1008"/>
                      </a:cubicBezTo>
                      <a:cubicBezTo>
                        <a:pt x="2" y="1009"/>
                        <a:pt x="2" y="1010"/>
                        <a:pt x="2" y="1010"/>
                      </a:cubicBezTo>
                      <a:cubicBezTo>
                        <a:pt x="3" y="1013"/>
                        <a:pt x="3" y="1015"/>
                        <a:pt x="3" y="1018"/>
                      </a:cubicBezTo>
                      <a:cubicBezTo>
                        <a:pt x="5" y="1018"/>
                        <a:pt x="8" y="1018"/>
                        <a:pt x="11" y="1018"/>
                      </a:cubicBezTo>
                      <a:cubicBezTo>
                        <a:pt x="13" y="1018"/>
                        <a:pt x="16" y="1017"/>
                        <a:pt x="19" y="1017"/>
                      </a:cubicBezTo>
                      <a:cubicBezTo>
                        <a:pt x="23" y="1017"/>
                        <a:pt x="22" y="1018"/>
                        <a:pt x="18" y="1018"/>
                      </a:cubicBezTo>
                      <a:cubicBezTo>
                        <a:pt x="29" y="1019"/>
                        <a:pt x="27" y="1017"/>
                        <a:pt x="41" y="1017"/>
                      </a:cubicBezTo>
                      <a:cubicBezTo>
                        <a:pt x="36" y="1018"/>
                        <a:pt x="36" y="1018"/>
                        <a:pt x="36" y="1018"/>
                      </a:cubicBezTo>
                      <a:cubicBezTo>
                        <a:pt x="48" y="1018"/>
                        <a:pt x="47" y="1018"/>
                        <a:pt x="53" y="1017"/>
                      </a:cubicBezTo>
                      <a:cubicBezTo>
                        <a:pt x="61" y="1017"/>
                        <a:pt x="76" y="1017"/>
                        <a:pt x="77" y="1018"/>
                      </a:cubicBezTo>
                      <a:cubicBezTo>
                        <a:pt x="79" y="1018"/>
                        <a:pt x="86" y="1017"/>
                        <a:pt x="93" y="1017"/>
                      </a:cubicBezTo>
                      <a:cubicBezTo>
                        <a:pt x="93" y="1018"/>
                        <a:pt x="91" y="1018"/>
                        <a:pt x="90" y="1018"/>
                      </a:cubicBezTo>
                      <a:cubicBezTo>
                        <a:pt x="110" y="1019"/>
                        <a:pt x="119" y="1017"/>
                        <a:pt x="133" y="1018"/>
                      </a:cubicBezTo>
                      <a:cubicBezTo>
                        <a:pt x="133" y="1018"/>
                        <a:pt x="134" y="1018"/>
                        <a:pt x="135" y="1018"/>
                      </a:cubicBezTo>
                      <a:cubicBezTo>
                        <a:pt x="119" y="1018"/>
                        <a:pt x="107" y="1018"/>
                        <a:pt x="108" y="1018"/>
                      </a:cubicBezTo>
                      <a:cubicBezTo>
                        <a:pt x="108" y="1019"/>
                        <a:pt x="121" y="1019"/>
                        <a:pt x="110" y="1021"/>
                      </a:cubicBezTo>
                      <a:cubicBezTo>
                        <a:pt x="121" y="1020"/>
                        <a:pt x="138" y="1018"/>
                        <a:pt x="151" y="1019"/>
                      </a:cubicBezTo>
                      <a:cubicBezTo>
                        <a:pt x="151" y="1019"/>
                        <a:pt x="152" y="1019"/>
                        <a:pt x="152" y="1019"/>
                      </a:cubicBezTo>
                      <a:cubicBezTo>
                        <a:pt x="151" y="1019"/>
                        <a:pt x="151" y="1019"/>
                        <a:pt x="151" y="1019"/>
                      </a:cubicBezTo>
                      <a:cubicBezTo>
                        <a:pt x="154" y="1019"/>
                        <a:pt x="156" y="1019"/>
                        <a:pt x="159" y="1019"/>
                      </a:cubicBezTo>
                      <a:cubicBezTo>
                        <a:pt x="163" y="1019"/>
                        <a:pt x="165" y="1019"/>
                        <a:pt x="169" y="1020"/>
                      </a:cubicBezTo>
                      <a:cubicBezTo>
                        <a:pt x="171" y="1020"/>
                        <a:pt x="184" y="1020"/>
                        <a:pt x="190" y="1020"/>
                      </a:cubicBezTo>
                      <a:cubicBezTo>
                        <a:pt x="190" y="1019"/>
                        <a:pt x="198" y="1019"/>
                        <a:pt x="190" y="1018"/>
                      </a:cubicBezTo>
                      <a:cubicBezTo>
                        <a:pt x="191" y="1018"/>
                        <a:pt x="189" y="1018"/>
                        <a:pt x="185" y="1018"/>
                      </a:cubicBezTo>
                      <a:cubicBezTo>
                        <a:pt x="184" y="1018"/>
                        <a:pt x="183" y="1018"/>
                        <a:pt x="182" y="1018"/>
                      </a:cubicBezTo>
                      <a:cubicBezTo>
                        <a:pt x="182" y="1018"/>
                        <a:pt x="182" y="1018"/>
                        <a:pt x="182" y="1018"/>
                      </a:cubicBezTo>
                      <a:cubicBezTo>
                        <a:pt x="178" y="1018"/>
                        <a:pt x="173" y="1018"/>
                        <a:pt x="167" y="1018"/>
                      </a:cubicBezTo>
                      <a:cubicBezTo>
                        <a:pt x="172" y="1018"/>
                        <a:pt x="177" y="1017"/>
                        <a:pt x="184" y="1018"/>
                      </a:cubicBezTo>
                      <a:cubicBezTo>
                        <a:pt x="187" y="1017"/>
                        <a:pt x="191" y="1017"/>
                        <a:pt x="193" y="1016"/>
                      </a:cubicBezTo>
                      <a:cubicBezTo>
                        <a:pt x="201" y="1018"/>
                        <a:pt x="218" y="1019"/>
                        <a:pt x="221" y="1020"/>
                      </a:cubicBezTo>
                      <a:cubicBezTo>
                        <a:pt x="240" y="1019"/>
                        <a:pt x="266" y="1019"/>
                        <a:pt x="278" y="1017"/>
                      </a:cubicBezTo>
                      <a:cubicBezTo>
                        <a:pt x="284" y="1017"/>
                        <a:pt x="285" y="1018"/>
                        <a:pt x="287" y="1018"/>
                      </a:cubicBezTo>
                      <a:cubicBezTo>
                        <a:pt x="284" y="1018"/>
                        <a:pt x="280" y="1018"/>
                        <a:pt x="278" y="1018"/>
                      </a:cubicBezTo>
                      <a:cubicBezTo>
                        <a:pt x="289" y="1018"/>
                        <a:pt x="311" y="1018"/>
                        <a:pt x="314" y="1017"/>
                      </a:cubicBezTo>
                      <a:cubicBezTo>
                        <a:pt x="327" y="1017"/>
                        <a:pt x="306" y="1018"/>
                        <a:pt x="325" y="1018"/>
                      </a:cubicBezTo>
                      <a:cubicBezTo>
                        <a:pt x="322" y="1018"/>
                        <a:pt x="322" y="1018"/>
                        <a:pt x="322" y="1018"/>
                      </a:cubicBezTo>
                      <a:cubicBezTo>
                        <a:pt x="360" y="1021"/>
                        <a:pt x="383" y="1015"/>
                        <a:pt x="425" y="1018"/>
                      </a:cubicBezTo>
                      <a:cubicBezTo>
                        <a:pt x="422" y="1017"/>
                        <a:pt x="421" y="1017"/>
                        <a:pt x="420" y="1017"/>
                      </a:cubicBezTo>
                      <a:cubicBezTo>
                        <a:pt x="468" y="1018"/>
                        <a:pt x="518" y="1016"/>
                        <a:pt x="565" y="1018"/>
                      </a:cubicBezTo>
                      <a:cubicBezTo>
                        <a:pt x="578" y="1018"/>
                        <a:pt x="580" y="1017"/>
                        <a:pt x="588" y="1017"/>
                      </a:cubicBezTo>
                      <a:cubicBezTo>
                        <a:pt x="591" y="1018"/>
                        <a:pt x="591" y="1018"/>
                        <a:pt x="591" y="1018"/>
                      </a:cubicBezTo>
                      <a:cubicBezTo>
                        <a:pt x="605" y="1017"/>
                        <a:pt x="605" y="1017"/>
                        <a:pt x="605" y="1017"/>
                      </a:cubicBezTo>
                      <a:cubicBezTo>
                        <a:pt x="624" y="1015"/>
                        <a:pt x="639" y="1019"/>
                        <a:pt x="664" y="1018"/>
                      </a:cubicBezTo>
                      <a:cubicBezTo>
                        <a:pt x="661" y="1017"/>
                        <a:pt x="661" y="1017"/>
                        <a:pt x="661" y="1017"/>
                      </a:cubicBezTo>
                      <a:cubicBezTo>
                        <a:pt x="669" y="1017"/>
                        <a:pt x="689" y="1016"/>
                        <a:pt x="687" y="1017"/>
                      </a:cubicBezTo>
                      <a:cubicBezTo>
                        <a:pt x="688" y="1017"/>
                        <a:pt x="690" y="1016"/>
                        <a:pt x="694" y="1017"/>
                      </a:cubicBezTo>
                      <a:cubicBezTo>
                        <a:pt x="694" y="1017"/>
                        <a:pt x="694" y="1017"/>
                        <a:pt x="694" y="1017"/>
                      </a:cubicBezTo>
                      <a:cubicBezTo>
                        <a:pt x="716" y="1016"/>
                        <a:pt x="716" y="1016"/>
                        <a:pt x="716" y="1016"/>
                      </a:cubicBezTo>
                      <a:cubicBezTo>
                        <a:pt x="733" y="1017"/>
                        <a:pt x="714" y="1019"/>
                        <a:pt x="738" y="1019"/>
                      </a:cubicBezTo>
                      <a:cubicBezTo>
                        <a:pt x="748" y="1019"/>
                        <a:pt x="765" y="1017"/>
                        <a:pt x="761" y="1017"/>
                      </a:cubicBezTo>
                      <a:cubicBezTo>
                        <a:pt x="758" y="1017"/>
                        <a:pt x="752" y="1016"/>
                        <a:pt x="751" y="1016"/>
                      </a:cubicBezTo>
                      <a:cubicBezTo>
                        <a:pt x="760" y="1015"/>
                        <a:pt x="760" y="1015"/>
                        <a:pt x="760" y="1015"/>
                      </a:cubicBezTo>
                      <a:cubicBezTo>
                        <a:pt x="762" y="1013"/>
                        <a:pt x="768" y="1012"/>
                        <a:pt x="747" y="1010"/>
                      </a:cubicBezTo>
                      <a:cubicBezTo>
                        <a:pt x="733" y="1011"/>
                        <a:pt x="733" y="1011"/>
                        <a:pt x="733" y="1011"/>
                      </a:cubicBezTo>
                      <a:cubicBezTo>
                        <a:pt x="728" y="1010"/>
                        <a:pt x="728" y="1010"/>
                        <a:pt x="728" y="1010"/>
                      </a:cubicBezTo>
                      <a:cubicBezTo>
                        <a:pt x="740" y="1010"/>
                        <a:pt x="740" y="1010"/>
                        <a:pt x="740" y="1010"/>
                      </a:cubicBezTo>
                      <a:cubicBezTo>
                        <a:pt x="733" y="1010"/>
                        <a:pt x="729" y="1010"/>
                        <a:pt x="724" y="1011"/>
                      </a:cubicBezTo>
                      <a:cubicBezTo>
                        <a:pt x="723" y="1010"/>
                        <a:pt x="721" y="1010"/>
                        <a:pt x="718" y="1010"/>
                      </a:cubicBezTo>
                      <a:cubicBezTo>
                        <a:pt x="704" y="1012"/>
                        <a:pt x="704" y="1012"/>
                        <a:pt x="704" y="1012"/>
                      </a:cubicBezTo>
                      <a:cubicBezTo>
                        <a:pt x="702" y="1011"/>
                        <a:pt x="710" y="1010"/>
                        <a:pt x="701" y="1010"/>
                      </a:cubicBezTo>
                      <a:cubicBezTo>
                        <a:pt x="694" y="1011"/>
                        <a:pt x="707" y="1011"/>
                        <a:pt x="696" y="1012"/>
                      </a:cubicBezTo>
                      <a:cubicBezTo>
                        <a:pt x="689" y="1011"/>
                        <a:pt x="691" y="1010"/>
                        <a:pt x="683" y="1011"/>
                      </a:cubicBezTo>
                      <a:cubicBezTo>
                        <a:pt x="682" y="1011"/>
                        <a:pt x="683" y="1010"/>
                        <a:pt x="687" y="1010"/>
                      </a:cubicBezTo>
                      <a:cubicBezTo>
                        <a:pt x="679" y="1011"/>
                        <a:pt x="668" y="1010"/>
                        <a:pt x="664" y="1011"/>
                      </a:cubicBezTo>
                      <a:cubicBezTo>
                        <a:pt x="657" y="1010"/>
                        <a:pt x="639" y="1012"/>
                        <a:pt x="640" y="1010"/>
                      </a:cubicBezTo>
                      <a:cubicBezTo>
                        <a:pt x="638" y="1010"/>
                        <a:pt x="627" y="1011"/>
                        <a:pt x="621" y="1011"/>
                      </a:cubicBezTo>
                      <a:cubicBezTo>
                        <a:pt x="633" y="1009"/>
                        <a:pt x="596" y="1011"/>
                        <a:pt x="599" y="1009"/>
                      </a:cubicBezTo>
                      <a:cubicBezTo>
                        <a:pt x="590" y="1011"/>
                        <a:pt x="566" y="1010"/>
                        <a:pt x="551" y="1011"/>
                      </a:cubicBezTo>
                      <a:cubicBezTo>
                        <a:pt x="551" y="1011"/>
                        <a:pt x="553" y="1010"/>
                        <a:pt x="555" y="1011"/>
                      </a:cubicBezTo>
                      <a:cubicBezTo>
                        <a:pt x="546" y="1010"/>
                        <a:pt x="543" y="1010"/>
                        <a:pt x="537" y="1009"/>
                      </a:cubicBezTo>
                      <a:cubicBezTo>
                        <a:pt x="536" y="1011"/>
                        <a:pt x="522" y="1011"/>
                        <a:pt x="515" y="1012"/>
                      </a:cubicBezTo>
                      <a:cubicBezTo>
                        <a:pt x="504" y="1011"/>
                        <a:pt x="521" y="1010"/>
                        <a:pt x="518" y="1009"/>
                      </a:cubicBezTo>
                      <a:cubicBezTo>
                        <a:pt x="518" y="1010"/>
                        <a:pt x="499" y="1010"/>
                        <a:pt x="502" y="1011"/>
                      </a:cubicBezTo>
                      <a:cubicBezTo>
                        <a:pt x="494" y="1010"/>
                        <a:pt x="495" y="1011"/>
                        <a:pt x="491" y="1010"/>
                      </a:cubicBezTo>
                      <a:cubicBezTo>
                        <a:pt x="489" y="1012"/>
                        <a:pt x="483" y="1010"/>
                        <a:pt x="476" y="1011"/>
                      </a:cubicBezTo>
                      <a:cubicBezTo>
                        <a:pt x="464" y="1010"/>
                        <a:pt x="473" y="1009"/>
                        <a:pt x="460" y="1010"/>
                      </a:cubicBezTo>
                      <a:cubicBezTo>
                        <a:pt x="453" y="1009"/>
                        <a:pt x="465" y="1009"/>
                        <a:pt x="465" y="1009"/>
                      </a:cubicBezTo>
                      <a:close/>
                      <a:moveTo>
                        <a:pt x="147" y="1012"/>
                      </a:moveTo>
                      <a:cubicBezTo>
                        <a:pt x="147" y="1012"/>
                        <a:pt x="147" y="1012"/>
                        <a:pt x="147" y="1012"/>
                      </a:cubicBezTo>
                      <a:cubicBezTo>
                        <a:pt x="150" y="1012"/>
                        <a:pt x="152" y="1012"/>
                        <a:pt x="154" y="1012"/>
                      </a:cubicBezTo>
                      <a:cubicBezTo>
                        <a:pt x="152" y="1012"/>
                        <a:pt x="151" y="1012"/>
                        <a:pt x="147" y="1012"/>
                      </a:cubicBezTo>
                      <a:close/>
                      <a:moveTo>
                        <a:pt x="121" y="1012"/>
                      </a:moveTo>
                      <a:cubicBezTo>
                        <a:pt x="124" y="1012"/>
                        <a:pt x="128" y="1012"/>
                        <a:pt x="132" y="1012"/>
                      </a:cubicBezTo>
                      <a:cubicBezTo>
                        <a:pt x="133" y="1012"/>
                        <a:pt x="132" y="1013"/>
                        <a:pt x="129" y="1013"/>
                      </a:cubicBezTo>
                      <a:cubicBezTo>
                        <a:pt x="131" y="1013"/>
                        <a:pt x="125" y="1012"/>
                        <a:pt x="121" y="1012"/>
                      </a:cubicBezTo>
                      <a:close/>
                      <a:moveTo>
                        <a:pt x="177" y="1020"/>
                      </a:moveTo>
                      <a:cubicBezTo>
                        <a:pt x="173" y="1020"/>
                        <a:pt x="171" y="1020"/>
                        <a:pt x="171" y="1019"/>
                      </a:cubicBezTo>
                      <a:cubicBezTo>
                        <a:pt x="173" y="1019"/>
                        <a:pt x="175" y="1019"/>
                        <a:pt x="178" y="1019"/>
                      </a:cubicBezTo>
                      <a:cubicBezTo>
                        <a:pt x="178" y="1019"/>
                        <a:pt x="179" y="1019"/>
                        <a:pt x="179" y="1019"/>
                      </a:cubicBezTo>
                      <a:cubicBezTo>
                        <a:pt x="178" y="1019"/>
                        <a:pt x="178" y="1020"/>
                        <a:pt x="177" y="1020"/>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63" name="Freeform 83"/>
                <p:cNvSpPr>
                  <a:spLocks noEditPoints="1"/>
                </p:cNvSpPr>
                <p:nvPr/>
              </p:nvSpPr>
              <p:spPr bwMode="auto">
                <a:xfrm>
                  <a:off x="5628472" y="2670406"/>
                  <a:ext cx="1609725" cy="28575"/>
                </a:xfrm>
                <a:custGeom>
                  <a:avLst/>
                  <a:gdLst>
                    <a:gd name="T0" fmla="*/ 85 w 746"/>
                    <a:gd name="T1" fmla="*/ 10 h 13"/>
                    <a:gd name="T2" fmla="*/ 91 w 746"/>
                    <a:gd name="T3" fmla="*/ 10 h 13"/>
                    <a:gd name="T4" fmla="*/ 110 w 746"/>
                    <a:gd name="T5" fmla="*/ 11 h 13"/>
                    <a:gd name="T6" fmla="*/ 151 w 746"/>
                    <a:gd name="T7" fmla="*/ 12 h 13"/>
                    <a:gd name="T8" fmla="*/ 177 w 746"/>
                    <a:gd name="T9" fmla="*/ 9 h 13"/>
                    <a:gd name="T10" fmla="*/ 220 w 746"/>
                    <a:gd name="T11" fmla="*/ 10 h 13"/>
                    <a:gd name="T12" fmla="*/ 237 w 746"/>
                    <a:gd name="T13" fmla="*/ 12 h 13"/>
                    <a:gd name="T14" fmla="*/ 261 w 746"/>
                    <a:gd name="T15" fmla="*/ 9 h 13"/>
                    <a:gd name="T16" fmla="*/ 284 w 746"/>
                    <a:gd name="T17" fmla="*/ 10 h 13"/>
                    <a:gd name="T18" fmla="*/ 312 w 746"/>
                    <a:gd name="T19" fmla="*/ 10 h 13"/>
                    <a:gd name="T20" fmla="*/ 371 w 746"/>
                    <a:gd name="T21" fmla="*/ 11 h 13"/>
                    <a:gd name="T22" fmla="*/ 438 w 746"/>
                    <a:gd name="T23" fmla="*/ 11 h 13"/>
                    <a:gd name="T24" fmla="*/ 469 w 746"/>
                    <a:gd name="T25" fmla="*/ 10 h 13"/>
                    <a:gd name="T26" fmla="*/ 519 w 746"/>
                    <a:gd name="T27" fmla="*/ 10 h 13"/>
                    <a:gd name="T28" fmla="*/ 540 w 746"/>
                    <a:gd name="T29" fmla="*/ 11 h 13"/>
                    <a:gd name="T30" fmla="*/ 565 w 746"/>
                    <a:gd name="T31" fmla="*/ 8 h 13"/>
                    <a:gd name="T32" fmla="*/ 575 w 746"/>
                    <a:gd name="T33" fmla="*/ 8 h 13"/>
                    <a:gd name="T34" fmla="*/ 593 w 746"/>
                    <a:gd name="T35" fmla="*/ 9 h 13"/>
                    <a:gd name="T36" fmla="*/ 623 w 746"/>
                    <a:gd name="T37" fmla="*/ 8 h 13"/>
                    <a:gd name="T38" fmla="*/ 648 w 746"/>
                    <a:gd name="T39" fmla="*/ 8 h 13"/>
                    <a:gd name="T40" fmla="*/ 675 w 746"/>
                    <a:gd name="T41" fmla="*/ 8 h 13"/>
                    <a:gd name="T42" fmla="*/ 688 w 746"/>
                    <a:gd name="T43" fmla="*/ 9 h 13"/>
                    <a:gd name="T44" fmla="*/ 706 w 746"/>
                    <a:gd name="T45" fmla="*/ 9 h 13"/>
                    <a:gd name="T46" fmla="*/ 734 w 746"/>
                    <a:gd name="T47" fmla="*/ 9 h 13"/>
                    <a:gd name="T48" fmla="*/ 744 w 746"/>
                    <a:gd name="T49" fmla="*/ 8 h 13"/>
                    <a:gd name="T50" fmla="*/ 729 w 746"/>
                    <a:gd name="T51" fmla="*/ 5 h 13"/>
                    <a:gd name="T52" fmla="*/ 715 w 746"/>
                    <a:gd name="T53" fmla="*/ 4 h 13"/>
                    <a:gd name="T54" fmla="*/ 700 w 746"/>
                    <a:gd name="T55" fmla="*/ 4 h 13"/>
                    <a:gd name="T56" fmla="*/ 672 w 746"/>
                    <a:gd name="T57" fmla="*/ 3 h 13"/>
                    <a:gd name="T58" fmla="*/ 660 w 746"/>
                    <a:gd name="T59" fmla="*/ 5 h 13"/>
                    <a:gd name="T60" fmla="*/ 649 w 746"/>
                    <a:gd name="T61" fmla="*/ 4 h 13"/>
                    <a:gd name="T62" fmla="*/ 629 w 746"/>
                    <a:gd name="T63" fmla="*/ 5 h 13"/>
                    <a:gd name="T64" fmla="*/ 606 w 746"/>
                    <a:gd name="T65" fmla="*/ 3 h 13"/>
                    <a:gd name="T66" fmla="*/ 579 w 746"/>
                    <a:gd name="T67" fmla="*/ 3 h 13"/>
                    <a:gd name="T68" fmla="*/ 574 w 746"/>
                    <a:gd name="T69" fmla="*/ 3 h 13"/>
                    <a:gd name="T70" fmla="*/ 552 w 746"/>
                    <a:gd name="T71" fmla="*/ 0 h 13"/>
                    <a:gd name="T72" fmla="*/ 543 w 746"/>
                    <a:gd name="T73" fmla="*/ 1 h 13"/>
                    <a:gd name="T74" fmla="*/ 529 w 746"/>
                    <a:gd name="T75" fmla="*/ 4 h 13"/>
                    <a:gd name="T76" fmla="*/ 516 w 746"/>
                    <a:gd name="T77" fmla="*/ 4 h 13"/>
                    <a:gd name="T78" fmla="*/ 498 w 746"/>
                    <a:gd name="T79" fmla="*/ 3 h 13"/>
                    <a:gd name="T80" fmla="*/ 476 w 746"/>
                    <a:gd name="T81" fmla="*/ 3 h 13"/>
                    <a:gd name="T82" fmla="*/ 444 w 746"/>
                    <a:gd name="T83" fmla="*/ 5 h 13"/>
                    <a:gd name="T84" fmla="*/ 420 w 746"/>
                    <a:gd name="T85" fmla="*/ 3 h 13"/>
                    <a:gd name="T86" fmla="*/ 404 w 746"/>
                    <a:gd name="T87" fmla="*/ 4 h 13"/>
                    <a:gd name="T88" fmla="*/ 385 w 746"/>
                    <a:gd name="T89" fmla="*/ 5 h 13"/>
                    <a:gd name="T90" fmla="*/ 346 w 746"/>
                    <a:gd name="T91" fmla="*/ 0 h 13"/>
                    <a:gd name="T92" fmla="*/ 309 w 746"/>
                    <a:gd name="T93" fmla="*/ 2 h 13"/>
                    <a:gd name="T94" fmla="*/ 283 w 746"/>
                    <a:gd name="T95" fmla="*/ 1 h 13"/>
                    <a:gd name="T96" fmla="*/ 236 w 746"/>
                    <a:gd name="T97" fmla="*/ 1 h 13"/>
                    <a:gd name="T98" fmla="*/ 195 w 746"/>
                    <a:gd name="T99" fmla="*/ 3 h 13"/>
                    <a:gd name="T100" fmla="*/ 160 w 746"/>
                    <a:gd name="T101" fmla="*/ 4 h 13"/>
                    <a:gd name="T102" fmla="*/ 145 w 746"/>
                    <a:gd name="T103" fmla="*/ 3 h 13"/>
                    <a:gd name="T104" fmla="*/ 132 w 746"/>
                    <a:gd name="T105" fmla="*/ 2 h 13"/>
                    <a:gd name="T106" fmla="*/ 125 w 746"/>
                    <a:gd name="T107" fmla="*/ 3 h 13"/>
                    <a:gd name="T108" fmla="*/ 105 w 746"/>
                    <a:gd name="T109" fmla="*/ 3 h 13"/>
                    <a:gd name="T110" fmla="*/ 38 w 746"/>
                    <a:gd name="T111" fmla="*/ 4 h 13"/>
                    <a:gd name="T112" fmla="*/ 16 w 746"/>
                    <a:gd name="T113" fmla="*/ 4 h 13"/>
                    <a:gd name="T114" fmla="*/ 7 w 746"/>
                    <a:gd name="T115" fmla="*/ 10 h 13"/>
                    <a:gd name="T116" fmla="*/ 15 w 746"/>
                    <a:gd name="T117" fmla="*/ 9 h 13"/>
                    <a:gd name="T118" fmla="*/ 46 w 746"/>
                    <a:gd name="T119" fmla="*/ 10 h 13"/>
                    <a:gd name="T120" fmla="*/ 62 w 746"/>
                    <a:gd name="T121" fmla="*/ 10 h 13"/>
                    <a:gd name="T122" fmla="*/ 138 w 746"/>
                    <a:gd name="T123" fmla="*/ 9 h 13"/>
                    <a:gd name="T124" fmla="*/ 126 w 746"/>
                    <a:gd name="T125"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46" h="13">
                      <a:moveTo>
                        <a:pt x="65" y="13"/>
                      </a:moveTo>
                      <a:cubicBezTo>
                        <a:pt x="67" y="13"/>
                        <a:pt x="66" y="11"/>
                        <a:pt x="67" y="10"/>
                      </a:cubicBezTo>
                      <a:cubicBezTo>
                        <a:pt x="70" y="10"/>
                        <a:pt x="68" y="11"/>
                        <a:pt x="69" y="12"/>
                      </a:cubicBezTo>
                      <a:cubicBezTo>
                        <a:pt x="72" y="12"/>
                        <a:pt x="73" y="10"/>
                        <a:pt x="75" y="10"/>
                      </a:cubicBezTo>
                      <a:cubicBezTo>
                        <a:pt x="75" y="11"/>
                        <a:pt x="75" y="11"/>
                        <a:pt x="75" y="11"/>
                      </a:cubicBezTo>
                      <a:cubicBezTo>
                        <a:pt x="77" y="10"/>
                        <a:pt x="82" y="11"/>
                        <a:pt x="84" y="10"/>
                      </a:cubicBezTo>
                      <a:cubicBezTo>
                        <a:pt x="85" y="10"/>
                        <a:pt x="85" y="10"/>
                        <a:pt x="85" y="10"/>
                      </a:cubicBezTo>
                      <a:cubicBezTo>
                        <a:pt x="84" y="9"/>
                        <a:pt x="84" y="8"/>
                        <a:pt x="84" y="8"/>
                      </a:cubicBezTo>
                      <a:cubicBezTo>
                        <a:pt x="86" y="8"/>
                        <a:pt x="87" y="7"/>
                        <a:pt x="87" y="8"/>
                      </a:cubicBezTo>
                      <a:cubicBezTo>
                        <a:pt x="86" y="8"/>
                        <a:pt x="86" y="8"/>
                        <a:pt x="86" y="9"/>
                      </a:cubicBezTo>
                      <a:cubicBezTo>
                        <a:pt x="87" y="8"/>
                        <a:pt x="87" y="8"/>
                        <a:pt x="87" y="8"/>
                      </a:cubicBezTo>
                      <a:cubicBezTo>
                        <a:pt x="89" y="10"/>
                        <a:pt x="85" y="9"/>
                        <a:pt x="85" y="10"/>
                      </a:cubicBezTo>
                      <a:cubicBezTo>
                        <a:pt x="88" y="9"/>
                        <a:pt x="91" y="8"/>
                        <a:pt x="93" y="8"/>
                      </a:cubicBezTo>
                      <a:cubicBezTo>
                        <a:pt x="94" y="10"/>
                        <a:pt x="89" y="9"/>
                        <a:pt x="91" y="10"/>
                      </a:cubicBezTo>
                      <a:cubicBezTo>
                        <a:pt x="88" y="10"/>
                        <a:pt x="88" y="10"/>
                        <a:pt x="88" y="10"/>
                      </a:cubicBezTo>
                      <a:cubicBezTo>
                        <a:pt x="91" y="12"/>
                        <a:pt x="86" y="9"/>
                        <a:pt x="88" y="12"/>
                      </a:cubicBezTo>
                      <a:cubicBezTo>
                        <a:pt x="93" y="12"/>
                        <a:pt x="93" y="11"/>
                        <a:pt x="97" y="11"/>
                      </a:cubicBezTo>
                      <a:cubicBezTo>
                        <a:pt x="98" y="11"/>
                        <a:pt x="97" y="10"/>
                        <a:pt x="98" y="10"/>
                      </a:cubicBezTo>
                      <a:cubicBezTo>
                        <a:pt x="104" y="8"/>
                        <a:pt x="102" y="13"/>
                        <a:pt x="107" y="11"/>
                      </a:cubicBezTo>
                      <a:cubicBezTo>
                        <a:pt x="108" y="10"/>
                        <a:pt x="108" y="9"/>
                        <a:pt x="111" y="9"/>
                      </a:cubicBezTo>
                      <a:cubicBezTo>
                        <a:pt x="110" y="11"/>
                        <a:pt x="110" y="11"/>
                        <a:pt x="110" y="11"/>
                      </a:cubicBezTo>
                      <a:cubicBezTo>
                        <a:pt x="114" y="11"/>
                        <a:pt x="113" y="9"/>
                        <a:pt x="117" y="10"/>
                      </a:cubicBezTo>
                      <a:cubicBezTo>
                        <a:pt x="116" y="10"/>
                        <a:pt x="114" y="10"/>
                        <a:pt x="114" y="11"/>
                      </a:cubicBezTo>
                      <a:cubicBezTo>
                        <a:pt x="117" y="12"/>
                        <a:pt x="116" y="10"/>
                        <a:pt x="118" y="10"/>
                      </a:cubicBezTo>
                      <a:cubicBezTo>
                        <a:pt x="119" y="11"/>
                        <a:pt x="119" y="11"/>
                        <a:pt x="119" y="11"/>
                      </a:cubicBezTo>
                      <a:cubicBezTo>
                        <a:pt x="123" y="11"/>
                        <a:pt x="128" y="10"/>
                        <a:pt x="133" y="10"/>
                      </a:cubicBezTo>
                      <a:cubicBezTo>
                        <a:pt x="132" y="10"/>
                        <a:pt x="132" y="10"/>
                        <a:pt x="133" y="11"/>
                      </a:cubicBezTo>
                      <a:cubicBezTo>
                        <a:pt x="139" y="10"/>
                        <a:pt x="145" y="11"/>
                        <a:pt x="151" y="12"/>
                      </a:cubicBezTo>
                      <a:cubicBezTo>
                        <a:pt x="153" y="11"/>
                        <a:pt x="153" y="11"/>
                        <a:pt x="153" y="11"/>
                      </a:cubicBezTo>
                      <a:cubicBezTo>
                        <a:pt x="154" y="11"/>
                        <a:pt x="154" y="11"/>
                        <a:pt x="154" y="11"/>
                      </a:cubicBezTo>
                      <a:cubicBezTo>
                        <a:pt x="156" y="12"/>
                        <a:pt x="154" y="11"/>
                        <a:pt x="155" y="10"/>
                      </a:cubicBezTo>
                      <a:cubicBezTo>
                        <a:pt x="156" y="10"/>
                        <a:pt x="157" y="11"/>
                        <a:pt x="156" y="11"/>
                      </a:cubicBezTo>
                      <a:cubicBezTo>
                        <a:pt x="160" y="10"/>
                        <a:pt x="167" y="9"/>
                        <a:pt x="171" y="10"/>
                      </a:cubicBezTo>
                      <a:cubicBezTo>
                        <a:pt x="171" y="11"/>
                        <a:pt x="171" y="11"/>
                        <a:pt x="171" y="11"/>
                      </a:cubicBezTo>
                      <a:cubicBezTo>
                        <a:pt x="174" y="11"/>
                        <a:pt x="174" y="8"/>
                        <a:pt x="177" y="9"/>
                      </a:cubicBezTo>
                      <a:cubicBezTo>
                        <a:pt x="177" y="10"/>
                        <a:pt x="177" y="10"/>
                        <a:pt x="177" y="10"/>
                      </a:cubicBezTo>
                      <a:cubicBezTo>
                        <a:pt x="184" y="10"/>
                        <a:pt x="192" y="9"/>
                        <a:pt x="197" y="11"/>
                      </a:cubicBezTo>
                      <a:cubicBezTo>
                        <a:pt x="198" y="9"/>
                        <a:pt x="204" y="12"/>
                        <a:pt x="205" y="9"/>
                      </a:cubicBezTo>
                      <a:cubicBezTo>
                        <a:pt x="209" y="10"/>
                        <a:pt x="207" y="11"/>
                        <a:pt x="213" y="12"/>
                      </a:cubicBezTo>
                      <a:cubicBezTo>
                        <a:pt x="215" y="12"/>
                        <a:pt x="215" y="10"/>
                        <a:pt x="217" y="10"/>
                      </a:cubicBezTo>
                      <a:cubicBezTo>
                        <a:pt x="217" y="11"/>
                        <a:pt x="217" y="11"/>
                        <a:pt x="217" y="11"/>
                      </a:cubicBezTo>
                      <a:cubicBezTo>
                        <a:pt x="220" y="10"/>
                        <a:pt x="220" y="10"/>
                        <a:pt x="220" y="10"/>
                      </a:cubicBezTo>
                      <a:cubicBezTo>
                        <a:pt x="221" y="11"/>
                        <a:pt x="221" y="11"/>
                        <a:pt x="221" y="11"/>
                      </a:cubicBezTo>
                      <a:cubicBezTo>
                        <a:pt x="223" y="11"/>
                        <a:pt x="223" y="11"/>
                        <a:pt x="223" y="11"/>
                      </a:cubicBezTo>
                      <a:cubicBezTo>
                        <a:pt x="222" y="11"/>
                        <a:pt x="221" y="10"/>
                        <a:pt x="222" y="10"/>
                      </a:cubicBezTo>
                      <a:cubicBezTo>
                        <a:pt x="224" y="9"/>
                        <a:pt x="228" y="11"/>
                        <a:pt x="228" y="12"/>
                      </a:cubicBezTo>
                      <a:cubicBezTo>
                        <a:pt x="235" y="10"/>
                        <a:pt x="235" y="10"/>
                        <a:pt x="235" y="10"/>
                      </a:cubicBezTo>
                      <a:cubicBezTo>
                        <a:pt x="235" y="11"/>
                        <a:pt x="234" y="11"/>
                        <a:pt x="233" y="11"/>
                      </a:cubicBezTo>
                      <a:cubicBezTo>
                        <a:pt x="236" y="10"/>
                        <a:pt x="233" y="13"/>
                        <a:pt x="237" y="12"/>
                      </a:cubicBezTo>
                      <a:cubicBezTo>
                        <a:pt x="236" y="11"/>
                        <a:pt x="237" y="11"/>
                        <a:pt x="237" y="11"/>
                      </a:cubicBezTo>
                      <a:cubicBezTo>
                        <a:pt x="238" y="11"/>
                        <a:pt x="242" y="11"/>
                        <a:pt x="245" y="11"/>
                      </a:cubicBezTo>
                      <a:cubicBezTo>
                        <a:pt x="244" y="12"/>
                        <a:pt x="244" y="12"/>
                        <a:pt x="244" y="12"/>
                      </a:cubicBezTo>
                      <a:cubicBezTo>
                        <a:pt x="249" y="12"/>
                        <a:pt x="254" y="11"/>
                        <a:pt x="260" y="12"/>
                      </a:cubicBezTo>
                      <a:cubicBezTo>
                        <a:pt x="258" y="11"/>
                        <a:pt x="258" y="10"/>
                        <a:pt x="260" y="9"/>
                      </a:cubicBezTo>
                      <a:cubicBezTo>
                        <a:pt x="261" y="11"/>
                        <a:pt x="261" y="11"/>
                        <a:pt x="261" y="11"/>
                      </a:cubicBezTo>
                      <a:cubicBezTo>
                        <a:pt x="262" y="10"/>
                        <a:pt x="259" y="10"/>
                        <a:pt x="261" y="9"/>
                      </a:cubicBezTo>
                      <a:cubicBezTo>
                        <a:pt x="263" y="9"/>
                        <a:pt x="262" y="11"/>
                        <a:pt x="261" y="11"/>
                      </a:cubicBezTo>
                      <a:cubicBezTo>
                        <a:pt x="264" y="11"/>
                        <a:pt x="264" y="11"/>
                        <a:pt x="264" y="11"/>
                      </a:cubicBezTo>
                      <a:cubicBezTo>
                        <a:pt x="264" y="11"/>
                        <a:pt x="263" y="11"/>
                        <a:pt x="263" y="12"/>
                      </a:cubicBezTo>
                      <a:cubicBezTo>
                        <a:pt x="264" y="11"/>
                        <a:pt x="267" y="13"/>
                        <a:pt x="269" y="12"/>
                      </a:cubicBezTo>
                      <a:cubicBezTo>
                        <a:pt x="269" y="12"/>
                        <a:pt x="269" y="12"/>
                        <a:pt x="269" y="12"/>
                      </a:cubicBezTo>
                      <a:cubicBezTo>
                        <a:pt x="274" y="12"/>
                        <a:pt x="277" y="12"/>
                        <a:pt x="281" y="12"/>
                      </a:cubicBezTo>
                      <a:cubicBezTo>
                        <a:pt x="281" y="11"/>
                        <a:pt x="283" y="11"/>
                        <a:pt x="284" y="10"/>
                      </a:cubicBezTo>
                      <a:cubicBezTo>
                        <a:pt x="288" y="10"/>
                        <a:pt x="291" y="11"/>
                        <a:pt x="295" y="11"/>
                      </a:cubicBezTo>
                      <a:cubicBezTo>
                        <a:pt x="298" y="10"/>
                        <a:pt x="296" y="10"/>
                        <a:pt x="297" y="9"/>
                      </a:cubicBezTo>
                      <a:cubicBezTo>
                        <a:pt x="297" y="10"/>
                        <a:pt x="301" y="10"/>
                        <a:pt x="299" y="11"/>
                      </a:cubicBezTo>
                      <a:cubicBezTo>
                        <a:pt x="304" y="11"/>
                        <a:pt x="305" y="11"/>
                        <a:pt x="311" y="10"/>
                      </a:cubicBezTo>
                      <a:cubicBezTo>
                        <a:pt x="311" y="10"/>
                        <a:pt x="310" y="9"/>
                        <a:pt x="310" y="9"/>
                      </a:cubicBezTo>
                      <a:cubicBezTo>
                        <a:pt x="311" y="9"/>
                        <a:pt x="313" y="10"/>
                        <a:pt x="313" y="10"/>
                      </a:cubicBezTo>
                      <a:cubicBezTo>
                        <a:pt x="312" y="10"/>
                        <a:pt x="312" y="10"/>
                        <a:pt x="312" y="10"/>
                      </a:cubicBezTo>
                      <a:cubicBezTo>
                        <a:pt x="319" y="9"/>
                        <a:pt x="328" y="13"/>
                        <a:pt x="333" y="11"/>
                      </a:cubicBezTo>
                      <a:cubicBezTo>
                        <a:pt x="333" y="11"/>
                        <a:pt x="333" y="11"/>
                        <a:pt x="333" y="11"/>
                      </a:cubicBezTo>
                      <a:cubicBezTo>
                        <a:pt x="338" y="10"/>
                        <a:pt x="338" y="10"/>
                        <a:pt x="338" y="10"/>
                      </a:cubicBezTo>
                      <a:cubicBezTo>
                        <a:pt x="341" y="10"/>
                        <a:pt x="337" y="11"/>
                        <a:pt x="339" y="11"/>
                      </a:cubicBezTo>
                      <a:cubicBezTo>
                        <a:pt x="344" y="10"/>
                        <a:pt x="348" y="12"/>
                        <a:pt x="353" y="10"/>
                      </a:cubicBezTo>
                      <a:cubicBezTo>
                        <a:pt x="357" y="13"/>
                        <a:pt x="366" y="10"/>
                        <a:pt x="371" y="12"/>
                      </a:cubicBezTo>
                      <a:cubicBezTo>
                        <a:pt x="371" y="11"/>
                        <a:pt x="371" y="11"/>
                        <a:pt x="371" y="11"/>
                      </a:cubicBezTo>
                      <a:cubicBezTo>
                        <a:pt x="372" y="11"/>
                        <a:pt x="373" y="12"/>
                        <a:pt x="374" y="12"/>
                      </a:cubicBezTo>
                      <a:cubicBezTo>
                        <a:pt x="373" y="11"/>
                        <a:pt x="372" y="11"/>
                        <a:pt x="373" y="11"/>
                      </a:cubicBezTo>
                      <a:cubicBezTo>
                        <a:pt x="384" y="10"/>
                        <a:pt x="396" y="12"/>
                        <a:pt x="408" y="13"/>
                      </a:cubicBezTo>
                      <a:cubicBezTo>
                        <a:pt x="412" y="13"/>
                        <a:pt x="410" y="9"/>
                        <a:pt x="415" y="11"/>
                      </a:cubicBezTo>
                      <a:cubicBezTo>
                        <a:pt x="414" y="12"/>
                        <a:pt x="414" y="12"/>
                        <a:pt x="414" y="12"/>
                      </a:cubicBezTo>
                      <a:cubicBezTo>
                        <a:pt x="422" y="10"/>
                        <a:pt x="431" y="12"/>
                        <a:pt x="439" y="11"/>
                      </a:cubicBezTo>
                      <a:cubicBezTo>
                        <a:pt x="439" y="11"/>
                        <a:pt x="439" y="11"/>
                        <a:pt x="438" y="11"/>
                      </a:cubicBezTo>
                      <a:cubicBezTo>
                        <a:pt x="440" y="12"/>
                        <a:pt x="444" y="11"/>
                        <a:pt x="444" y="11"/>
                      </a:cubicBezTo>
                      <a:cubicBezTo>
                        <a:pt x="446" y="11"/>
                        <a:pt x="445" y="11"/>
                        <a:pt x="446" y="12"/>
                      </a:cubicBezTo>
                      <a:cubicBezTo>
                        <a:pt x="447" y="12"/>
                        <a:pt x="450" y="11"/>
                        <a:pt x="451" y="12"/>
                      </a:cubicBezTo>
                      <a:cubicBezTo>
                        <a:pt x="451" y="12"/>
                        <a:pt x="450" y="12"/>
                        <a:pt x="450" y="12"/>
                      </a:cubicBezTo>
                      <a:cubicBezTo>
                        <a:pt x="451" y="11"/>
                        <a:pt x="455" y="12"/>
                        <a:pt x="454" y="11"/>
                      </a:cubicBezTo>
                      <a:cubicBezTo>
                        <a:pt x="457" y="11"/>
                        <a:pt x="460" y="10"/>
                        <a:pt x="463" y="11"/>
                      </a:cubicBezTo>
                      <a:cubicBezTo>
                        <a:pt x="464" y="10"/>
                        <a:pt x="468" y="12"/>
                        <a:pt x="469" y="10"/>
                      </a:cubicBezTo>
                      <a:cubicBezTo>
                        <a:pt x="468" y="12"/>
                        <a:pt x="474" y="11"/>
                        <a:pt x="476" y="11"/>
                      </a:cubicBezTo>
                      <a:cubicBezTo>
                        <a:pt x="475" y="11"/>
                        <a:pt x="478" y="11"/>
                        <a:pt x="477" y="12"/>
                      </a:cubicBezTo>
                      <a:cubicBezTo>
                        <a:pt x="479" y="12"/>
                        <a:pt x="481" y="12"/>
                        <a:pt x="481" y="11"/>
                      </a:cubicBezTo>
                      <a:cubicBezTo>
                        <a:pt x="485" y="13"/>
                        <a:pt x="489" y="9"/>
                        <a:pt x="491" y="12"/>
                      </a:cubicBezTo>
                      <a:cubicBezTo>
                        <a:pt x="498" y="11"/>
                        <a:pt x="504" y="10"/>
                        <a:pt x="510" y="10"/>
                      </a:cubicBezTo>
                      <a:cubicBezTo>
                        <a:pt x="510" y="11"/>
                        <a:pt x="504" y="10"/>
                        <a:pt x="504" y="12"/>
                      </a:cubicBezTo>
                      <a:cubicBezTo>
                        <a:pt x="510" y="11"/>
                        <a:pt x="513" y="9"/>
                        <a:pt x="519" y="10"/>
                      </a:cubicBezTo>
                      <a:cubicBezTo>
                        <a:pt x="520" y="10"/>
                        <a:pt x="518" y="11"/>
                        <a:pt x="517" y="11"/>
                      </a:cubicBezTo>
                      <a:cubicBezTo>
                        <a:pt x="523" y="10"/>
                        <a:pt x="528" y="11"/>
                        <a:pt x="533" y="10"/>
                      </a:cubicBezTo>
                      <a:cubicBezTo>
                        <a:pt x="533" y="10"/>
                        <a:pt x="533" y="10"/>
                        <a:pt x="532" y="11"/>
                      </a:cubicBezTo>
                      <a:cubicBezTo>
                        <a:pt x="533" y="10"/>
                        <a:pt x="535" y="11"/>
                        <a:pt x="534" y="10"/>
                      </a:cubicBezTo>
                      <a:cubicBezTo>
                        <a:pt x="533" y="10"/>
                        <a:pt x="533" y="10"/>
                        <a:pt x="533" y="10"/>
                      </a:cubicBezTo>
                      <a:cubicBezTo>
                        <a:pt x="532" y="9"/>
                        <a:pt x="537" y="8"/>
                        <a:pt x="538" y="7"/>
                      </a:cubicBezTo>
                      <a:cubicBezTo>
                        <a:pt x="536" y="9"/>
                        <a:pt x="543" y="8"/>
                        <a:pt x="540" y="11"/>
                      </a:cubicBezTo>
                      <a:cubicBezTo>
                        <a:pt x="541" y="10"/>
                        <a:pt x="541" y="10"/>
                        <a:pt x="541" y="10"/>
                      </a:cubicBezTo>
                      <a:cubicBezTo>
                        <a:pt x="542" y="10"/>
                        <a:pt x="542" y="10"/>
                        <a:pt x="541" y="11"/>
                      </a:cubicBezTo>
                      <a:cubicBezTo>
                        <a:pt x="545" y="10"/>
                        <a:pt x="544" y="9"/>
                        <a:pt x="547" y="9"/>
                      </a:cubicBezTo>
                      <a:cubicBezTo>
                        <a:pt x="547" y="10"/>
                        <a:pt x="546" y="10"/>
                        <a:pt x="546" y="10"/>
                      </a:cubicBezTo>
                      <a:cubicBezTo>
                        <a:pt x="548" y="10"/>
                        <a:pt x="549" y="9"/>
                        <a:pt x="552" y="9"/>
                      </a:cubicBezTo>
                      <a:cubicBezTo>
                        <a:pt x="552" y="9"/>
                        <a:pt x="552" y="10"/>
                        <a:pt x="551" y="10"/>
                      </a:cubicBezTo>
                      <a:cubicBezTo>
                        <a:pt x="556" y="10"/>
                        <a:pt x="559" y="8"/>
                        <a:pt x="565" y="8"/>
                      </a:cubicBezTo>
                      <a:cubicBezTo>
                        <a:pt x="563" y="10"/>
                        <a:pt x="566" y="9"/>
                        <a:pt x="567" y="10"/>
                      </a:cubicBezTo>
                      <a:cubicBezTo>
                        <a:pt x="569" y="10"/>
                        <a:pt x="569" y="10"/>
                        <a:pt x="569" y="10"/>
                      </a:cubicBezTo>
                      <a:cubicBezTo>
                        <a:pt x="568" y="9"/>
                        <a:pt x="568" y="9"/>
                        <a:pt x="568" y="9"/>
                      </a:cubicBezTo>
                      <a:cubicBezTo>
                        <a:pt x="571" y="9"/>
                        <a:pt x="573" y="8"/>
                        <a:pt x="575" y="9"/>
                      </a:cubicBezTo>
                      <a:cubicBezTo>
                        <a:pt x="573" y="9"/>
                        <a:pt x="573" y="9"/>
                        <a:pt x="573" y="9"/>
                      </a:cubicBezTo>
                      <a:cubicBezTo>
                        <a:pt x="578" y="9"/>
                        <a:pt x="578" y="9"/>
                        <a:pt x="578" y="9"/>
                      </a:cubicBezTo>
                      <a:cubicBezTo>
                        <a:pt x="575" y="8"/>
                        <a:pt x="575" y="8"/>
                        <a:pt x="575" y="8"/>
                      </a:cubicBezTo>
                      <a:cubicBezTo>
                        <a:pt x="577" y="8"/>
                        <a:pt x="575" y="7"/>
                        <a:pt x="578" y="7"/>
                      </a:cubicBezTo>
                      <a:cubicBezTo>
                        <a:pt x="577" y="7"/>
                        <a:pt x="580" y="7"/>
                        <a:pt x="582" y="8"/>
                      </a:cubicBezTo>
                      <a:cubicBezTo>
                        <a:pt x="582" y="8"/>
                        <a:pt x="582" y="8"/>
                        <a:pt x="582" y="8"/>
                      </a:cubicBezTo>
                      <a:cubicBezTo>
                        <a:pt x="583" y="7"/>
                        <a:pt x="584" y="7"/>
                        <a:pt x="586" y="7"/>
                      </a:cubicBezTo>
                      <a:cubicBezTo>
                        <a:pt x="586" y="8"/>
                        <a:pt x="586" y="9"/>
                        <a:pt x="586" y="9"/>
                      </a:cubicBezTo>
                      <a:cubicBezTo>
                        <a:pt x="587" y="8"/>
                        <a:pt x="592" y="9"/>
                        <a:pt x="593" y="8"/>
                      </a:cubicBezTo>
                      <a:cubicBezTo>
                        <a:pt x="593" y="8"/>
                        <a:pt x="592" y="9"/>
                        <a:pt x="593" y="9"/>
                      </a:cubicBezTo>
                      <a:cubicBezTo>
                        <a:pt x="594" y="8"/>
                        <a:pt x="594" y="8"/>
                        <a:pt x="594" y="8"/>
                      </a:cubicBezTo>
                      <a:cubicBezTo>
                        <a:pt x="595" y="8"/>
                        <a:pt x="595" y="8"/>
                        <a:pt x="595" y="9"/>
                      </a:cubicBezTo>
                      <a:cubicBezTo>
                        <a:pt x="598" y="9"/>
                        <a:pt x="594" y="7"/>
                        <a:pt x="598" y="8"/>
                      </a:cubicBezTo>
                      <a:cubicBezTo>
                        <a:pt x="597" y="8"/>
                        <a:pt x="598" y="8"/>
                        <a:pt x="597" y="8"/>
                      </a:cubicBezTo>
                      <a:cubicBezTo>
                        <a:pt x="601" y="9"/>
                        <a:pt x="605" y="8"/>
                        <a:pt x="608" y="8"/>
                      </a:cubicBezTo>
                      <a:cubicBezTo>
                        <a:pt x="609" y="10"/>
                        <a:pt x="605" y="8"/>
                        <a:pt x="606" y="10"/>
                      </a:cubicBezTo>
                      <a:cubicBezTo>
                        <a:pt x="612" y="9"/>
                        <a:pt x="617" y="8"/>
                        <a:pt x="623" y="8"/>
                      </a:cubicBezTo>
                      <a:cubicBezTo>
                        <a:pt x="622" y="8"/>
                        <a:pt x="622" y="8"/>
                        <a:pt x="622" y="8"/>
                      </a:cubicBezTo>
                      <a:cubicBezTo>
                        <a:pt x="622" y="6"/>
                        <a:pt x="625" y="9"/>
                        <a:pt x="628" y="8"/>
                      </a:cubicBezTo>
                      <a:cubicBezTo>
                        <a:pt x="627" y="8"/>
                        <a:pt x="627" y="9"/>
                        <a:pt x="627" y="9"/>
                      </a:cubicBezTo>
                      <a:cubicBezTo>
                        <a:pt x="631" y="9"/>
                        <a:pt x="635" y="9"/>
                        <a:pt x="640" y="8"/>
                      </a:cubicBezTo>
                      <a:cubicBezTo>
                        <a:pt x="639" y="8"/>
                        <a:pt x="639" y="8"/>
                        <a:pt x="639" y="8"/>
                      </a:cubicBezTo>
                      <a:cubicBezTo>
                        <a:pt x="641" y="9"/>
                        <a:pt x="645" y="9"/>
                        <a:pt x="647" y="9"/>
                      </a:cubicBezTo>
                      <a:cubicBezTo>
                        <a:pt x="648" y="8"/>
                        <a:pt x="649" y="9"/>
                        <a:pt x="648" y="8"/>
                      </a:cubicBezTo>
                      <a:cubicBezTo>
                        <a:pt x="655" y="11"/>
                        <a:pt x="662" y="6"/>
                        <a:pt x="668" y="9"/>
                      </a:cubicBezTo>
                      <a:cubicBezTo>
                        <a:pt x="667" y="9"/>
                        <a:pt x="666" y="9"/>
                        <a:pt x="666" y="9"/>
                      </a:cubicBezTo>
                      <a:cubicBezTo>
                        <a:pt x="672" y="9"/>
                        <a:pt x="672" y="9"/>
                        <a:pt x="672" y="9"/>
                      </a:cubicBezTo>
                      <a:cubicBezTo>
                        <a:pt x="671" y="8"/>
                        <a:pt x="671" y="8"/>
                        <a:pt x="670" y="7"/>
                      </a:cubicBezTo>
                      <a:cubicBezTo>
                        <a:pt x="671" y="7"/>
                        <a:pt x="672" y="6"/>
                        <a:pt x="673" y="6"/>
                      </a:cubicBezTo>
                      <a:cubicBezTo>
                        <a:pt x="671" y="7"/>
                        <a:pt x="673" y="8"/>
                        <a:pt x="674" y="8"/>
                      </a:cubicBezTo>
                      <a:cubicBezTo>
                        <a:pt x="674" y="8"/>
                        <a:pt x="675" y="8"/>
                        <a:pt x="675" y="8"/>
                      </a:cubicBezTo>
                      <a:cubicBezTo>
                        <a:pt x="677" y="9"/>
                        <a:pt x="675" y="6"/>
                        <a:pt x="679" y="7"/>
                      </a:cubicBezTo>
                      <a:cubicBezTo>
                        <a:pt x="679" y="7"/>
                        <a:pt x="679" y="7"/>
                        <a:pt x="679" y="7"/>
                      </a:cubicBezTo>
                      <a:cubicBezTo>
                        <a:pt x="680" y="7"/>
                        <a:pt x="681" y="6"/>
                        <a:pt x="683" y="7"/>
                      </a:cubicBezTo>
                      <a:cubicBezTo>
                        <a:pt x="683" y="8"/>
                        <a:pt x="681" y="7"/>
                        <a:pt x="681" y="8"/>
                      </a:cubicBezTo>
                      <a:cubicBezTo>
                        <a:pt x="683" y="8"/>
                        <a:pt x="685" y="6"/>
                        <a:pt x="687" y="7"/>
                      </a:cubicBezTo>
                      <a:cubicBezTo>
                        <a:pt x="686" y="7"/>
                        <a:pt x="685" y="7"/>
                        <a:pt x="684" y="8"/>
                      </a:cubicBezTo>
                      <a:cubicBezTo>
                        <a:pt x="686" y="9"/>
                        <a:pt x="686" y="8"/>
                        <a:pt x="688" y="9"/>
                      </a:cubicBezTo>
                      <a:cubicBezTo>
                        <a:pt x="688" y="9"/>
                        <a:pt x="688" y="9"/>
                        <a:pt x="688" y="9"/>
                      </a:cubicBezTo>
                      <a:cubicBezTo>
                        <a:pt x="691" y="9"/>
                        <a:pt x="691" y="9"/>
                        <a:pt x="691" y="9"/>
                      </a:cubicBezTo>
                      <a:cubicBezTo>
                        <a:pt x="691" y="9"/>
                        <a:pt x="691" y="9"/>
                        <a:pt x="691" y="9"/>
                      </a:cubicBezTo>
                      <a:cubicBezTo>
                        <a:pt x="693" y="6"/>
                        <a:pt x="696" y="8"/>
                        <a:pt x="700" y="7"/>
                      </a:cubicBezTo>
                      <a:cubicBezTo>
                        <a:pt x="696" y="8"/>
                        <a:pt x="699" y="8"/>
                        <a:pt x="699" y="9"/>
                      </a:cubicBezTo>
                      <a:cubicBezTo>
                        <a:pt x="700" y="9"/>
                        <a:pt x="701" y="9"/>
                        <a:pt x="701" y="10"/>
                      </a:cubicBezTo>
                      <a:cubicBezTo>
                        <a:pt x="702" y="9"/>
                        <a:pt x="703" y="11"/>
                        <a:pt x="706" y="9"/>
                      </a:cubicBezTo>
                      <a:cubicBezTo>
                        <a:pt x="706" y="10"/>
                        <a:pt x="708" y="9"/>
                        <a:pt x="707" y="10"/>
                      </a:cubicBezTo>
                      <a:cubicBezTo>
                        <a:pt x="709" y="10"/>
                        <a:pt x="707" y="9"/>
                        <a:pt x="707" y="9"/>
                      </a:cubicBezTo>
                      <a:cubicBezTo>
                        <a:pt x="710" y="8"/>
                        <a:pt x="715" y="11"/>
                        <a:pt x="720" y="9"/>
                      </a:cubicBezTo>
                      <a:cubicBezTo>
                        <a:pt x="724" y="8"/>
                        <a:pt x="725" y="7"/>
                        <a:pt x="729" y="6"/>
                      </a:cubicBezTo>
                      <a:cubicBezTo>
                        <a:pt x="730" y="7"/>
                        <a:pt x="728" y="7"/>
                        <a:pt x="728" y="7"/>
                      </a:cubicBezTo>
                      <a:cubicBezTo>
                        <a:pt x="730" y="8"/>
                        <a:pt x="731" y="8"/>
                        <a:pt x="733" y="7"/>
                      </a:cubicBezTo>
                      <a:cubicBezTo>
                        <a:pt x="733" y="8"/>
                        <a:pt x="733" y="8"/>
                        <a:pt x="734" y="9"/>
                      </a:cubicBezTo>
                      <a:cubicBezTo>
                        <a:pt x="735" y="8"/>
                        <a:pt x="735" y="7"/>
                        <a:pt x="737" y="8"/>
                      </a:cubicBezTo>
                      <a:cubicBezTo>
                        <a:pt x="737" y="8"/>
                        <a:pt x="736" y="9"/>
                        <a:pt x="735" y="9"/>
                      </a:cubicBezTo>
                      <a:cubicBezTo>
                        <a:pt x="737" y="9"/>
                        <a:pt x="739" y="8"/>
                        <a:pt x="741" y="8"/>
                      </a:cubicBezTo>
                      <a:cubicBezTo>
                        <a:pt x="742" y="9"/>
                        <a:pt x="740" y="9"/>
                        <a:pt x="739" y="9"/>
                      </a:cubicBezTo>
                      <a:cubicBezTo>
                        <a:pt x="742" y="9"/>
                        <a:pt x="745" y="9"/>
                        <a:pt x="746" y="8"/>
                      </a:cubicBezTo>
                      <a:cubicBezTo>
                        <a:pt x="744" y="7"/>
                        <a:pt x="744" y="7"/>
                        <a:pt x="744" y="7"/>
                      </a:cubicBezTo>
                      <a:cubicBezTo>
                        <a:pt x="745" y="7"/>
                        <a:pt x="745" y="8"/>
                        <a:pt x="744" y="8"/>
                      </a:cubicBezTo>
                      <a:cubicBezTo>
                        <a:pt x="742" y="9"/>
                        <a:pt x="741" y="8"/>
                        <a:pt x="741" y="8"/>
                      </a:cubicBezTo>
                      <a:cubicBezTo>
                        <a:pt x="743" y="7"/>
                        <a:pt x="743" y="7"/>
                        <a:pt x="743" y="7"/>
                      </a:cubicBezTo>
                      <a:cubicBezTo>
                        <a:pt x="741" y="5"/>
                        <a:pt x="737" y="8"/>
                        <a:pt x="734" y="8"/>
                      </a:cubicBezTo>
                      <a:cubicBezTo>
                        <a:pt x="735" y="6"/>
                        <a:pt x="735" y="6"/>
                        <a:pt x="735" y="6"/>
                      </a:cubicBezTo>
                      <a:cubicBezTo>
                        <a:pt x="733" y="7"/>
                        <a:pt x="733" y="7"/>
                        <a:pt x="733" y="7"/>
                      </a:cubicBezTo>
                      <a:cubicBezTo>
                        <a:pt x="732" y="7"/>
                        <a:pt x="732" y="6"/>
                        <a:pt x="733" y="6"/>
                      </a:cubicBezTo>
                      <a:cubicBezTo>
                        <a:pt x="731" y="5"/>
                        <a:pt x="731" y="6"/>
                        <a:pt x="729" y="5"/>
                      </a:cubicBezTo>
                      <a:cubicBezTo>
                        <a:pt x="729" y="5"/>
                        <a:pt x="729" y="5"/>
                        <a:pt x="729" y="5"/>
                      </a:cubicBezTo>
                      <a:cubicBezTo>
                        <a:pt x="728" y="6"/>
                        <a:pt x="728" y="6"/>
                        <a:pt x="728" y="6"/>
                      </a:cubicBezTo>
                      <a:cubicBezTo>
                        <a:pt x="728" y="5"/>
                        <a:pt x="727" y="4"/>
                        <a:pt x="728" y="5"/>
                      </a:cubicBezTo>
                      <a:cubicBezTo>
                        <a:pt x="725" y="4"/>
                        <a:pt x="723" y="6"/>
                        <a:pt x="721" y="5"/>
                      </a:cubicBezTo>
                      <a:cubicBezTo>
                        <a:pt x="722" y="5"/>
                        <a:pt x="722" y="5"/>
                        <a:pt x="722" y="5"/>
                      </a:cubicBezTo>
                      <a:cubicBezTo>
                        <a:pt x="717" y="5"/>
                        <a:pt x="721" y="6"/>
                        <a:pt x="718" y="7"/>
                      </a:cubicBezTo>
                      <a:cubicBezTo>
                        <a:pt x="715" y="4"/>
                        <a:pt x="715" y="4"/>
                        <a:pt x="715" y="4"/>
                      </a:cubicBezTo>
                      <a:cubicBezTo>
                        <a:pt x="715" y="5"/>
                        <a:pt x="715" y="5"/>
                        <a:pt x="715" y="5"/>
                      </a:cubicBezTo>
                      <a:cubicBezTo>
                        <a:pt x="714" y="5"/>
                        <a:pt x="713" y="5"/>
                        <a:pt x="713" y="5"/>
                      </a:cubicBezTo>
                      <a:cubicBezTo>
                        <a:pt x="711" y="6"/>
                        <a:pt x="714" y="5"/>
                        <a:pt x="712" y="6"/>
                      </a:cubicBezTo>
                      <a:cubicBezTo>
                        <a:pt x="710" y="5"/>
                        <a:pt x="706" y="7"/>
                        <a:pt x="705" y="5"/>
                      </a:cubicBezTo>
                      <a:cubicBezTo>
                        <a:pt x="704" y="6"/>
                        <a:pt x="708" y="5"/>
                        <a:pt x="705" y="6"/>
                      </a:cubicBezTo>
                      <a:cubicBezTo>
                        <a:pt x="704" y="4"/>
                        <a:pt x="702" y="6"/>
                        <a:pt x="700" y="5"/>
                      </a:cubicBezTo>
                      <a:cubicBezTo>
                        <a:pt x="700" y="4"/>
                        <a:pt x="703" y="5"/>
                        <a:pt x="700" y="4"/>
                      </a:cubicBezTo>
                      <a:cubicBezTo>
                        <a:pt x="699" y="6"/>
                        <a:pt x="696" y="4"/>
                        <a:pt x="694" y="4"/>
                      </a:cubicBezTo>
                      <a:cubicBezTo>
                        <a:pt x="694" y="5"/>
                        <a:pt x="690" y="4"/>
                        <a:pt x="687" y="5"/>
                      </a:cubicBezTo>
                      <a:cubicBezTo>
                        <a:pt x="687" y="4"/>
                        <a:pt x="681" y="4"/>
                        <a:pt x="678" y="4"/>
                      </a:cubicBezTo>
                      <a:cubicBezTo>
                        <a:pt x="678" y="3"/>
                        <a:pt x="678" y="3"/>
                        <a:pt x="678" y="3"/>
                      </a:cubicBezTo>
                      <a:cubicBezTo>
                        <a:pt x="678" y="5"/>
                        <a:pt x="675" y="5"/>
                        <a:pt x="672" y="5"/>
                      </a:cubicBezTo>
                      <a:cubicBezTo>
                        <a:pt x="672" y="4"/>
                        <a:pt x="673" y="4"/>
                        <a:pt x="674" y="3"/>
                      </a:cubicBezTo>
                      <a:cubicBezTo>
                        <a:pt x="672" y="3"/>
                        <a:pt x="672" y="3"/>
                        <a:pt x="672" y="3"/>
                      </a:cubicBezTo>
                      <a:cubicBezTo>
                        <a:pt x="671" y="4"/>
                        <a:pt x="671" y="4"/>
                        <a:pt x="669" y="4"/>
                      </a:cubicBezTo>
                      <a:cubicBezTo>
                        <a:pt x="670" y="3"/>
                        <a:pt x="670" y="3"/>
                        <a:pt x="670" y="3"/>
                      </a:cubicBezTo>
                      <a:cubicBezTo>
                        <a:pt x="667" y="3"/>
                        <a:pt x="664" y="4"/>
                        <a:pt x="661" y="4"/>
                      </a:cubicBezTo>
                      <a:cubicBezTo>
                        <a:pt x="661" y="5"/>
                        <a:pt x="664" y="6"/>
                        <a:pt x="660" y="7"/>
                      </a:cubicBezTo>
                      <a:cubicBezTo>
                        <a:pt x="660" y="7"/>
                        <a:pt x="660" y="6"/>
                        <a:pt x="661" y="5"/>
                      </a:cubicBezTo>
                      <a:cubicBezTo>
                        <a:pt x="660" y="6"/>
                        <a:pt x="660" y="6"/>
                        <a:pt x="659" y="6"/>
                      </a:cubicBezTo>
                      <a:cubicBezTo>
                        <a:pt x="660" y="5"/>
                        <a:pt x="660" y="5"/>
                        <a:pt x="660" y="5"/>
                      </a:cubicBezTo>
                      <a:cubicBezTo>
                        <a:pt x="659" y="4"/>
                        <a:pt x="660" y="6"/>
                        <a:pt x="658" y="5"/>
                      </a:cubicBezTo>
                      <a:cubicBezTo>
                        <a:pt x="658" y="5"/>
                        <a:pt x="657" y="5"/>
                        <a:pt x="657" y="4"/>
                      </a:cubicBezTo>
                      <a:cubicBezTo>
                        <a:pt x="658" y="4"/>
                        <a:pt x="659" y="5"/>
                        <a:pt x="659" y="4"/>
                      </a:cubicBezTo>
                      <a:cubicBezTo>
                        <a:pt x="658" y="4"/>
                        <a:pt x="656" y="4"/>
                        <a:pt x="655" y="3"/>
                      </a:cubicBezTo>
                      <a:cubicBezTo>
                        <a:pt x="655" y="3"/>
                        <a:pt x="655" y="4"/>
                        <a:pt x="654" y="4"/>
                      </a:cubicBezTo>
                      <a:cubicBezTo>
                        <a:pt x="652" y="4"/>
                        <a:pt x="653" y="3"/>
                        <a:pt x="652" y="3"/>
                      </a:cubicBezTo>
                      <a:cubicBezTo>
                        <a:pt x="651" y="3"/>
                        <a:pt x="649" y="3"/>
                        <a:pt x="649" y="4"/>
                      </a:cubicBezTo>
                      <a:cubicBezTo>
                        <a:pt x="648" y="4"/>
                        <a:pt x="648" y="3"/>
                        <a:pt x="648" y="3"/>
                      </a:cubicBezTo>
                      <a:cubicBezTo>
                        <a:pt x="647" y="4"/>
                        <a:pt x="641" y="3"/>
                        <a:pt x="643" y="5"/>
                      </a:cubicBezTo>
                      <a:cubicBezTo>
                        <a:pt x="643" y="5"/>
                        <a:pt x="643" y="5"/>
                        <a:pt x="643" y="5"/>
                      </a:cubicBezTo>
                      <a:cubicBezTo>
                        <a:pt x="643" y="5"/>
                        <a:pt x="643" y="5"/>
                        <a:pt x="643" y="5"/>
                      </a:cubicBezTo>
                      <a:cubicBezTo>
                        <a:pt x="643" y="5"/>
                        <a:pt x="643" y="5"/>
                        <a:pt x="643" y="5"/>
                      </a:cubicBezTo>
                      <a:cubicBezTo>
                        <a:pt x="643" y="5"/>
                        <a:pt x="643" y="5"/>
                        <a:pt x="643" y="5"/>
                      </a:cubicBezTo>
                      <a:cubicBezTo>
                        <a:pt x="638" y="6"/>
                        <a:pt x="633" y="4"/>
                        <a:pt x="629" y="5"/>
                      </a:cubicBezTo>
                      <a:cubicBezTo>
                        <a:pt x="629" y="4"/>
                        <a:pt x="629" y="4"/>
                        <a:pt x="629" y="4"/>
                      </a:cubicBezTo>
                      <a:cubicBezTo>
                        <a:pt x="626" y="5"/>
                        <a:pt x="623" y="4"/>
                        <a:pt x="621" y="5"/>
                      </a:cubicBezTo>
                      <a:cubicBezTo>
                        <a:pt x="620" y="5"/>
                        <a:pt x="619" y="5"/>
                        <a:pt x="619" y="4"/>
                      </a:cubicBezTo>
                      <a:cubicBezTo>
                        <a:pt x="617" y="4"/>
                        <a:pt x="617" y="5"/>
                        <a:pt x="614" y="4"/>
                      </a:cubicBezTo>
                      <a:cubicBezTo>
                        <a:pt x="616" y="3"/>
                        <a:pt x="613" y="4"/>
                        <a:pt x="616" y="4"/>
                      </a:cubicBezTo>
                      <a:cubicBezTo>
                        <a:pt x="613" y="3"/>
                        <a:pt x="612" y="3"/>
                        <a:pt x="610" y="4"/>
                      </a:cubicBezTo>
                      <a:cubicBezTo>
                        <a:pt x="611" y="3"/>
                        <a:pt x="607" y="2"/>
                        <a:pt x="606" y="3"/>
                      </a:cubicBezTo>
                      <a:cubicBezTo>
                        <a:pt x="608" y="3"/>
                        <a:pt x="608" y="3"/>
                        <a:pt x="608" y="3"/>
                      </a:cubicBezTo>
                      <a:cubicBezTo>
                        <a:pt x="607" y="4"/>
                        <a:pt x="605" y="4"/>
                        <a:pt x="604" y="3"/>
                      </a:cubicBezTo>
                      <a:cubicBezTo>
                        <a:pt x="605" y="2"/>
                        <a:pt x="605" y="2"/>
                        <a:pt x="605" y="2"/>
                      </a:cubicBezTo>
                      <a:cubicBezTo>
                        <a:pt x="599" y="1"/>
                        <a:pt x="595" y="5"/>
                        <a:pt x="590" y="2"/>
                      </a:cubicBezTo>
                      <a:cubicBezTo>
                        <a:pt x="589" y="3"/>
                        <a:pt x="593" y="3"/>
                        <a:pt x="592" y="4"/>
                      </a:cubicBezTo>
                      <a:cubicBezTo>
                        <a:pt x="589" y="4"/>
                        <a:pt x="587" y="2"/>
                        <a:pt x="586" y="2"/>
                      </a:cubicBezTo>
                      <a:cubicBezTo>
                        <a:pt x="582" y="1"/>
                        <a:pt x="583" y="4"/>
                        <a:pt x="579" y="3"/>
                      </a:cubicBezTo>
                      <a:cubicBezTo>
                        <a:pt x="579" y="4"/>
                        <a:pt x="580" y="5"/>
                        <a:pt x="577" y="5"/>
                      </a:cubicBezTo>
                      <a:cubicBezTo>
                        <a:pt x="575" y="5"/>
                        <a:pt x="574" y="3"/>
                        <a:pt x="576" y="3"/>
                      </a:cubicBezTo>
                      <a:cubicBezTo>
                        <a:pt x="576" y="3"/>
                        <a:pt x="577" y="3"/>
                        <a:pt x="576" y="3"/>
                      </a:cubicBezTo>
                      <a:cubicBezTo>
                        <a:pt x="577" y="3"/>
                        <a:pt x="578" y="3"/>
                        <a:pt x="577" y="2"/>
                      </a:cubicBezTo>
                      <a:cubicBezTo>
                        <a:pt x="577" y="3"/>
                        <a:pt x="577" y="3"/>
                        <a:pt x="577" y="3"/>
                      </a:cubicBezTo>
                      <a:cubicBezTo>
                        <a:pt x="576" y="2"/>
                        <a:pt x="572" y="3"/>
                        <a:pt x="573" y="2"/>
                      </a:cubicBezTo>
                      <a:cubicBezTo>
                        <a:pt x="571" y="2"/>
                        <a:pt x="572" y="3"/>
                        <a:pt x="574" y="3"/>
                      </a:cubicBezTo>
                      <a:cubicBezTo>
                        <a:pt x="570" y="2"/>
                        <a:pt x="568" y="3"/>
                        <a:pt x="565" y="2"/>
                      </a:cubicBezTo>
                      <a:cubicBezTo>
                        <a:pt x="566" y="3"/>
                        <a:pt x="566" y="3"/>
                        <a:pt x="566" y="3"/>
                      </a:cubicBezTo>
                      <a:cubicBezTo>
                        <a:pt x="561" y="2"/>
                        <a:pt x="563" y="4"/>
                        <a:pt x="560" y="4"/>
                      </a:cubicBezTo>
                      <a:cubicBezTo>
                        <a:pt x="558" y="3"/>
                        <a:pt x="561" y="2"/>
                        <a:pt x="557" y="3"/>
                      </a:cubicBezTo>
                      <a:cubicBezTo>
                        <a:pt x="555" y="3"/>
                        <a:pt x="557" y="2"/>
                        <a:pt x="558" y="1"/>
                      </a:cubicBezTo>
                      <a:cubicBezTo>
                        <a:pt x="555" y="2"/>
                        <a:pt x="552" y="1"/>
                        <a:pt x="550" y="1"/>
                      </a:cubicBezTo>
                      <a:cubicBezTo>
                        <a:pt x="552" y="0"/>
                        <a:pt x="552" y="0"/>
                        <a:pt x="552" y="0"/>
                      </a:cubicBezTo>
                      <a:cubicBezTo>
                        <a:pt x="551" y="0"/>
                        <a:pt x="550" y="0"/>
                        <a:pt x="549" y="0"/>
                      </a:cubicBezTo>
                      <a:cubicBezTo>
                        <a:pt x="550" y="1"/>
                        <a:pt x="550" y="1"/>
                        <a:pt x="550" y="1"/>
                      </a:cubicBezTo>
                      <a:cubicBezTo>
                        <a:pt x="549" y="1"/>
                        <a:pt x="548" y="1"/>
                        <a:pt x="548" y="1"/>
                      </a:cubicBezTo>
                      <a:cubicBezTo>
                        <a:pt x="547" y="1"/>
                        <a:pt x="549" y="2"/>
                        <a:pt x="547" y="3"/>
                      </a:cubicBezTo>
                      <a:cubicBezTo>
                        <a:pt x="546" y="3"/>
                        <a:pt x="543" y="4"/>
                        <a:pt x="543" y="3"/>
                      </a:cubicBezTo>
                      <a:cubicBezTo>
                        <a:pt x="547" y="3"/>
                        <a:pt x="542" y="1"/>
                        <a:pt x="546" y="1"/>
                      </a:cubicBezTo>
                      <a:cubicBezTo>
                        <a:pt x="545" y="1"/>
                        <a:pt x="544" y="1"/>
                        <a:pt x="543" y="1"/>
                      </a:cubicBezTo>
                      <a:cubicBezTo>
                        <a:pt x="543" y="1"/>
                        <a:pt x="543" y="1"/>
                        <a:pt x="544" y="1"/>
                      </a:cubicBezTo>
                      <a:cubicBezTo>
                        <a:pt x="540" y="0"/>
                        <a:pt x="542" y="2"/>
                        <a:pt x="538" y="2"/>
                      </a:cubicBezTo>
                      <a:cubicBezTo>
                        <a:pt x="538" y="1"/>
                        <a:pt x="537" y="1"/>
                        <a:pt x="536" y="1"/>
                      </a:cubicBezTo>
                      <a:cubicBezTo>
                        <a:pt x="538" y="1"/>
                        <a:pt x="537" y="2"/>
                        <a:pt x="536" y="3"/>
                      </a:cubicBezTo>
                      <a:cubicBezTo>
                        <a:pt x="533" y="2"/>
                        <a:pt x="533" y="3"/>
                        <a:pt x="531" y="3"/>
                      </a:cubicBezTo>
                      <a:cubicBezTo>
                        <a:pt x="533" y="3"/>
                        <a:pt x="533" y="3"/>
                        <a:pt x="533" y="3"/>
                      </a:cubicBezTo>
                      <a:cubicBezTo>
                        <a:pt x="532" y="4"/>
                        <a:pt x="531" y="4"/>
                        <a:pt x="529" y="4"/>
                      </a:cubicBezTo>
                      <a:cubicBezTo>
                        <a:pt x="529" y="4"/>
                        <a:pt x="531" y="4"/>
                        <a:pt x="530" y="3"/>
                      </a:cubicBezTo>
                      <a:cubicBezTo>
                        <a:pt x="528" y="5"/>
                        <a:pt x="526" y="2"/>
                        <a:pt x="523" y="3"/>
                      </a:cubicBezTo>
                      <a:cubicBezTo>
                        <a:pt x="522" y="3"/>
                        <a:pt x="523" y="2"/>
                        <a:pt x="522" y="1"/>
                      </a:cubicBezTo>
                      <a:cubicBezTo>
                        <a:pt x="519" y="2"/>
                        <a:pt x="519" y="0"/>
                        <a:pt x="515" y="1"/>
                      </a:cubicBezTo>
                      <a:cubicBezTo>
                        <a:pt x="516" y="2"/>
                        <a:pt x="516" y="2"/>
                        <a:pt x="514" y="3"/>
                      </a:cubicBezTo>
                      <a:cubicBezTo>
                        <a:pt x="519" y="2"/>
                        <a:pt x="519" y="2"/>
                        <a:pt x="519" y="2"/>
                      </a:cubicBezTo>
                      <a:cubicBezTo>
                        <a:pt x="516" y="4"/>
                        <a:pt x="516" y="4"/>
                        <a:pt x="516" y="4"/>
                      </a:cubicBezTo>
                      <a:cubicBezTo>
                        <a:pt x="518" y="4"/>
                        <a:pt x="519" y="3"/>
                        <a:pt x="520" y="3"/>
                      </a:cubicBezTo>
                      <a:cubicBezTo>
                        <a:pt x="519" y="4"/>
                        <a:pt x="519" y="4"/>
                        <a:pt x="520" y="4"/>
                      </a:cubicBezTo>
                      <a:cubicBezTo>
                        <a:pt x="517" y="3"/>
                        <a:pt x="515" y="5"/>
                        <a:pt x="513" y="4"/>
                      </a:cubicBezTo>
                      <a:cubicBezTo>
                        <a:pt x="513" y="2"/>
                        <a:pt x="513" y="2"/>
                        <a:pt x="513" y="2"/>
                      </a:cubicBezTo>
                      <a:cubicBezTo>
                        <a:pt x="509" y="1"/>
                        <a:pt x="506" y="3"/>
                        <a:pt x="501" y="3"/>
                      </a:cubicBezTo>
                      <a:cubicBezTo>
                        <a:pt x="503" y="3"/>
                        <a:pt x="503" y="3"/>
                        <a:pt x="503" y="3"/>
                      </a:cubicBezTo>
                      <a:cubicBezTo>
                        <a:pt x="502" y="4"/>
                        <a:pt x="500" y="3"/>
                        <a:pt x="498" y="3"/>
                      </a:cubicBezTo>
                      <a:cubicBezTo>
                        <a:pt x="498" y="3"/>
                        <a:pt x="497" y="2"/>
                        <a:pt x="496" y="2"/>
                      </a:cubicBezTo>
                      <a:cubicBezTo>
                        <a:pt x="496" y="2"/>
                        <a:pt x="493" y="2"/>
                        <a:pt x="492" y="3"/>
                      </a:cubicBezTo>
                      <a:cubicBezTo>
                        <a:pt x="490" y="2"/>
                        <a:pt x="490" y="2"/>
                        <a:pt x="490" y="2"/>
                      </a:cubicBezTo>
                      <a:cubicBezTo>
                        <a:pt x="486" y="2"/>
                        <a:pt x="485" y="5"/>
                        <a:pt x="482" y="4"/>
                      </a:cubicBezTo>
                      <a:cubicBezTo>
                        <a:pt x="483" y="4"/>
                        <a:pt x="481" y="3"/>
                        <a:pt x="484" y="2"/>
                      </a:cubicBezTo>
                      <a:cubicBezTo>
                        <a:pt x="482" y="2"/>
                        <a:pt x="481" y="2"/>
                        <a:pt x="481" y="3"/>
                      </a:cubicBezTo>
                      <a:cubicBezTo>
                        <a:pt x="480" y="2"/>
                        <a:pt x="477" y="4"/>
                        <a:pt x="476" y="3"/>
                      </a:cubicBezTo>
                      <a:cubicBezTo>
                        <a:pt x="476" y="3"/>
                        <a:pt x="476" y="4"/>
                        <a:pt x="474" y="4"/>
                      </a:cubicBezTo>
                      <a:cubicBezTo>
                        <a:pt x="474" y="4"/>
                        <a:pt x="474" y="4"/>
                        <a:pt x="474" y="4"/>
                      </a:cubicBezTo>
                      <a:cubicBezTo>
                        <a:pt x="474" y="4"/>
                        <a:pt x="472" y="4"/>
                        <a:pt x="473" y="5"/>
                      </a:cubicBezTo>
                      <a:cubicBezTo>
                        <a:pt x="469" y="3"/>
                        <a:pt x="462" y="5"/>
                        <a:pt x="458" y="3"/>
                      </a:cubicBezTo>
                      <a:cubicBezTo>
                        <a:pt x="456" y="3"/>
                        <a:pt x="452" y="4"/>
                        <a:pt x="450" y="4"/>
                      </a:cubicBezTo>
                      <a:cubicBezTo>
                        <a:pt x="450" y="4"/>
                        <a:pt x="450" y="3"/>
                        <a:pt x="450" y="3"/>
                      </a:cubicBezTo>
                      <a:cubicBezTo>
                        <a:pt x="447" y="3"/>
                        <a:pt x="448" y="6"/>
                        <a:pt x="444" y="5"/>
                      </a:cubicBezTo>
                      <a:cubicBezTo>
                        <a:pt x="442" y="4"/>
                        <a:pt x="446" y="4"/>
                        <a:pt x="445" y="4"/>
                      </a:cubicBezTo>
                      <a:cubicBezTo>
                        <a:pt x="444" y="1"/>
                        <a:pt x="440" y="4"/>
                        <a:pt x="437" y="3"/>
                      </a:cubicBezTo>
                      <a:cubicBezTo>
                        <a:pt x="438" y="2"/>
                        <a:pt x="438" y="2"/>
                        <a:pt x="438" y="2"/>
                      </a:cubicBezTo>
                      <a:cubicBezTo>
                        <a:pt x="436" y="2"/>
                        <a:pt x="433" y="3"/>
                        <a:pt x="430" y="3"/>
                      </a:cubicBezTo>
                      <a:cubicBezTo>
                        <a:pt x="430" y="3"/>
                        <a:pt x="430" y="3"/>
                        <a:pt x="430" y="3"/>
                      </a:cubicBezTo>
                      <a:cubicBezTo>
                        <a:pt x="427" y="4"/>
                        <a:pt x="423" y="5"/>
                        <a:pt x="420" y="5"/>
                      </a:cubicBezTo>
                      <a:cubicBezTo>
                        <a:pt x="421" y="4"/>
                        <a:pt x="421" y="4"/>
                        <a:pt x="420" y="3"/>
                      </a:cubicBezTo>
                      <a:cubicBezTo>
                        <a:pt x="419" y="4"/>
                        <a:pt x="421" y="5"/>
                        <a:pt x="418" y="5"/>
                      </a:cubicBezTo>
                      <a:cubicBezTo>
                        <a:pt x="417" y="5"/>
                        <a:pt x="415" y="4"/>
                        <a:pt x="415" y="3"/>
                      </a:cubicBezTo>
                      <a:cubicBezTo>
                        <a:pt x="417" y="3"/>
                        <a:pt x="417" y="3"/>
                        <a:pt x="417" y="3"/>
                      </a:cubicBezTo>
                      <a:cubicBezTo>
                        <a:pt x="416" y="2"/>
                        <a:pt x="414" y="3"/>
                        <a:pt x="412" y="3"/>
                      </a:cubicBezTo>
                      <a:cubicBezTo>
                        <a:pt x="413" y="2"/>
                        <a:pt x="413" y="2"/>
                        <a:pt x="413" y="2"/>
                      </a:cubicBezTo>
                      <a:cubicBezTo>
                        <a:pt x="408" y="3"/>
                        <a:pt x="408" y="4"/>
                        <a:pt x="404" y="4"/>
                      </a:cubicBezTo>
                      <a:cubicBezTo>
                        <a:pt x="404" y="4"/>
                        <a:pt x="404" y="4"/>
                        <a:pt x="404" y="4"/>
                      </a:cubicBezTo>
                      <a:cubicBezTo>
                        <a:pt x="402" y="6"/>
                        <a:pt x="402" y="4"/>
                        <a:pt x="400" y="5"/>
                      </a:cubicBezTo>
                      <a:cubicBezTo>
                        <a:pt x="399" y="3"/>
                        <a:pt x="399" y="3"/>
                        <a:pt x="399" y="3"/>
                      </a:cubicBezTo>
                      <a:cubicBezTo>
                        <a:pt x="397" y="4"/>
                        <a:pt x="393" y="5"/>
                        <a:pt x="390" y="5"/>
                      </a:cubicBezTo>
                      <a:cubicBezTo>
                        <a:pt x="392" y="4"/>
                        <a:pt x="395" y="3"/>
                        <a:pt x="398" y="3"/>
                      </a:cubicBezTo>
                      <a:cubicBezTo>
                        <a:pt x="396" y="3"/>
                        <a:pt x="392" y="3"/>
                        <a:pt x="391" y="3"/>
                      </a:cubicBezTo>
                      <a:cubicBezTo>
                        <a:pt x="392" y="3"/>
                        <a:pt x="393" y="3"/>
                        <a:pt x="393" y="3"/>
                      </a:cubicBezTo>
                      <a:cubicBezTo>
                        <a:pt x="391" y="4"/>
                        <a:pt x="389" y="5"/>
                        <a:pt x="385" y="5"/>
                      </a:cubicBezTo>
                      <a:cubicBezTo>
                        <a:pt x="386" y="2"/>
                        <a:pt x="377" y="4"/>
                        <a:pt x="375" y="2"/>
                      </a:cubicBezTo>
                      <a:cubicBezTo>
                        <a:pt x="369" y="3"/>
                        <a:pt x="363" y="1"/>
                        <a:pt x="357" y="2"/>
                      </a:cubicBezTo>
                      <a:cubicBezTo>
                        <a:pt x="359" y="4"/>
                        <a:pt x="355" y="2"/>
                        <a:pt x="355" y="4"/>
                      </a:cubicBezTo>
                      <a:cubicBezTo>
                        <a:pt x="354" y="4"/>
                        <a:pt x="353" y="4"/>
                        <a:pt x="353" y="4"/>
                      </a:cubicBezTo>
                      <a:cubicBezTo>
                        <a:pt x="348" y="3"/>
                        <a:pt x="348" y="3"/>
                        <a:pt x="348" y="3"/>
                      </a:cubicBezTo>
                      <a:cubicBezTo>
                        <a:pt x="347" y="2"/>
                        <a:pt x="350" y="2"/>
                        <a:pt x="350" y="1"/>
                      </a:cubicBezTo>
                      <a:cubicBezTo>
                        <a:pt x="346" y="1"/>
                        <a:pt x="348" y="0"/>
                        <a:pt x="346" y="0"/>
                      </a:cubicBezTo>
                      <a:cubicBezTo>
                        <a:pt x="346" y="1"/>
                        <a:pt x="345" y="1"/>
                        <a:pt x="343" y="1"/>
                      </a:cubicBezTo>
                      <a:cubicBezTo>
                        <a:pt x="346" y="2"/>
                        <a:pt x="346" y="2"/>
                        <a:pt x="346" y="2"/>
                      </a:cubicBezTo>
                      <a:cubicBezTo>
                        <a:pt x="341" y="3"/>
                        <a:pt x="341" y="0"/>
                        <a:pt x="337" y="1"/>
                      </a:cubicBezTo>
                      <a:cubicBezTo>
                        <a:pt x="338" y="0"/>
                        <a:pt x="338" y="0"/>
                        <a:pt x="338" y="0"/>
                      </a:cubicBezTo>
                      <a:cubicBezTo>
                        <a:pt x="336" y="1"/>
                        <a:pt x="329" y="0"/>
                        <a:pt x="327" y="2"/>
                      </a:cubicBezTo>
                      <a:cubicBezTo>
                        <a:pt x="326" y="2"/>
                        <a:pt x="326" y="1"/>
                        <a:pt x="327" y="1"/>
                      </a:cubicBezTo>
                      <a:cubicBezTo>
                        <a:pt x="321" y="1"/>
                        <a:pt x="314" y="3"/>
                        <a:pt x="309" y="2"/>
                      </a:cubicBezTo>
                      <a:cubicBezTo>
                        <a:pt x="310" y="1"/>
                        <a:pt x="310" y="1"/>
                        <a:pt x="310" y="1"/>
                      </a:cubicBezTo>
                      <a:cubicBezTo>
                        <a:pt x="309" y="2"/>
                        <a:pt x="308" y="2"/>
                        <a:pt x="306" y="2"/>
                      </a:cubicBezTo>
                      <a:cubicBezTo>
                        <a:pt x="307" y="2"/>
                        <a:pt x="307" y="1"/>
                        <a:pt x="306" y="1"/>
                      </a:cubicBezTo>
                      <a:cubicBezTo>
                        <a:pt x="306" y="1"/>
                        <a:pt x="304" y="2"/>
                        <a:pt x="302" y="2"/>
                      </a:cubicBezTo>
                      <a:cubicBezTo>
                        <a:pt x="303" y="1"/>
                        <a:pt x="303" y="1"/>
                        <a:pt x="303" y="1"/>
                      </a:cubicBezTo>
                      <a:cubicBezTo>
                        <a:pt x="298" y="0"/>
                        <a:pt x="295" y="3"/>
                        <a:pt x="290" y="3"/>
                      </a:cubicBezTo>
                      <a:cubicBezTo>
                        <a:pt x="290" y="2"/>
                        <a:pt x="285" y="1"/>
                        <a:pt x="283" y="1"/>
                      </a:cubicBezTo>
                      <a:cubicBezTo>
                        <a:pt x="283" y="0"/>
                        <a:pt x="283" y="0"/>
                        <a:pt x="283" y="0"/>
                      </a:cubicBezTo>
                      <a:cubicBezTo>
                        <a:pt x="276" y="0"/>
                        <a:pt x="272" y="2"/>
                        <a:pt x="266" y="3"/>
                      </a:cubicBezTo>
                      <a:cubicBezTo>
                        <a:pt x="262" y="1"/>
                        <a:pt x="253" y="2"/>
                        <a:pt x="247" y="1"/>
                      </a:cubicBezTo>
                      <a:cubicBezTo>
                        <a:pt x="248" y="1"/>
                        <a:pt x="246" y="2"/>
                        <a:pt x="245" y="2"/>
                      </a:cubicBezTo>
                      <a:cubicBezTo>
                        <a:pt x="244" y="2"/>
                        <a:pt x="241" y="4"/>
                        <a:pt x="242" y="2"/>
                      </a:cubicBezTo>
                      <a:cubicBezTo>
                        <a:pt x="242" y="2"/>
                        <a:pt x="242" y="2"/>
                        <a:pt x="242" y="2"/>
                      </a:cubicBezTo>
                      <a:cubicBezTo>
                        <a:pt x="241" y="0"/>
                        <a:pt x="238" y="1"/>
                        <a:pt x="236" y="1"/>
                      </a:cubicBezTo>
                      <a:cubicBezTo>
                        <a:pt x="235" y="3"/>
                        <a:pt x="235" y="3"/>
                        <a:pt x="235" y="3"/>
                      </a:cubicBezTo>
                      <a:cubicBezTo>
                        <a:pt x="229" y="0"/>
                        <a:pt x="220" y="4"/>
                        <a:pt x="216" y="1"/>
                      </a:cubicBezTo>
                      <a:cubicBezTo>
                        <a:pt x="215" y="2"/>
                        <a:pt x="213" y="2"/>
                        <a:pt x="212" y="2"/>
                      </a:cubicBezTo>
                      <a:cubicBezTo>
                        <a:pt x="212" y="1"/>
                        <a:pt x="212" y="1"/>
                        <a:pt x="212" y="1"/>
                      </a:cubicBezTo>
                      <a:cubicBezTo>
                        <a:pt x="208" y="1"/>
                        <a:pt x="206" y="1"/>
                        <a:pt x="201" y="1"/>
                      </a:cubicBezTo>
                      <a:cubicBezTo>
                        <a:pt x="202" y="0"/>
                        <a:pt x="202" y="0"/>
                        <a:pt x="202" y="0"/>
                      </a:cubicBezTo>
                      <a:cubicBezTo>
                        <a:pt x="199" y="0"/>
                        <a:pt x="198" y="3"/>
                        <a:pt x="195" y="3"/>
                      </a:cubicBezTo>
                      <a:cubicBezTo>
                        <a:pt x="195" y="2"/>
                        <a:pt x="195" y="2"/>
                        <a:pt x="195" y="2"/>
                      </a:cubicBezTo>
                      <a:cubicBezTo>
                        <a:pt x="190" y="2"/>
                        <a:pt x="185" y="0"/>
                        <a:pt x="180" y="2"/>
                      </a:cubicBezTo>
                      <a:cubicBezTo>
                        <a:pt x="180" y="2"/>
                        <a:pt x="180" y="1"/>
                        <a:pt x="181" y="1"/>
                      </a:cubicBezTo>
                      <a:cubicBezTo>
                        <a:pt x="179" y="1"/>
                        <a:pt x="172" y="0"/>
                        <a:pt x="173" y="2"/>
                      </a:cubicBezTo>
                      <a:cubicBezTo>
                        <a:pt x="173" y="1"/>
                        <a:pt x="168" y="2"/>
                        <a:pt x="165" y="3"/>
                      </a:cubicBezTo>
                      <a:cubicBezTo>
                        <a:pt x="165" y="2"/>
                        <a:pt x="165" y="2"/>
                        <a:pt x="165" y="2"/>
                      </a:cubicBezTo>
                      <a:cubicBezTo>
                        <a:pt x="163" y="3"/>
                        <a:pt x="163" y="3"/>
                        <a:pt x="160" y="4"/>
                      </a:cubicBezTo>
                      <a:cubicBezTo>
                        <a:pt x="159" y="4"/>
                        <a:pt x="159" y="3"/>
                        <a:pt x="160" y="3"/>
                      </a:cubicBezTo>
                      <a:cubicBezTo>
                        <a:pt x="158" y="3"/>
                        <a:pt x="158" y="4"/>
                        <a:pt x="155" y="4"/>
                      </a:cubicBezTo>
                      <a:cubicBezTo>
                        <a:pt x="157" y="3"/>
                        <a:pt x="157" y="3"/>
                        <a:pt x="157" y="3"/>
                      </a:cubicBezTo>
                      <a:cubicBezTo>
                        <a:pt x="154" y="3"/>
                        <a:pt x="154" y="3"/>
                        <a:pt x="153" y="4"/>
                      </a:cubicBezTo>
                      <a:cubicBezTo>
                        <a:pt x="151" y="5"/>
                        <a:pt x="148" y="4"/>
                        <a:pt x="148" y="3"/>
                      </a:cubicBezTo>
                      <a:cubicBezTo>
                        <a:pt x="147" y="3"/>
                        <a:pt x="146" y="4"/>
                        <a:pt x="144" y="4"/>
                      </a:cubicBezTo>
                      <a:cubicBezTo>
                        <a:pt x="144" y="4"/>
                        <a:pt x="145" y="3"/>
                        <a:pt x="145" y="3"/>
                      </a:cubicBezTo>
                      <a:cubicBezTo>
                        <a:pt x="141" y="2"/>
                        <a:pt x="139" y="5"/>
                        <a:pt x="136" y="3"/>
                      </a:cubicBezTo>
                      <a:cubicBezTo>
                        <a:pt x="136" y="3"/>
                        <a:pt x="135" y="3"/>
                        <a:pt x="135" y="3"/>
                      </a:cubicBezTo>
                      <a:cubicBezTo>
                        <a:pt x="139" y="3"/>
                        <a:pt x="141" y="3"/>
                        <a:pt x="141" y="3"/>
                      </a:cubicBezTo>
                      <a:cubicBezTo>
                        <a:pt x="141" y="2"/>
                        <a:pt x="138" y="2"/>
                        <a:pt x="141" y="0"/>
                      </a:cubicBezTo>
                      <a:cubicBezTo>
                        <a:pt x="138" y="1"/>
                        <a:pt x="135" y="3"/>
                        <a:pt x="132" y="2"/>
                      </a:cubicBezTo>
                      <a:cubicBezTo>
                        <a:pt x="132" y="2"/>
                        <a:pt x="132" y="2"/>
                        <a:pt x="132" y="2"/>
                      </a:cubicBezTo>
                      <a:cubicBezTo>
                        <a:pt x="132" y="2"/>
                        <a:pt x="132" y="2"/>
                        <a:pt x="132" y="2"/>
                      </a:cubicBezTo>
                      <a:cubicBezTo>
                        <a:pt x="131" y="2"/>
                        <a:pt x="131" y="2"/>
                        <a:pt x="130" y="2"/>
                      </a:cubicBezTo>
                      <a:cubicBezTo>
                        <a:pt x="129" y="2"/>
                        <a:pt x="129" y="2"/>
                        <a:pt x="128" y="2"/>
                      </a:cubicBezTo>
                      <a:cubicBezTo>
                        <a:pt x="128" y="1"/>
                        <a:pt x="125" y="1"/>
                        <a:pt x="123" y="1"/>
                      </a:cubicBezTo>
                      <a:cubicBezTo>
                        <a:pt x="124" y="2"/>
                        <a:pt x="122" y="2"/>
                        <a:pt x="123" y="3"/>
                      </a:cubicBezTo>
                      <a:cubicBezTo>
                        <a:pt x="123" y="3"/>
                        <a:pt x="124" y="3"/>
                        <a:pt x="125" y="3"/>
                      </a:cubicBezTo>
                      <a:cubicBezTo>
                        <a:pt x="125" y="3"/>
                        <a:pt x="125" y="3"/>
                        <a:pt x="125" y="3"/>
                      </a:cubicBezTo>
                      <a:cubicBezTo>
                        <a:pt x="125" y="3"/>
                        <a:pt x="125" y="3"/>
                        <a:pt x="125" y="3"/>
                      </a:cubicBezTo>
                      <a:cubicBezTo>
                        <a:pt x="126" y="3"/>
                        <a:pt x="127" y="3"/>
                        <a:pt x="128" y="3"/>
                      </a:cubicBezTo>
                      <a:cubicBezTo>
                        <a:pt x="127" y="3"/>
                        <a:pt x="126" y="4"/>
                        <a:pt x="125" y="3"/>
                      </a:cubicBezTo>
                      <a:cubicBezTo>
                        <a:pt x="124" y="4"/>
                        <a:pt x="123" y="5"/>
                        <a:pt x="123" y="5"/>
                      </a:cubicBezTo>
                      <a:cubicBezTo>
                        <a:pt x="121" y="3"/>
                        <a:pt x="117" y="3"/>
                        <a:pt x="117" y="2"/>
                      </a:cubicBezTo>
                      <a:cubicBezTo>
                        <a:pt x="113" y="2"/>
                        <a:pt x="107" y="2"/>
                        <a:pt x="105" y="4"/>
                      </a:cubicBezTo>
                      <a:cubicBezTo>
                        <a:pt x="103" y="4"/>
                        <a:pt x="103" y="4"/>
                        <a:pt x="103" y="3"/>
                      </a:cubicBezTo>
                      <a:cubicBezTo>
                        <a:pt x="103" y="3"/>
                        <a:pt x="104" y="3"/>
                        <a:pt x="105" y="3"/>
                      </a:cubicBezTo>
                      <a:cubicBezTo>
                        <a:pt x="102" y="3"/>
                        <a:pt x="98" y="3"/>
                        <a:pt x="97" y="4"/>
                      </a:cubicBezTo>
                      <a:cubicBezTo>
                        <a:pt x="94" y="4"/>
                        <a:pt x="99" y="3"/>
                        <a:pt x="95" y="3"/>
                      </a:cubicBezTo>
                      <a:cubicBezTo>
                        <a:pt x="95" y="3"/>
                        <a:pt x="95" y="3"/>
                        <a:pt x="95" y="3"/>
                      </a:cubicBezTo>
                      <a:cubicBezTo>
                        <a:pt x="87" y="1"/>
                        <a:pt x="82" y="7"/>
                        <a:pt x="73" y="4"/>
                      </a:cubicBezTo>
                      <a:cubicBezTo>
                        <a:pt x="74" y="4"/>
                        <a:pt x="74" y="4"/>
                        <a:pt x="74" y="4"/>
                      </a:cubicBezTo>
                      <a:cubicBezTo>
                        <a:pt x="64" y="3"/>
                        <a:pt x="53" y="5"/>
                        <a:pt x="43" y="3"/>
                      </a:cubicBezTo>
                      <a:cubicBezTo>
                        <a:pt x="40" y="3"/>
                        <a:pt x="40" y="4"/>
                        <a:pt x="38" y="4"/>
                      </a:cubicBezTo>
                      <a:cubicBezTo>
                        <a:pt x="38" y="3"/>
                        <a:pt x="38" y="3"/>
                        <a:pt x="38" y="3"/>
                      </a:cubicBezTo>
                      <a:cubicBezTo>
                        <a:pt x="35" y="5"/>
                        <a:pt x="35" y="5"/>
                        <a:pt x="35" y="5"/>
                      </a:cubicBezTo>
                      <a:cubicBezTo>
                        <a:pt x="30" y="6"/>
                        <a:pt x="27" y="2"/>
                        <a:pt x="22" y="4"/>
                      </a:cubicBezTo>
                      <a:cubicBezTo>
                        <a:pt x="23" y="4"/>
                        <a:pt x="23" y="4"/>
                        <a:pt x="23" y="4"/>
                      </a:cubicBezTo>
                      <a:cubicBezTo>
                        <a:pt x="21" y="4"/>
                        <a:pt x="17" y="5"/>
                        <a:pt x="17" y="4"/>
                      </a:cubicBezTo>
                      <a:cubicBezTo>
                        <a:pt x="17" y="4"/>
                        <a:pt x="16" y="5"/>
                        <a:pt x="16" y="4"/>
                      </a:cubicBezTo>
                      <a:cubicBezTo>
                        <a:pt x="16" y="4"/>
                        <a:pt x="16" y="4"/>
                        <a:pt x="16" y="4"/>
                      </a:cubicBezTo>
                      <a:cubicBezTo>
                        <a:pt x="11" y="5"/>
                        <a:pt x="11" y="5"/>
                        <a:pt x="11" y="5"/>
                      </a:cubicBezTo>
                      <a:cubicBezTo>
                        <a:pt x="7" y="4"/>
                        <a:pt x="11" y="2"/>
                        <a:pt x="6" y="2"/>
                      </a:cubicBezTo>
                      <a:cubicBezTo>
                        <a:pt x="4" y="2"/>
                        <a:pt x="0" y="4"/>
                        <a:pt x="1" y="5"/>
                      </a:cubicBezTo>
                      <a:cubicBezTo>
                        <a:pt x="2" y="5"/>
                        <a:pt x="3" y="5"/>
                        <a:pt x="3" y="6"/>
                      </a:cubicBezTo>
                      <a:cubicBezTo>
                        <a:pt x="1" y="6"/>
                        <a:pt x="1" y="6"/>
                        <a:pt x="1" y="6"/>
                      </a:cubicBezTo>
                      <a:cubicBezTo>
                        <a:pt x="1" y="8"/>
                        <a:pt x="0" y="10"/>
                        <a:pt x="4" y="11"/>
                      </a:cubicBezTo>
                      <a:cubicBezTo>
                        <a:pt x="7" y="10"/>
                        <a:pt x="7" y="10"/>
                        <a:pt x="7" y="10"/>
                      </a:cubicBezTo>
                      <a:cubicBezTo>
                        <a:pt x="8" y="11"/>
                        <a:pt x="8" y="11"/>
                        <a:pt x="8" y="11"/>
                      </a:cubicBezTo>
                      <a:cubicBezTo>
                        <a:pt x="6" y="11"/>
                        <a:pt x="6" y="11"/>
                        <a:pt x="6" y="11"/>
                      </a:cubicBezTo>
                      <a:cubicBezTo>
                        <a:pt x="7" y="12"/>
                        <a:pt x="8" y="11"/>
                        <a:pt x="9" y="10"/>
                      </a:cubicBezTo>
                      <a:cubicBezTo>
                        <a:pt x="9" y="11"/>
                        <a:pt x="10" y="11"/>
                        <a:pt x="10" y="11"/>
                      </a:cubicBezTo>
                      <a:cubicBezTo>
                        <a:pt x="13" y="10"/>
                        <a:pt x="13" y="10"/>
                        <a:pt x="13" y="10"/>
                      </a:cubicBezTo>
                      <a:cubicBezTo>
                        <a:pt x="14" y="10"/>
                        <a:pt x="12" y="11"/>
                        <a:pt x="14" y="11"/>
                      </a:cubicBezTo>
                      <a:cubicBezTo>
                        <a:pt x="16" y="11"/>
                        <a:pt x="13" y="10"/>
                        <a:pt x="15" y="9"/>
                      </a:cubicBezTo>
                      <a:cubicBezTo>
                        <a:pt x="17" y="10"/>
                        <a:pt x="16" y="11"/>
                        <a:pt x="18" y="10"/>
                      </a:cubicBezTo>
                      <a:cubicBezTo>
                        <a:pt x="18" y="11"/>
                        <a:pt x="18" y="11"/>
                        <a:pt x="17" y="11"/>
                      </a:cubicBezTo>
                      <a:cubicBezTo>
                        <a:pt x="19" y="10"/>
                        <a:pt x="21" y="11"/>
                        <a:pt x="22" y="10"/>
                      </a:cubicBezTo>
                      <a:cubicBezTo>
                        <a:pt x="24" y="11"/>
                        <a:pt x="27" y="10"/>
                        <a:pt x="27" y="11"/>
                      </a:cubicBezTo>
                      <a:cubicBezTo>
                        <a:pt x="28" y="11"/>
                        <a:pt x="30" y="10"/>
                        <a:pt x="31" y="10"/>
                      </a:cubicBezTo>
                      <a:cubicBezTo>
                        <a:pt x="29" y="12"/>
                        <a:pt x="37" y="10"/>
                        <a:pt x="36" y="12"/>
                      </a:cubicBezTo>
                      <a:cubicBezTo>
                        <a:pt x="38" y="10"/>
                        <a:pt x="43" y="11"/>
                        <a:pt x="46" y="10"/>
                      </a:cubicBezTo>
                      <a:cubicBezTo>
                        <a:pt x="46" y="10"/>
                        <a:pt x="46" y="11"/>
                        <a:pt x="45" y="11"/>
                      </a:cubicBezTo>
                      <a:cubicBezTo>
                        <a:pt x="47" y="11"/>
                        <a:pt x="48" y="11"/>
                        <a:pt x="49" y="12"/>
                      </a:cubicBezTo>
                      <a:cubicBezTo>
                        <a:pt x="49" y="10"/>
                        <a:pt x="52" y="10"/>
                        <a:pt x="54" y="9"/>
                      </a:cubicBezTo>
                      <a:cubicBezTo>
                        <a:pt x="56" y="10"/>
                        <a:pt x="53" y="11"/>
                        <a:pt x="53" y="12"/>
                      </a:cubicBezTo>
                      <a:cubicBezTo>
                        <a:pt x="53" y="11"/>
                        <a:pt x="57" y="11"/>
                        <a:pt x="57" y="10"/>
                      </a:cubicBezTo>
                      <a:cubicBezTo>
                        <a:pt x="58" y="11"/>
                        <a:pt x="58" y="10"/>
                        <a:pt x="59" y="12"/>
                      </a:cubicBezTo>
                      <a:cubicBezTo>
                        <a:pt x="59" y="10"/>
                        <a:pt x="61" y="11"/>
                        <a:pt x="62" y="10"/>
                      </a:cubicBezTo>
                      <a:cubicBezTo>
                        <a:pt x="65" y="11"/>
                        <a:pt x="63" y="12"/>
                        <a:pt x="66" y="11"/>
                      </a:cubicBezTo>
                      <a:cubicBezTo>
                        <a:pt x="67" y="12"/>
                        <a:pt x="65" y="13"/>
                        <a:pt x="65" y="13"/>
                      </a:cubicBezTo>
                      <a:close/>
                      <a:moveTo>
                        <a:pt x="133" y="9"/>
                      </a:moveTo>
                      <a:cubicBezTo>
                        <a:pt x="133" y="9"/>
                        <a:pt x="133" y="9"/>
                        <a:pt x="133" y="9"/>
                      </a:cubicBezTo>
                      <a:cubicBezTo>
                        <a:pt x="132" y="9"/>
                        <a:pt x="132" y="9"/>
                        <a:pt x="131" y="9"/>
                      </a:cubicBezTo>
                      <a:cubicBezTo>
                        <a:pt x="132" y="9"/>
                        <a:pt x="132" y="9"/>
                        <a:pt x="133" y="9"/>
                      </a:cubicBezTo>
                      <a:close/>
                      <a:moveTo>
                        <a:pt x="138" y="9"/>
                      </a:moveTo>
                      <a:cubicBezTo>
                        <a:pt x="138" y="9"/>
                        <a:pt x="137" y="9"/>
                        <a:pt x="136" y="9"/>
                      </a:cubicBezTo>
                      <a:cubicBezTo>
                        <a:pt x="136" y="9"/>
                        <a:pt x="136" y="8"/>
                        <a:pt x="136" y="8"/>
                      </a:cubicBezTo>
                      <a:cubicBezTo>
                        <a:pt x="136" y="9"/>
                        <a:pt x="137" y="9"/>
                        <a:pt x="138" y="9"/>
                      </a:cubicBezTo>
                      <a:close/>
                      <a:moveTo>
                        <a:pt x="126" y="1"/>
                      </a:moveTo>
                      <a:cubicBezTo>
                        <a:pt x="127" y="1"/>
                        <a:pt x="127" y="1"/>
                        <a:pt x="128" y="2"/>
                      </a:cubicBezTo>
                      <a:cubicBezTo>
                        <a:pt x="127" y="2"/>
                        <a:pt x="127" y="2"/>
                        <a:pt x="126" y="2"/>
                      </a:cubicBezTo>
                      <a:cubicBezTo>
                        <a:pt x="126" y="2"/>
                        <a:pt x="126" y="2"/>
                        <a:pt x="126" y="2"/>
                      </a:cubicBezTo>
                      <a:cubicBezTo>
                        <a:pt x="126" y="2"/>
                        <a:pt x="126" y="2"/>
                        <a:pt x="126" y="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grpSp>
          <p:sp>
            <p:nvSpPr>
              <p:cNvPr id="57" name="矩形 56"/>
              <p:cNvSpPr/>
              <p:nvPr/>
            </p:nvSpPr>
            <p:spPr>
              <a:xfrm>
                <a:off x="1826768" y="2027868"/>
                <a:ext cx="2119470" cy="406190"/>
              </a:xfrm>
              <a:prstGeom prst="rect">
                <a:avLst/>
              </a:prstGeom>
              <a:ln>
                <a:noFill/>
              </a:ln>
            </p:spPr>
            <p:txBody>
              <a:bodyPr wrap="square">
                <a:spAutoFit/>
              </a:bodyPr>
              <a:lstStyle/>
              <a:p>
                <a:pPr algn="dist"/>
                <a:r>
                  <a:rPr lang="zh-CN" altLang="en-US" sz="1600" b="1" dirty="0">
                    <a:cs typeface="+mn-ea"/>
                    <a:sym typeface="+mn-lt"/>
                  </a:rPr>
                  <a:t>“生活</a:t>
                </a:r>
                <a:r>
                  <a:rPr lang="en-US" altLang="zh-CN" sz="1600" b="1" dirty="0">
                    <a:cs typeface="+mn-ea"/>
                    <a:sym typeface="+mn-lt"/>
                  </a:rPr>
                  <a:t>•</a:t>
                </a:r>
                <a:r>
                  <a:rPr lang="zh-CN" altLang="en-US" sz="1600" b="1" dirty="0">
                    <a:cs typeface="+mn-ea"/>
                    <a:sym typeface="+mn-lt"/>
                  </a:rPr>
                  <a:t>艺术”系列之</a:t>
                </a:r>
                <a:r>
                  <a:rPr lang="zh-CN" altLang="en-US" sz="1600" b="1" dirty="0">
                    <a:solidFill>
                      <a:srgbClr val="FF0000"/>
                    </a:solidFill>
                    <a:cs typeface="+mn-ea"/>
                    <a:sym typeface="+mn-lt"/>
                  </a:rPr>
                  <a:t>咖啡文化</a:t>
                </a:r>
                <a:r>
                  <a:rPr lang="zh-CN" altLang="en-US" sz="1600" b="1" dirty="0">
                    <a:cs typeface="+mn-ea"/>
                    <a:sym typeface="+mn-lt"/>
                  </a:rPr>
                  <a:t>讲座</a:t>
                </a:r>
                <a:endParaRPr lang="zh-CN" altLang="en-US" sz="1600" b="1" dirty="0">
                  <a:cs typeface="+mn-ea"/>
                  <a:sym typeface="+mn-lt"/>
                </a:endParaRPr>
              </a:p>
            </p:txBody>
          </p:sp>
        </p:grpSp>
        <p:pic>
          <p:nvPicPr>
            <p:cNvPr id="3075" name="Picture 3" descr="D:\大学生活\大学工作\图书馆勤工俭学\报告  相关图片（截止3.17已更新）\文化建设、推广活动\图书馆2020年“生活·艺术”系列之咖啡文化讲座.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21400" y="1750839"/>
              <a:ext cx="3949837" cy="1884996"/>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67" name="组合 66"/>
          <p:cNvGrpSpPr/>
          <p:nvPr/>
        </p:nvGrpSpPr>
        <p:grpSpPr>
          <a:xfrm>
            <a:off x="869933" y="3964479"/>
            <a:ext cx="4441896" cy="2685808"/>
            <a:chOff x="1608881" y="2040581"/>
            <a:chExt cx="2615878" cy="3098578"/>
          </a:xfrm>
        </p:grpSpPr>
        <p:grpSp>
          <p:nvGrpSpPr>
            <p:cNvPr id="69" name="组合 68"/>
            <p:cNvGrpSpPr/>
            <p:nvPr/>
          </p:nvGrpSpPr>
          <p:grpSpPr>
            <a:xfrm>
              <a:off x="1608881" y="2040581"/>
              <a:ext cx="2615878" cy="3098578"/>
              <a:chOff x="5603413" y="2335212"/>
              <a:chExt cx="1657350" cy="2193924"/>
            </a:xfrm>
            <a:solidFill>
              <a:schemeClr val="tx1">
                <a:lumMod val="75000"/>
                <a:lumOff val="25000"/>
              </a:schemeClr>
            </a:solidFill>
          </p:grpSpPr>
          <p:sp>
            <p:nvSpPr>
              <p:cNvPr id="77" name="Freeform 32"/>
              <p:cNvSpPr>
                <a:spLocks noEditPoints="1"/>
              </p:cNvSpPr>
              <p:nvPr/>
            </p:nvSpPr>
            <p:spPr bwMode="auto">
              <a:xfrm>
                <a:off x="5603413" y="2335212"/>
                <a:ext cx="1657350" cy="2193924"/>
              </a:xfrm>
              <a:custGeom>
                <a:avLst/>
                <a:gdLst>
                  <a:gd name="T0" fmla="*/ 373 w 768"/>
                  <a:gd name="T1" fmla="*/ 1013 h 1021"/>
                  <a:gd name="T2" fmla="*/ 354 w 768"/>
                  <a:gd name="T3" fmla="*/ 1009 h 1021"/>
                  <a:gd name="T4" fmla="*/ 214 w 768"/>
                  <a:gd name="T5" fmla="*/ 1012 h 1021"/>
                  <a:gd name="T6" fmla="*/ 38 w 768"/>
                  <a:gd name="T7" fmla="*/ 1010 h 1021"/>
                  <a:gd name="T8" fmla="*/ 10 w 768"/>
                  <a:gd name="T9" fmla="*/ 993 h 1021"/>
                  <a:gd name="T10" fmla="*/ 10 w 768"/>
                  <a:gd name="T11" fmla="*/ 761 h 1021"/>
                  <a:gd name="T12" fmla="*/ 11 w 768"/>
                  <a:gd name="T13" fmla="*/ 688 h 1021"/>
                  <a:gd name="T14" fmla="*/ 9 w 768"/>
                  <a:gd name="T15" fmla="*/ 556 h 1021"/>
                  <a:gd name="T16" fmla="*/ 11 w 768"/>
                  <a:gd name="T17" fmla="*/ 397 h 1021"/>
                  <a:gd name="T18" fmla="*/ 11 w 768"/>
                  <a:gd name="T19" fmla="*/ 222 h 1021"/>
                  <a:gd name="T20" fmla="*/ 11 w 768"/>
                  <a:gd name="T21" fmla="*/ 10 h 1021"/>
                  <a:gd name="T22" fmla="*/ 313 w 768"/>
                  <a:gd name="T23" fmla="*/ 10 h 1021"/>
                  <a:gd name="T24" fmla="*/ 464 w 768"/>
                  <a:gd name="T25" fmla="*/ 11 h 1021"/>
                  <a:gd name="T26" fmla="*/ 722 w 768"/>
                  <a:gd name="T27" fmla="*/ 10 h 1021"/>
                  <a:gd name="T28" fmla="*/ 758 w 768"/>
                  <a:gd name="T29" fmla="*/ 10 h 1021"/>
                  <a:gd name="T30" fmla="*/ 758 w 768"/>
                  <a:gd name="T31" fmla="*/ 23 h 1021"/>
                  <a:gd name="T32" fmla="*/ 759 w 768"/>
                  <a:gd name="T33" fmla="*/ 135 h 1021"/>
                  <a:gd name="T34" fmla="*/ 761 w 768"/>
                  <a:gd name="T35" fmla="*/ 217 h 1021"/>
                  <a:gd name="T36" fmla="*/ 760 w 768"/>
                  <a:gd name="T37" fmla="*/ 322 h 1021"/>
                  <a:gd name="T38" fmla="*/ 759 w 768"/>
                  <a:gd name="T39" fmla="*/ 503 h 1021"/>
                  <a:gd name="T40" fmla="*/ 760 w 768"/>
                  <a:gd name="T41" fmla="*/ 631 h 1021"/>
                  <a:gd name="T42" fmla="*/ 759 w 768"/>
                  <a:gd name="T43" fmla="*/ 694 h 1021"/>
                  <a:gd name="T44" fmla="*/ 759 w 768"/>
                  <a:gd name="T45" fmla="*/ 783 h 1021"/>
                  <a:gd name="T46" fmla="*/ 760 w 768"/>
                  <a:gd name="T47" fmla="*/ 943 h 1021"/>
                  <a:gd name="T48" fmla="*/ 762 w 768"/>
                  <a:gd name="T49" fmla="*/ 916 h 1021"/>
                  <a:gd name="T50" fmla="*/ 763 w 768"/>
                  <a:gd name="T51" fmla="*/ 852 h 1021"/>
                  <a:gd name="T52" fmla="*/ 762 w 768"/>
                  <a:gd name="T53" fmla="*/ 749 h 1021"/>
                  <a:gd name="T54" fmla="*/ 765 w 768"/>
                  <a:gd name="T55" fmla="*/ 619 h 1021"/>
                  <a:gd name="T56" fmla="*/ 762 w 768"/>
                  <a:gd name="T57" fmla="*/ 555 h 1021"/>
                  <a:gd name="T58" fmla="*/ 763 w 768"/>
                  <a:gd name="T59" fmla="*/ 484 h 1021"/>
                  <a:gd name="T60" fmla="*/ 764 w 768"/>
                  <a:gd name="T61" fmla="*/ 372 h 1021"/>
                  <a:gd name="T62" fmla="*/ 766 w 768"/>
                  <a:gd name="T63" fmla="*/ 238 h 1021"/>
                  <a:gd name="T64" fmla="*/ 765 w 768"/>
                  <a:gd name="T65" fmla="*/ 176 h 1021"/>
                  <a:gd name="T66" fmla="*/ 767 w 768"/>
                  <a:gd name="T67" fmla="*/ 50 h 1021"/>
                  <a:gd name="T68" fmla="*/ 767 w 768"/>
                  <a:gd name="T69" fmla="*/ 18 h 1021"/>
                  <a:gd name="T70" fmla="*/ 738 w 768"/>
                  <a:gd name="T71" fmla="*/ 2 h 1021"/>
                  <a:gd name="T72" fmla="*/ 638 w 768"/>
                  <a:gd name="T73" fmla="*/ 2 h 1021"/>
                  <a:gd name="T74" fmla="*/ 584 w 768"/>
                  <a:gd name="T75" fmla="*/ 3 h 1021"/>
                  <a:gd name="T76" fmla="*/ 461 w 768"/>
                  <a:gd name="T77" fmla="*/ 3 h 1021"/>
                  <a:gd name="T78" fmla="*/ 314 w 768"/>
                  <a:gd name="T79" fmla="*/ 3 h 1021"/>
                  <a:gd name="T80" fmla="*/ 173 w 768"/>
                  <a:gd name="T81" fmla="*/ 3 h 1021"/>
                  <a:gd name="T82" fmla="*/ 60 w 768"/>
                  <a:gd name="T83" fmla="*/ 5 h 1021"/>
                  <a:gd name="T84" fmla="*/ 3 w 768"/>
                  <a:gd name="T85" fmla="*/ 11 h 1021"/>
                  <a:gd name="T86" fmla="*/ 0 w 768"/>
                  <a:gd name="T87" fmla="*/ 160 h 1021"/>
                  <a:gd name="T88" fmla="*/ 1 w 768"/>
                  <a:gd name="T89" fmla="*/ 329 h 1021"/>
                  <a:gd name="T90" fmla="*/ 2 w 768"/>
                  <a:gd name="T91" fmla="*/ 535 h 1021"/>
                  <a:gd name="T92" fmla="*/ 2 w 768"/>
                  <a:gd name="T93" fmla="*/ 788 h 1021"/>
                  <a:gd name="T94" fmla="*/ 2 w 768"/>
                  <a:gd name="T95" fmla="*/ 969 h 1021"/>
                  <a:gd name="T96" fmla="*/ 19 w 768"/>
                  <a:gd name="T97" fmla="*/ 1017 h 1021"/>
                  <a:gd name="T98" fmla="*/ 133 w 768"/>
                  <a:gd name="T99" fmla="*/ 1018 h 1021"/>
                  <a:gd name="T100" fmla="*/ 169 w 768"/>
                  <a:gd name="T101" fmla="*/ 1020 h 1021"/>
                  <a:gd name="T102" fmla="*/ 193 w 768"/>
                  <a:gd name="T103" fmla="*/ 1016 h 1021"/>
                  <a:gd name="T104" fmla="*/ 425 w 768"/>
                  <a:gd name="T105" fmla="*/ 1018 h 1021"/>
                  <a:gd name="T106" fmla="*/ 687 w 768"/>
                  <a:gd name="T107" fmla="*/ 1017 h 1021"/>
                  <a:gd name="T108" fmla="*/ 747 w 768"/>
                  <a:gd name="T109" fmla="*/ 1010 h 1021"/>
                  <a:gd name="T110" fmla="*/ 696 w 768"/>
                  <a:gd name="T111" fmla="*/ 1012 h 1021"/>
                  <a:gd name="T112" fmla="*/ 555 w 768"/>
                  <a:gd name="T113" fmla="*/ 1011 h 1021"/>
                  <a:gd name="T114" fmla="*/ 465 w 768"/>
                  <a:gd name="T115" fmla="*/ 1009 h 1021"/>
                  <a:gd name="T116" fmla="*/ 121 w 768"/>
                  <a:gd name="T117" fmla="*/ 1012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8" h="1021">
                    <a:moveTo>
                      <a:pt x="465" y="1009"/>
                    </a:moveTo>
                    <a:cubicBezTo>
                      <a:pt x="452" y="1009"/>
                      <a:pt x="459" y="1010"/>
                      <a:pt x="456" y="1011"/>
                    </a:cubicBezTo>
                    <a:cubicBezTo>
                      <a:pt x="440" y="1011"/>
                      <a:pt x="448" y="1010"/>
                      <a:pt x="443" y="1009"/>
                    </a:cubicBezTo>
                    <a:cubicBezTo>
                      <a:pt x="433" y="1009"/>
                      <a:pt x="425" y="1011"/>
                      <a:pt x="417" y="1011"/>
                    </a:cubicBezTo>
                    <a:cubicBezTo>
                      <a:pt x="417" y="1010"/>
                      <a:pt x="415" y="1010"/>
                      <a:pt x="417" y="1010"/>
                    </a:cubicBezTo>
                    <a:cubicBezTo>
                      <a:pt x="406" y="1011"/>
                      <a:pt x="385" y="1010"/>
                      <a:pt x="373" y="1012"/>
                    </a:cubicBezTo>
                    <a:cubicBezTo>
                      <a:pt x="372" y="1011"/>
                      <a:pt x="371" y="1011"/>
                      <a:pt x="371" y="1011"/>
                    </a:cubicBezTo>
                    <a:cubicBezTo>
                      <a:pt x="373" y="1012"/>
                      <a:pt x="373" y="1013"/>
                      <a:pt x="373" y="1013"/>
                    </a:cubicBezTo>
                    <a:cubicBezTo>
                      <a:pt x="367" y="1013"/>
                      <a:pt x="362" y="1014"/>
                      <a:pt x="359" y="1013"/>
                    </a:cubicBezTo>
                    <a:cubicBezTo>
                      <a:pt x="363" y="1013"/>
                      <a:pt x="363" y="1013"/>
                      <a:pt x="365" y="1013"/>
                    </a:cubicBezTo>
                    <a:cubicBezTo>
                      <a:pt x="359" y="1013"/>
                      <a:pt x="359" y="1013"/>
                      <a:pt x="359" y="1013"/>
                    </a:cubicBezTo>
                    <a:cubicBezTo>
                      <a:pt x="353" y="1012"/>
                      <a:pt x="367" y="1013"/>
                      <a:pt x="367" y="1012"/>
                    </a:cubicBezTo>
                    <a:cubicBezTo>
                      <a:pt x="355" y="1012"/>
                      <a:pt x="340" y="1013"/>
                      <a:pt x="331" y="1013"/>
                    </a:cubicBezTo>
                    <a:cubicBezTo>
                      <a:pt x="329" y="1011"/>
                      <a:pt x="353" y="1012"/>
                      <a:pt x="341" y="1011"/>
                    </a:cubicBezTo>
                    <a:cubicBezTo>
                      <a:pt x="355" y="1012"/>
                      <a:pt x="355" y="1012"/>
                      <a:pt x="355" y="1012"/>
                    </a:cubicBezTo>
                    <a:cubicBezTo>
                      <a:pt x="344" y="1009"/>
                      <a:pt x="364" y="1012"/>
                      <a:pt x="354" y="1009"/>
                    </a:cubicBezTo>
                    <a:cubicBezTo>
                      <a:pt x="334" y="1009"/>
                      <a:pt x="332" y="1010"/>
                      <a:pt x="313" y="1010"/>
                    </a:cubicBezTo>
                    <a:cubicBezTo>
                      <a:pt x="308" y="1010"/>
                      <a:pt x="314" y="1011"/>
                      <a:pt x="310" y="1012"/>
                    </a:cubicBezTo>
                    <a:cubicBezTo>
                      <a:pt x="282" y="1013"/>
                      <a:pt x="288" y="1008"/>
                      <a:pt x="268" y="1010"/>
                    </a:cubicBezTo>
                    <a:cubicBezTo>
                      <a:pt x="263" y="1011"/>
                      <a:pt x="261" y="1013"/>
                      <a:pt x="246" y="1012"/>
                    </a:cubicBezTo>
                    <a:cubicBezTo>
                      <a:pt x="251" y="1010"/>
                      <a:pt x="251" y="1010"/>
                      <a:pt x="251" y="1010"/>
                    </a:cubicBezTo>
                    <a:cubicBezTo>
                      <a:pt x="232" y="1010"/>
                      <a:pt x="240" y="1012"/>
                      <a:pt x="221" y="1011"/>
                    </a:cubicBezTo>
                    <a:cubicBezTo>
                      <a:pt x="224" y="1011"/>
                      <a:pt x="235" y="1011"/>
                      <a:pt x="233" y="1011"/>
                    </a:cubicBezTo>
                    <a:cubicBezTo>
                      <a:pt x="220" y="1009"/>
                      <a:pt x="224" y="1012"/>
                      <a:pt x="214" y="1012"/>
                    </a:cubicBezTo>
                    <a:cubicBezTo>
                      <a:pt x="212" y="1010"/>
                      <a:pt x="212" y="1010"/>
                      <a:pt x="212" y="1010"/>
                    </a:cubicBezTo>
                    <a:cubicBezTo>
                      <a:pt x="192" y="1010"/>
                      <a:pt x="170" y="1011"/>
                      <a:pt x="147" y="1012"/>
                    </a:cubicBezTo>
                    <a:cubicBezTo>
                      <a:pt x="149" y="1011"/>
                      <a:pt x="152" y="1011"/>
                      <a:pt x="147" y="1010"/>
                    </a:cubicBezTo>
                    <a:cubicBezTo>
                      <a:pt x="119" y="1011"/>
                      <a:pt x="87" y="1010"/>
                      <a:pt x="60" y="1009"/>
                    </a:cubicBezTo>
                    <a:cubicBezTo>
                      <a:pt x="50" y="1011"/>
                      <a:pt x="50" y="1011"/>
                      <a:pt x="50" y="1011"/>
                    </a:cubicBezTo>
                    <a:cubicBezTo>
                      <a:pt x="48" y="1011"/>
                      <a:pt x="46" y="1010"/>
                      <a:pt x="48" y="1010"/>
                    </a:cubicBezTo>
                    <a:cubicBezTo>
                      <a:pt x="38" y="1009"/>
                      <a:pt x="48" y="1011"/>
                      <a:pt x="43" y="1011"/>
                    </a:cubicBezTo>
                    <a:cubicBezTo>
                      <a:pt x="37" y="1011"/>
                      <a:pt x="35" y="1010"/>
                      <a:pt x="38" y="1010"/>
                    </a:cubicBezTo>
                    <a:cubicBezTo>
                      <a:pt x="34" y="1010"/>
                      <a:pt x="29" y="1010"/>
                      <a:pt x="24" y="1011"/>
                    </a:cubicBezTo>
                    <a:cubicBezTo>
                      <a:pt x="21" y="1011"/>
                      <a:pt x="18" y="1011"/>
                      <a:pt x="15" y="1011"/>
                    </a:cubicBezTo>
                    <a:cubicBezTo>
                      <a:pt x="13" y="1011"/>
                      <a:pt x="13" y="1011"/>
                      <a:pt x="13" y="1011"/>
                    </a:cubicBezTo>
                    <a:cubicBezTo>
                      <a:pt x="12" y="1011"/>
                      <a:pt x="12" y="1011"/>
                      <a:pt x="12" y="1011"/>
                    </a:cubicBezTo>
                    <a:cubicBezTo>
                      <a:pt x="10" y="1011"/>
                      <a:pt x="10" y="1011"/>
                      <a:pt x="10" y="1011"/>
                    </a:cubicBezTo>
                    <a:cubicBezTo>
                      <a:pt x="10" y="1009"/>
                      <a:pt x="10" y="1009"/>
                      <a:pt x="10" y="1009"/>
                    </a:cubicBezTo>
                    <a:cubicBezTo>
                      <a:pt x="10" y="1004"/>
                      <a:pt x="10" y="1004"/>
                      <a:pt x="10" y="1004"/>
                    </a:cubicBezTo>
                    <a:cubicBezTo>
                      <a:pt x="10" y="1001"/>
                      <a:pt x="10" y="997"/>
                      <a:pt x="10" y="993"/>
                    </a:cubicBezTo>
                    <a:cubicBezTo>
                      <a:pt x="10" y="987"/>
                      <a:pt x="10" y="980"/>
                      <a:pt x="10" y="975"/>
                    </a:cubicBezTo>
                    <a:cubicBezTo>
                      <a:pt x="11" y="979"/>
                      <a:pt x="11" y="979"/>
                      <a:pt x="11" y="979"/>
                    </a:cubicBezTo>
                    <a:cubicBezTo>
                      <a:pt x="11" y="963"/>
                      <a:pt x="8" y="961"/>
                      <a:pt x="9" y="947"/>
                    </a:cubicBezTo>
                    <a:cubicBezTo>
                      <a:pt x="9" y="950"/>
                      <a:pt x="9" y="950"/>
                      <a:pt x="9" y="950"/>
                    </a:cubicBezTo>
                    <a:cubicBezTo>
                      <a:pt x="10" y="917"/>
                      <a:pt x="9" y="880"/>
                      <a:pt x="11" y="855"/>
                    </a:cubicBezTo>
                    <a:cubicBezTo>
                      <a:pt x="9" y="850"/>
                      <a:pt x="11" y="822"/>
                      <a:pt x="9" y="820"/>
                    </a:cubicBezTo>
                    <a:cubicBezTo>
                      <a:pt x="10" y="801"/>
                      <a:pt x="11" y="807"/>
                      <a:pt x="11" y="780"/>
                    </a:cubicBezTo>
                    <a:cubicBezTo>
                      <a:pt x="12" y="773"/>
                      <a:pt x="10" y="770"/>
                      <a:pt x="10" y="761"/>
                    </a:cubicBezTo>
                    <a:cubicBezTo>
                      <a:pt x="11" y="761"/>
                      <a:pt x="11" y="761"/>
                      <a:pt x="11" y="761"/>
                    </a:cubicBezTo>
                    <a:cubicBezTo>
                      <a:pt x="10" y="749"/>
                      <a:pt x="10" y="749"/>
                      <a:pt x="10" y="749"/>
                    </a:cubicBezTo>
                    <a:cubicBezTo>
                      <a:pt x="11" y="742"/>
                      <a:pt x="11" y="742"/>
                      <a:pt x="11" y="742"/>
                    </a:cubicBezTo>
                    <a:cubicBezTo>
                      <a:pt x="11" y="734"/>
                      <a:pt x="11" y="734"/>
                      <a:pt x="11" y="734"/>
                    </a:cubicBezTo>
                    <a:cubicBezTo>
                      <a:pt x="11" y="737"/>
                      <a:pt x="10" y="741"/>
                      <a:pt x="10" y="741"/>
                    </a:cubicBezTo>
                    <a:cubicBezTo>
                      <a:pt x="9" y="728"/>
                      <a:pt x="11" y="709"/>
                      <a:pt x="11" y="709"/>
                    </a:cubicBezTo>
                    <a:cubicBezTo>
                      <a:pt x="10" y="678"/>
                      <a:pt x="10" y="678"/>
                      <a:pt x="10" y="678"/>
                    </a:cubicBezTo>
                    <a:cubicBezTo>
                      <a:pt x="11" y="679"/>
                      <a:pt x="11" y="684"/>
                      <a:pt x="11" y="688"/>
                    </a:cubicBezTo>
                    <a:cubicBezTo>
                      <a:pt x="10" y="672"/>
                      <a:pt x="13" y="685"/>
                      <a:pt x="11" y="670"/>
                    </a:cubicBezTo>
                    <a:cubicBezTo>
                      <a:pt x="11" y="672"/>
                      <a:pt x="11" y="669"/>
                      <a:pt x="10" y="669"/>
                    </a:cubicBezTo>
                    <a:cubicBezTo>
                      <a:pt x="11" y="662"/>
                      <a:pt x="11" y="645"/>
                      <a:pt x="11" y="632"/>
                    </a:cubicBezTo>
                    <a:cubicBezTo>
                      <a:pt x="12" y="635"/>
                      <a:pt x="12" y="635"/>
                      <a:pt x="12" y="635"/>
                    </a:cubicBezTo>
                    <a:cubicBezTo>
                      <a:pt x="12" y="612"/>
                      <a:pt x="11" y="587"/>
                      <a:pt x="11" y="562"/>
                    </a:cubicBezTo>
                    <a:cubicBezTo>
                      <a:pt x="11" y="571"/>
                      <a:pt x="10" y="569"/>
                      <a:pt x="9" y="561"/>
                    </a:cubicBezTo>
                    <a:cubicBezTo>
                      <a:pt x="11" y="558"/>
                      <a:pt x="11" y="558"/>
                      <a:pt x="11" y="558"/>
                    </a:cubicBezTo>
                    <a:cubicBezTo>
                      <a:pt x="10" y="553"/>
                      <a:pt x="10" y="566"/>
                      <a:pt x="9" y="556"/>
                    </a:cubicBezTo>
                    <a:cubicBezTo>
                      <a:pt x="9" y="547"/>
                      <a:pt x="11" y="550"/>
                      <a:pt x="11" y="555"/>
                    </a:cubicBezTo>
                    <a:cubicBezTo>
                      <a:pt x="11" y="544"/>
                      <a:pt x="11" y="544"/>
                      <a:pt x="11" y="544"/>
                    </a:cubicBezTo>
                    <a:cubicBezTo>
                      <a:pt x="11" y="543"/>
                      <a:pt x="11" y="546"/>
                      <a:pt x="12" y="546"/>
                    </a:cubicBezTo>
                    <a:cubicBezTo>
                      <a:pt x="11" y="542"/>
                      <a:pt x="13" y="527"/>
                      <a:pt x="12" y="520"/>
                    </a:cubicBezTo>
                    <a:cubicBezTo>
                      <a:pt x="12" y="519"/>
                      <a:pt x="12" y="519"/>
                      <a:pt x="12" y="519"/>
                    </a:cubicBezTo>
                    <a:cubicBezTo>
                      <a:pt x="12" y="494"/>
                      <a:pt x="12" y="482"/>
                      <a:pt x="12" y="462"/>
                    </a:cubicBezTo>
                    <a:cubicBezTo>
                      <a:pt x="10" y="461"/>
                      <a:pt x="11" y="453"/>
                      <a:pt x="10" y="447"/>
                    </a:cubicBezTo>
                    <a:cubicBezTo>
                      <a:pt x="10" y="432"/>
                      <a:pt x="11" y="415"/>
                      <a:pt x="11" y="397"/>
                    </a:cubicBezTo>
                    <a:cubicBezTo>
                      <a:pt x="10" y="384"/>
                      <a:pt x="10" y="393"/>
                      <a:pt x="9" y="387"/>
                    </a:cubicBezTo>
                    <a:cubicBezTo>
                      <a:pt x="10" y="386"/>
                      <a:pt x="10" y="368"/>
                      <a:pt x="11" y="378"/>
                    </a:cubicBezTo>
                    <a:cubicBezTo>
                      <a:pt x="11" y="356"/>
                      <a:pt x="11" y="350"/>
                      <a:pt x="10" y="322"/>
                    </a:cubicBezTo>
                    <a:cubicBezTo>
                      <a:pt x="9" y="325"/>
                      <a:pt x="9" y="328"/>
                      <a:pt x="9" y="326"/>
                    </a:cubicBezTo>
                    <a:cubicBezTo>
                      <a:pt x="9" y="321"/>
                      <a:pt x="9" y="315"/>
                      <a:pt x="10" y="316"/>
                    </a:cubicBezTo>
                    <a:cubicBezTo>
                      <a:pt x="10" y="317"/>
                      <a:pt x="10" y="317"/>
                      <a:pt x="10" y="317"/>
                    </a:cubicBezTo>
                    <a:cubicBezTo>
                      <a:pt x="8" y="286"/>
                      <a:pt x="13" y="245"/>
                      <a:pt x="11" y="220"/>
                    </a:cubicBezTo>
                    <a:cubicBezTo>
                      <a:pt x="11" y="222"/>
                      <a:pt x="11" y="222"/>
                      <a:pt x="11" y="222"/>
                    </a:cubicBezTo>
                    <a:cubicBezTo>
                      <a:pt x="10" y="196"/>
                      <a:pt x="10" y="196"/>
                      <a:pt x="10" y="196"/>
                    </a:cubicBezTo>
                    <a:cubicBezTo>
                      <a:pt x="10" y="184"/>
                      <a:pt x="11" y="203"/>
                      <a:pt x="11" y="194"/>
                    </a:cubicBezTo>
                    <a:cubicBezTo>
                      <a:pt x="10" y="167"/>
                      <a:pt x="11" y="151"/>
                      <a:pt x="10" y="128"/>
                    </a:cubicBezTo>
                    <a:cubicBezTo>
                      <a:pt x="13" y="110"/>
                      <a:pt x="10" y="65"/>
                      <a:pt x="12" y="41"/>
                    </a:cubicBezTo>
                    <a:cubicBezTo>
                      <a:pt x="11" y="43"/>
                      <a:pt x="11" y="43"/>
                      <a:pt x="11" y="43"/>
                    </a:cubicBezTo>
                    <a:cubicBezTo>
                      <a:pt x="11" y="36"/>
                      <a:pt x="12" y="35"/>
                      <a:pt x="12" y="31"/>
                    </a:cubicBezTo>
                    <a:cubicBezTo>
                      <a:pt x="11" y="31"/>
                      <a:pt x="11" y="37"/>
                      <a:pt x="11" y="33"/>
                    </a:cubicBezTo>
                    <a:cubicBezTo>
                      <a:pt x="11" y="26"/>
                      <a:pt x="11" y="18"/>
                      <a:pt x="11" y="10"/>
                    </a:cubicBezTo>
                    <a:cubicBezTo>
                      <a:pt x="20" y="10"/>
                      <a:pt x="30" y="11"/>
                      <a:pt x="39" y="11"/>
                    </a:cubicBezTo>
                    <a:cubicBezTo>
                      <a:pt x="50" y="11"/>
                      <a:pt x="62" y="11"/>
                      <a:pt x="73" y="11"/>
                    </a:cubicBezTo>
                    <a:cubicBezTo>
                      <a:pt x="95" y="12"/>
                      <a:pt x="118" y="12"/>
                      <a:pt x="140" y="12"/>
                    </a:cubicBezTo>
                    <a:cubicBezTo>
                      <a:pt x="160" y="12"/>
                      <a:pt x="151" y="9"/>
                      <a:pt x="176" y="10"/>
                    </a:cubicBezTo>
                    <a:cubicBezTo>
                      <a:pt x="169" y="12"/>
                      <a:pt x="169" y="12"/>
                      <a:pt x="169" y="12"/>
                    </a:cubicBezTo>
                    <a:cubicBezTo>
                      <a:pt x="208" y="10"/>
                      <a:pt x="250" y="12"/>
                      <a:pt x="288" y="10"/>
                    </a:cubicBezTo>
                    <a:cubicBezTo>
                      <a:pt x="286" y="11"/>
                      <a:pt x="286" y="11"/>
                      <a:pt x="282" y="11"/>
                    </a:cubicBezTo>
                    <a:cubicBezTo>
                      <a:pt x="290" y="12"/>
                      <a:pt x="312" y="11"/>
                      <a:pt x="313" y="10"/>
                    </a:cubicBezTo>
                    <a:cubicBezTo>
                      <a:pt x="319" y="10"/>
                      <a:pt x="314" y="11"/>
                      <a:pt x="318" y="11"/>
                    </a:cubicBezTo>
                    <a:cubicBezTo>
                      <a:pt x="326" y="12"/>
                      <a:pt x="338" y="10"/>
                      <a:pt x="343" y="11"/>
                    </a:cubicBezTo>
                    <a:cubicBezTo>
                      <a:pt x="343" y="11"/>
                      <a:pt x="340" y="11"/>
                      <a:pt x="339" y="12"/>
                    </a:cubicBezTo>
                    <a:cubicBezTo>
                      <a:pt x="344" y="11"/>
                      <a:pt x="364" y="12"/>
                      <a:pt x="359" y="11"/>
                    </a:cubicBezTo>
                    <a:cubicBezTo>
                      <a:pt x="373" y="11"/>
                      <a:pt x="386" y="10"/>
                      <a:pt x="398" y="11"/>
                    </a:cubicBezTo>
                    <a:cubicBezTo>
                      <a:pt x="405" y="9"/>
                      <a:pt x="423" y="11"/>
                      <a:pt x="425" y="10"/>
                    </a:cubicBezTo>
                    <a:cubicBezTo>
                      <a:pt x="424" y="11"/>
                      <a:pt x="451" y="11"/>
                      <a:pt x="460" y="10"/>
                    </a:cubicBezTo>
                    <a:cubicBezTo>
                      <a:pt x="457" y="11"/>
                      <a:pt x="468" y="11"/>
                      <a:pt x="464" y="11"/>
                    </a:cubicBezTo>
                    <a:cubicBezTo>
                      <a:pt x="475" y="11"/>
                      <a:pt x="484" y="11"/>
                      <a:pt x="482" y="10"/>
                    </a:cubicBezTo>
                    <a:cubicBezTo>
                      <a:pt x="502" y="12"/>
                      <a:pt x="521" y="8"/>
                      <a:pt x="532" y="11"/>
                    </a:cubicBezTo>
                    <a:cubicBezTo>
                      <a:pt x="563" y="10"/>
                      <a:pt x="592" y="10"/>
                      <a:pt x="620" y="9"/>
                    </a:cubicBezTo>
                    <a:cubicBezTo>
                      <a:pt x="619" y="11"/>
                      <a:pt x="589" y="9"/>
                      <a:pt x="590" y="11"/>
                    </a:cubicBezTo>
                    <a:cubicBezTo>
                      <a:pt x="617" y="10"/>
                      <a:pt x="632" y="9"/>
                      <a:pt x="659" y="9"/>
                    </a:cubicBezTo>
                    <a:cubicBezTo>
                      <a:pt x="665" y="10"/>
                      <a:pt x="655" y="10"/>
                      <a:pt x="652" y="10"/>
                    </a:cubicBezTo>
                    <a:cubicBezTo>
                      <a:pt x="679" y="10"/>
                      <a:pt x="704" y="11"/>
                      <a:pt x="727" y="10"/>
                    </a:cubicBezTo>
                    <a:cubicBezTo>
                      <a:pt x="727" y="10"/>
                      <a:pt x="725" y="10"/>
                      <a:pt x="722" y="10"/>
                    </a:cubicBezTo>
                    <a:cubicBezTo>
                      <a:pt x="727" y="10"/>
                      <a:pt x="733" y="10"/>
                      <a:pt x="733" y="10"/>
                    </a:cubicBezTo>
                    <a:cubicBezTo>
                      <a:pt x="728" y="10"/>
                      <a:pt x="728" y="10"/>
                      <a:pt x="728" y="10"/>
                    </a:cubicBezTo>
                    <a:cubicBezTo>
                      <a:pt x="721" y="9"/>
                      <a:pt x="747" y="7"/>
                      <a:pt x="747" y="7"/>
                    </a:cubicBezTo>
                    <a:cubicBezTo>
                      <a:pt x="743" y="8"/>
                      <a:pt x="749" y="8"/>
                      <a:pt x="755" y="8"/>
                    </a:cubicBezTo>
                    <a:cubicBezTo>
                      <a:pt x="757" y="8"/>
                      <a:pt x="758" y="8"/>
                      <a:pt x="758" y="9"/>
                    </a:cubicBezTo>
                    <a:cubicBezTo>
                      <a:pt x="759" y="9"/>
                      <a:pt x="758" y="10"/>
                      <a:pt x="756" y="10"/>
                    </a:cubicBezTo>
                    <a:cubicBezTo>
                      <a:pt x="757" y="10"/>
                      <a:pt x="757" y="10"/>
                      <a:pt x="757" y="10"/>
                    </a:cubicBezTo>
                    <a:cubicBezTo>
                      <a:pt x="758" y="10"/>
                      <a:pt x="758" y="11"/>
                      <a:pt x="758" y="10"/>
                    </a:cubicBezTo>
                    <a:cubicBezTo>
                      <a:pt x="758" y="12"/>
                      <a:pt x="758" y="12"/>
                      <a:pt x="758" y="13"/>
                    </a:cubicBezTo>
                    <a:cubicBezTo>
                      <a:pt x="758" y="13"/>
                      <a:pt x="758" y="13"/>
                      <a:pt x="758" y="12"/>
                    </a:cubicBezTo>
                    <a:cubicBezTo>
                      <a:pt x="758" y="12"/>
                      <a:pt x="757" y="12"/>
                      <a:pt x="757" y="12"/>
                    </a:cubicBezTo>
                    <a:cubicBezTo>
                      <a:pt x="757" y="12"/>
                      <a:pt x="757" y="12"/>
                      <a:pt x="757" y="12"/>
                    </a:cubicBezTo>
                    <a:cubicBezTo>
                      <a:pt x="757" y="12"/>
                      <a:pt x="757" y="12"/>
                      <a:pt x="757" y="13"/>
                    </a:cubicBezTo>
                    <a:cubicBezTo>
                      <a:pt x="757" y="14"/>
                      <a:pt x="757" y="14"/>
                      <a:pt x="757" y="15"/>
                    </a:cubicBezTo>
                    <a:cubicBezTo>
                      <a:pt x="757" y="17"/>
                      <a:pt x="758" y="18"/>
                      <a:pt x="758" y="19"/>
                    </a:cubicBezTo>
                    <a:cubicBezTo>
                      <a:pt x="758" y="21"/>
                      <a:pt x="758" y="22"/>
                      <a:pt x="758" y="23"/>
                    </a:cubicBezTo>
                    <a:cubicBezTo>
                      <a:pt x="758" y="26"/>
                      <a:pt x="759" y="28"/>
                      <a:pt x="759" y="36"/>
                    </a:cubicBezTo>
                    <a:cubicBezTo>
                      <a:pt x="758" y="36"/>
                      <a:pt x="758" y="33"/>
                      <a:pt x="757" y="31"/>
                    </a:cubicBezTo>
                    <a:cubicBezTo>
                      <a:pt x="758" y="39"/>
                      <a:pt x="759" y="46"/>
                      <a:pt x="759" y="59"/>
                    </a:cubicBezTo>
                    <a:cubicBezTo>
                      <a:pt x="758" y="58"/>
                      <a:pt x="758" y="60"/>
                      <a:pt x="758" y="56"/>
                    </a:cubicBezTo>
                    <a:cubicBezTo>
                      <a:pt x="758" y="78"/>
                      <a:pt x="760" y="93"/>
                      <a:pt x="759" y="118"/>
                    </a:cubicBezTo>
                    <a:cubicBezTo>
                      <a:pt x="758" y="110"/>
                      <a:pt x="759" y="126"/>
                      <a:pt x="757" y="127"/>
                    </a:cubicBezTo>
                    <a:cubicBezTo>
                      <a:pt x="758" y="140"/>
                      <a:pt x="758" y="140"/>
                      <a:pt x="758" y="140"/>
                    </a:cubicBezTo>
                    <a:cubicBezTo>
                      <a:pt x="759" y="135"/>
                      <a:pt x="759" y="135"/>
                      <a:pt x="759" y="135"/>
                    </a:cubicBezTo>
                    <a:cubicBezTo>
                      <a:pt x="759" y="146"/>
                      <a:pt x="760" y="156"/>
                      <a:pt x="759" y="166"/>
                    </a:cubicBezTo>
                    <a:cubicBezTo>
                      <a:pt x="759" y="157"/>
                      <a:pt x="759" y="157"/>
                      <a:pt x="759" y="157"/>
                    </a:cubicBezTo>
                    <a:cubicBezTo>
                      <a:pt x="759" y="179"/>
                      <a:pt x="759" y="179"/>
                      <a:pt x="759" y="179"/>
                    </a:cubicBezTo>
                    <a:cubicBezTo>
                      <a:pt x="759" y="167"/>
                      <a:pt x="759" y="167"/>
                      <a:pt x="759" y="167"/>
                    </a:cubicBezTo>
                    <a:cubicBezTo>
                      <a:pt x="760" y="178"/>
                      <a:pt x="761" y="165"/>
                      <a:pt x="761" y="180"/>
                    </a:cubicBezTo>
                    <a:cubicBezTo>
                      <a:pt x="761" y="177"/>
                      <a:pt x="761" y="192"/>
                      <a:pt x="760" y="198"/>
                    </a:cubicBezTo>
                    <a:cubicBezTo>
                      <a:pt x="760" y="198"/>
                      <a:pt x="760" y="198"/>
                      <a:pt x="760" y="198"/>
                    </a:cubicBezTo>
                    <a:cubicBezTo>
                      <a:pt x="760" y="203"/>
                      <a:pt x="761" y="209"/>
                      <a:pt x="761" y="217"/>
                    </a:cubicBezTo>
                    <a:cubicBezTo>
                      <a:pt x="760" y="220"/>
                      <a:pt x="759" y="216"/>
                      <a:pt x="759" y="217"/>
                    </a:cubicBezTo>
                    <a:cubicBezTo>
                      <a:pt x="760" y="223"/>
                      <a:pt x="759" y="244"/>
                      <a:pt x="760" y="251"/>
                    </a:cubicBezTo>
                    <a:cubicBezTo>
                      <a:pt x="760" y="248"/>
                      <a:pt x="759" y="248"/>
                      <a:pt x="759" y="249"/>
                    </a:cubicBezTo>
                    <a:cubicBezTo>
                      <a:pt x="760" y="254"/>
                      <a:pt x="760" y="254"/>
                      <a:pt x="760" y="254"/>
                    </a:cubicBezTo>
                    <a:cubicBezTo>
                      <a:pt x="760" y="259"/>
                      <a:pt x="760" y="260"/>
                      <a:pt x="759" y="259"/>
                    </a:cubicBezTo>
                    <a:cubicBezTo>
                      <a:pt x="759" y="275"/>
                      <a:pt x="761" y="254"/>
                      <a:pt x="760" y="272"/>
                    </a:cubicBezTo>
                    <a:cubicBezTo>
                      <a:pt x="760" y="271"/>
                      <a:pt x="760" y="272"/>
                      <a:pt x="760" y="269"/>
                    </a:cubicBezTo>
                    <a:cubicBezTo>
                      <a:pt x="759" y="287"/>
                      <a:pt x="760" y="305"/>
                      <a:pt x="760" y="322"/>
                    </a:cubicBezTo>
                    <a:cubicBezTo>
                      <a:pt x="758" y="327"/>
                      <a:pt x="759" y="307"/>
                      <a:pt x="758" y="313"/>
                    </a:cubicBezTo>
                    <a:cubicBezTo>
                      <a:pt x="758" y="338"/>
                      <a:pt x="760" y="365"/>
                      <a:pt x="760" y="389"/>
                    </a:cubicBezTo>
                    <a:cubicBezTo>
                      <a:pt x="760" y="384"/>
                      <a:pt x="760" y="384"/>
                      <a:pt x="760" y="384"/>
                    </a:cubicBezTo>
                    <a:cubicBezTo>
                      <a:pt x="762" y="388"/>
                      <a:pt x="759" y="402"/>
                      <a:pt x="760" y="414"/>
                    </a:cubicBezTo>
                    <a:cubicBezTo>
                      <a:pt x="760" y="411"/>
                      <a:pt x="759" y="410"/>
                      <a:pt x="759" y="411"/>
                    </a:cubicBezTo>
                    <a:cubicBezTo>
                      <a:pt x="758" y="428"/>
                      <a:pt x="759" y="445"/>
                      <a:pt x="760" y="470"/>
                    </a:cubicBezTo>
                    <a:cubicBezTo>
                      <a:pt x="759" y="467"/>
                      <a:pt x="759" y="467"/>
                      <a:pt x="759" y="467"/>
                    </a:cubicBezTo>
                    <a:cubicBezTo>
                      <a:pt x="759" y="477"/>
                      <a:pt x="759" y="493"/>
                      <a:pt x="759" y="503"/>
                    </a:cubicBezTo>
                    <a:cubicBezTo>
                      <a:pt x="759" y="506"/>
                      <a:pt x="759" y="512"/>
                      <a:pt x="760" y="509"/>
                    </a:cubicBezTo>
                    <a:cubicBezTo>
                      <a:pt x="757" y="541"/>
                      <a:pt x="762" y="571"/>
                      <a:pt x="759" y="599"/>
                    </a:cubicBezTo>
                    <a:cubicBezTo>
                      <a:pt x="759" y="596"/>
                      <a:pt x="759" y="591"/>
                      <a:pt x="759" y="594"/>
                    </a:cubicBezTo>
                    <a:cubicBezTo>
                      <a:pt x="759" y="618"/>
                      <a:pt x="759" y="618"/>
                      <a:pt x="759" y="618"/>
                    </a:cubicBezTo>
                    <a:cubicBezTo>
                      <a:pt x="760" y="616"/>
                      <a:pt x="760" y="615"/>
                      <a:pt x="760" y="610"/>
                    </a:cubicBezTo>
                    <a:cubicBezTo>
                      <a:pt x="761" y="613"/>
                      <a:pt x="761" y="620"/>
                      <a:pt x="761" y="626"/>
                    </a:cubicBezTo>
                    <a:cubicBezTo>
                      <a:pt x="761" y="615"/>
                      <a:pt x="760" y="626"/>
                      <a:pt x="759" y="631"/>
                    </a:cubicBezTo>
                    <a:cubicBezTo>
                      <a:pt x="760" y="630"/>
                      <a:pt x="760" y="632"/>
                      <a:pt x="760" y="631"/>
                    </a:cubicBezTo>
                    <a:cubicBezTo>
                      <a:pt x="759" y="644"/>
                      <a:pt x="762" y="633"/>
                      <a:pt x="761" y="651"/>
                    </a:cubicBezTo>
                    <a:cubicBezTo>
                      <a:pt x="761" y="650"/>
                      <a:pt x="761" y="650"/>
                      <a:pt x="761" y="650"/>
                    </a:cubicBezTo>
                    <a:cubicBezTo>
                      <a:pt x="761" y="657"/>
                      <a:pt x="762" y="663"/>
                      <a:pt x="761" y="670"/>
                    </a:cubicBezTo>
                    <a:cubicBezTo>
                      <a:pt x="760" y="673"/>
                      <a:pt x="761" y="663"/>
                      <a:pt x="760" y="662"/>
                    </a:cubicBezTo>
                    <a:cubicBezTo>
                      <a:pt x="760" y="672"/>
                      <a:pt x="762" y="682"/>
                      <a:pt x="761" y="691"/>
                    </a:cubicBezTo>
                    <a:cubicBezTo>
                      <a:pt x="761" y="687"/>
                      <a:pt x="761" y="681"/>
                      <a:pt x="760" y="676"/>
                    </a:cubicBezTo>
                    <a:cubicBezTo>
                      <a:pt x="759" y="686"/>
                      <a:pt x="759" y="687"/>
                      <a:pt x="759" y="694"/>
                    </a:cubicBezTo>
                    <a:cubicBezTo>
                      <a:pt x="759" y="694"/>
                      <a:pt x="759" y="694"/>
                      <a:pt x="759" y="694"/>
                    </a:cubicBezTo>
                    <a:cubicBezTo>
                      <a:pt x="759" y="711"/>
                      <a:pt x="759" y="711"/>
                      <a:pt x="759" y="711"/>
                    </a:cubicBezTo>
                    <a:cubicBezTo>
                      <a:pt x="759" y="706"/>
                      <a:pt x="759" y="706"/>
                      <a:pt x="759" y="706"/>
                    </a:cubicBezTo>
                    <a:cubicBezTo>
                      <a:pt x="762" y="719"/>
                      <a:pt x="760" y="731"/>
                      <a:pt x="761" y="748"/>
                    </a:cubicBezTo>
                    <a:cubicBezTo>
                      <a:pt x="760" y="732"/>
                      <a:pt x="760" y="746"/>
                      <a:pt x="759" y="744"/>
                    </a:cubicBezTo>
                    <a:cubicBezTo>
                      <a:pt x="759" y="749"/>
                      <a:pt x="758" y="755"/>
                      <a:pt x="758" y="753"/>
                    </a:cubicBezTo>
                    <a:cubicBezTo>
                      <a:pt x="759" y="761"/>
                      <a:pt x="757" y="766"/>
                      <a:pt x="759" y="777"/>
                    </a:cubicBezTo>
                    <a:cubicBezTo>
                      <a:pt x="758" y="778"/>
                      <a:pt x="759" y="786"/>
                      <a:pt x="758" y="784"/>
                    </a:cubicBezTo>
                    <a:cubicBezTo>
                      <a:pt x="758" y="794"/>
                      <a:pt x="758" y="782"/>
                      <a:pt x="759" y="783"/>
                    </a:cubicBezTo>
                    <a:cubicBezTo>
                      <a:pt x="760" y="798"/>
                      <a:pt x="757" y="820"/>
                      <a:pt x="759" y="843"/>
                    </a:cubicBezTo>
                    <a:cubicBezTo>
                      <a:pt x="760" y="862"/>
                      <a:pt x="761" y="866"/>
                      <a:pt x="762" y="884"/>
                    </a:cubicBezTo>
                    <a:cubicBezTo>
                      <a:pt x="761" y="890"/>
                      <a:pt x="760" y="879"/>
                      <a:pt x="760" y="879"/>
                    </a:cubicBezTo>
                    <a:cubicBezTo>
                      <a:pt x="760" y="889"/>
                      <a:pt x="760" y="896"/>
                      <a:pt x="760" y="906"/>
                    </a:cubicBezTo>
                    <a:cubicBezTo>
                      <a:pt x="760" y="904"/>
                      <a:pt x="760" y="906"/>
                      <a:pt x="759" y="909"/>
                    </a:cubicBezTo>
                    <a:cubicBezTo>
                      <a:pt x="759" y="916"/>
                      <a:pt x="761" y="914"/>
                      <a:pt x="760" y="923"/>
                    </a:cubicBezTo>
                    <a:cubicBezTo>
                      <a:pt x="760" y="922"/>
                      <a:pt x="759" y="920"/>
                      <a:pt x="759" y="916"/>
                    </a:cubicBezTo>
                    <a:cubicBezTo>
                      <a:pt x="759" y="925"/>
                      <a:pt x="760" y="934"/>
                      <a:pt x="760" y="943"/>
                    </a:cubicBezTo>
                    <a:cubicBezTo>
                      <a:pt x="759" y="945"/>
                      <a:pt x="759" y="937"/>
                      <a:pt x="759" y="934"/>
                    </a:cubicBezTo>
                    <a:cubicBezTo>
                      <a:pt x="759" y="944"/>
                      <a:pt x="759" y="961"/>
                      <a:pt x="760" y="964"/>
                    </a:cubicBezTo>
                    <a:cubicBezTo>
                      <a:pt x="761" y="957"/>
                      <a:pt x="761" y="957"/>
                      <a:pt x="761" y="957"/>
                    </a:cubicBezTo>
                    <a:cubicBezTo>
                      <a:pt x="761" y="961"/>
                      <a:pt x="760" y="959"/>
                      <a:pt x="760" y="956"/>
                    </a:cubicBezTo>
                    <a:cubicBezTo>
                      <a:pt x="759" y="948"/>
                      <a:pt x="760" y="944"/>
                      <a:pt x="760" y="943"/>
                    </a:cubicBezTo>
                    <a:cubicBezTo>
                      <a:pt x="761" y="950"/>
                      <a:pt x="761" y="950"/>
                      <a:pt x="761" y="950"/>
                    </a:cubicBezTo>
                    <a:cubicBezTo>
                      <a:pt x="763" y="943"/>
                      <a:pt x="760" y="923"/>
                      <a:pt x="760" y="910"/>
                    </a:cubicBezTo>
                    <a:cubicBezTo>
                      <a:pt x="762" y="916"/>
                      <a:pt x="762" y="916"/>
                      <a:pt x="762" y="916"/>
                    </a:cubicBezTo>
                    <a:cubicBezTo>
                      <a:pt x="761" y="902"/>
                      <a:pt x="761" y="902"/>
                      <a:pt x="761" y="902"/>
                    </a:cubicBezTo>
                    <a:cubicBezTo>
                      <a:pt x="761" y="900"/>
                      <a:pt x="762" y="898"/>
                      <a:pt x="762" y="904"/>
                    </a:cubicBezTo>
                    <a:cubicBezTo>
                      <a:pt x="763" y="895"/>
                      <a:pt x="762" y="896"/>
                      <a:pt x="763" y="888"/>
                    </a:cubicBezTo>
                    <a:cubicBezTo>
                      <a:pt x="763" y="887"/>
                      <a:pt x="763" y="887"/>
                      <a:pt x="763" y="888"/>
                    </a:cubicBezTo>
                    <a:cubicBezTo>
                      <a:pt x="762" y="879"/>
                      <a:pt x="762" y="879"/>
                      <a:pt x="762" y="879"/>
                    </a:cubicBezTo>
                    <a:cubicBezTo>
                      <a:pt x="763" y="881"/>
                      <a:pt x="763" y="877"/>
                      <a:pt x="763" y="883"/>
                    </a:cubicBezTo>
                    <a:cubicBezTo>
                      <a:pt x="764" y="866"/>
                      <a:pt x="762" y="856"/>
                      <a:pt x="763" y="850"/>
                    </a:cubicBezTo>
                    <a:cubicBezTo>
                      <a:pt x="763" y="852"/>
                      <a:pt x="763" y="852"/>
                      <a:pt x="763" y="852"/>
                    </a:cubicBezTo>
                    <a:cubicBezTo>
                      <a:pt x="763" y="829"/>
                      <a:pt x="762" y="849"/>
                      <a:pt x="761" y="832"/>
                    </a:cubicBezTo>
                    <a:cubicBezTo>
                      <a:pt x="764" y="821"/>
                      <a:pt x="764" y="821"/>
                      <a:pt x="764" y="821"/>
                    </a:cubicBezTo>
                    <a:cubicBezTo>
                      <a:pt x="762" y="818"/>
                      <a:pt x="762" y="818"/>
                      <a:pt x="762" y="818"/>
                    </a:cubicBezTo>
                    <a:cubicBezTo>
                      <a:pt x="763" y="816"/>
                      <a:pt x="763" y="811"/>
                      <a:pt x="763" y="812"/>
                    </a:cubicBezTo>
                    <a:cubicBezTo>
                      <a:pt x="762" y="803"/>
                      <a:pt x="763" y="814"/>
                      <a:pt x="762" y="809"/>
                    </a:cubicBezTo>
                    <a:cubicBezTo>
                      <a:pt x="763" y="797"/>
                      <a:pt x="761" y="777"/>
                      <a:pt x="763" y="775"/>
                    </a:cubicBezTo>
                    <a:cubicBezTo>
                      <a:pt x="762" y="771"/>
                      <a:pt x="763" y="786"/>
                      <a:pt x="762" y="773"/>
                    </a:cubicBezTo>
                    <a:cubicBezTo>
                      <a:pt x="764" y="770"/>
                      <a:pt x="762" y="759"/>
                      <a:pt x="762" y="749"/>
                    </a:cubicBezTo>
                    <a:cubicBezTo>
                      <a:pt x="764" y="752"/>
                      <a:pt x="763" y="762"/>
                      <a:pt x="764" y="752"/>
                    </a:cubicBezTo>
                    <a:cubicBezTo>
                      <a:pt x="762" y="745"/>
                      <a:pt x="764" y="731"/>
                      <a:pt x="764" y="723"/>
                    </a:cubicBezTo>
                    <a:cubicBezTo>
                      <a:pt x="763" y="722"/>
                      <a:pt x="763" y="704"/>
                      <a:pt x="763" y="689"/>
                    </a:cubicBezTo>
                    <a:cubicBezTo>
                      <a:pt x="763" y="690"/>
                      <a:pt x="764" y="661"/>
                      <a:pt x="764" y="648"/>
                    </a:cubicBezTo>
                    <a:cubicBezTo>
                      <a:pt x="764" y="648"/>
                      <a:pt x="764" y="648"/>
                      <a:pt x="764" y="648"/>
                    </a:cubicBezTo>
                    <a:cubicBezTo>
                      <a:pt x="763" y="645"/>
                      <a:pt x="763" y="631"/>
                      <a:pt x="763" y="621"/>
                    </a:cubicBezTo>
                    <a:cubicBezTo>
                      <a:pt x="764" y="621"/>
                      <a:pt x="764" y="623"/>
                      <a:pt x="765" y="629"/>
                    </a:cubicBezTo>
                    <a:cubicBezTo>
                      <a:pt x="765" y="619"/>
                      <a:pt x="765" y="619"/>
                      <a:pt x="765" y="619"/>
                    </a:cubicBezTo>
                    <a:cubicBezTo>
                      <a:pt x="764" y="617"/>
                      <a:pt x="764" y="614"/>
                      <a:pt x="764" y="608"/>
                    </a:cubicBezTo>
                    <a:cubicBezTo>
                      <a:pt x="765" y="610"/>
                      <a:pt x="765" y="610"/>
                      <a:pt x="765" y="610"/>
                    </a:cubicBezTo>
                    <a:cubicBezTo>
                      <a:pt x="765" y="597"/>
                      <a:pt x="764" y="584"/>
                      <a:pt x="764" y="568"/>
                    </a:cubicBezTo>
                    <a:cubicBezTo>
                      <a:pt x="763" y="567"/>
                      <a:pt x="761" y="581"/>
                      <a:pt x="761" y="563"/>
                    </a:cubicBezTo>
                    <a:cubicBezTo>
                      <a:pt x="761" y="563"/>
                      <a:pt x="762" y="562"/>
                      <a:pt x="762" y="567"/>
                    </a:cubicBezTo>
                    <a:cubicBezTo>
                      <a:pt x="762" y="565"/>
                      <a:pt x="762" y="561"/>
                      <a:pt x="762" y="558"/>
                    </a:cubicBezTo>
                    <a:cubicBezTo>
                      <a:pt x="763" y="565"/>
                      <a:pt x="763" y="565"/>
                      <a:pt x="763" y="565"/>
                    </a:cubicBezTo>
                    <a:cubicBezTo>
                      <a:pt x="764" y="558"/>
                      <a:pt x="762" y="561"/>
                      <a:pt x="762" y="555"/>
                    </a:cubicBezTo>
                    <a:cubicBezTo>
                      <a:pt x="763" y="555"/>
                      <a:pt x="763" y="551"/>
                      <a:pt x="764" y="552"/>
                    </a:cubicBezTo>
                    <a:cubicBezTo>
                      <a:pt x="764" y="553"/>
                      <a:pt x="763" y="557"/>
                      <a:pt x="764" y="559"/>
                    </a:cubicBezTo>
                    <a:cubicBezTo>
                      <a:pt x="764" y="553"/>
                      <a:pt x="764" y="544"/>
                      <a:pt x="765" y="542"/>
                    </a:cubicBezTo>
                    <a:cubicBezTo>
                      <a:pt x="764" y="542"/>
                      <a:pt x="764" y="542"/>
                      <a:pt x="764" y="537"/>
                    </a:cubicBezTo>
                    <a:cubicBezTo>
                      <a:pt x="764" y="524"/>
                      <a:pt x="765" y="532"/>
                      <a:pt x="765" y="525"/>
                    </a:cubicBezTo>
                    <a:cubicBezTo>
                      <a:pt x="764" y="522"/>
                      <a:pt x="765" y="513"/>
                      <a:pt x="764" y="513"/>
                    </a:cubicBezTo>
                    <a:cubicBezTo>
                      <a:pt x="764" y="510"/>
                      <a:pt x="764" y="509"/>
                      <a:pt x="765" y="507"/>
                    </a:cubicBezTo>
                    <a:cubicBezTo>
                      <a:pt x="764" y="501"/>
                      <a:pt x="765" y="476"/>
                      <a:pt x="763" y="484"/>
                    </a:cubicBezTo>
                    <a:cubicBezTo>
                      <a:pt x="763" y="486"/>
                      <a:pt x="763" y="486"/>
                      <a:pt x="763" y="486"/>
                    </a:cubicBezTo>
                    <a:cubicBezTo>
                      <a:pt x="763" y="485"/>
                      <a:pt x="763" y="485"/>
                      <a:pt x="763" y="484"/>
                    </a:cubicBezTo>
                    <a:cubicBezTo>
                      <a:pt x="763" y="484"/>
                      <a:pt x="763" y="484"/>
                      <a:pt x="763" y="484"/>
                    </a:cubicBezTo>
                    <a:cubicBezTo>
                      <a:pt x="763" y="484"/>
                      <a:pt x="763" y="484"/>
                      <a:pt x="763" y="484"/>
                    </a:cubicBezTo>
                    <a:cubicBezTo>
                      <a:pt x="762" y="463"/>
                      <a:pt x="764" y="439"/>
                      <a:pt x="763" y="418"/>
                    </a:cubicBezTo>
                    <a:cubicBezTo>
                      <a:pt x="764" y="418"/>
                      <a:pt x="764" y="418"/>
                      <a:pt x="764" y="418"/>
                    </a:cubicBezTo>
                    <a:cubicBezTo>
                      <a:pt x="763" y="405"/>
                      <a:pt x="763" y="389"/>
                      <a:pt x="763" y="380"/>
                    </a:cubicBezTo>
                    <a:cubicBezTo>
                      <a:pt x="763" y="376"/>
                      <a:pt x="763" y="371"/>
                      <a:pt x="764" y="372"/>
                    </a:cubicBezTo>
                    <a:cubicBezTo>
                      <a:pt x="764" y="362"/>
                      <a:pt x="763" y="361"/>
                      <a:pt x="764" y="347"/>
                    </a:cubicBezTo>
                    <a:cubicBezTo>
                      <a:pt x="764" y="357"/>
                      <a:pt x="764" y="344"/>
                      <a:pt x="764" y="357"/>
                    </a:cubicBezTo>
                    <a:cubicBezTo>
                      <a:pt x="765" y="344"/>
                      <a:pt x="765" y="342"/>
                      <a:pt x="764" y="328"/>
                    </a:cubicBezTo>
                    <a:cubicBezTo>
                      <a:pt x="765" y="332"/>
                      <a:pt x="765" y="318"/>
                      <a:pt x="765" y="312"/>
                    </a:cubicBezTo>
                    <a:cubicBezTo>
                      <a:pt x="764" y="321"/>
                      <a:pt x="764" y="321"/>
                      <a:pt x="764" y="321"/>
                    </a:cubicBezTo>
                    <a:cubicBezTo>
                      <a:pt x="764" y="314"/>
                      <a:pt x="764" y="308"/>
                      <a:pt x="764" y="302"/>
                    </a:cubicBezTo>
                    <a:cubicBezTo>
                      <a:pt x="766" y="305"/>
                      <a:pt x="766" y="305"/>
                      <a:pt x="766" y="305"/>
                    </a:cubicBezTo>
                    <a:cubicBezTo>
                      <a:pt x="767" y="279"/>
                      <a:pt x="763" y="258"/>
                      <a:pt x="766" y="238"/>
                    </a:cubicBezTo>
                    <a:cubicBezTo>
                      <a:pt x="765" y="231"/>
                      <a:pt x="765" y="252"/>
                      <a:pt x="764" y="246"/>
                    </a:cubicBezTo>
                    <a:cubicBezTo>
                      <a:pt x="764" y="234"/>
                      <a:pt x="766" y="222"/>
                      <a:pt x="766" y="218"/>
                    </a:cubicBezTo>
                    <a:cubicBezTo>
                      <a:pt x="767" y="201"/>
                      <a:pt x="764" y="202"/>
                      <a:pt x="765" y="185"/>
                    </a:cubicBezTo>
                    <a:cubicBezTo>
                      <a:pt x="764" y="187"/>
                      <a:pt x="763" y="189"/>
                      <a:pt x="762" y="176"/>
                    </a:cubicBezTo>
                    <a:cubicBezTo>
                      <a:pt x="763" y="164"/>
                      <a:pt x="764" y="162"/>
                      <a:pt x="765" y="169"/>
                    </a:cubicBezTo>
                    <a:cubicBezTo>
                      <a:pt x="765" y="172"/>
                      <a:pt x="765" y="173"/>
                      <a:pt x="765" y="173"/>
                    </a:cubicBezTo>
                    <a:cubicBezTo>
                      <a:pt x="765" y="177"/>
                      <a:pt x="765" y="182"/>
                      <a:pt x="765" y="178"/>
                    </a:cubicBezTo>
                    <a:cubicBezTo>
                      <a:pt x="765" y="176"/>
                      <a:pt x="765" y="176"/>
                      <a:pt x="765" y="176"/>
                    </a:cubicBezTo>
                    <a:cubicBezTo>
                      <a:pt x="765" y="170"/>
                      <a:pt x="765" y="153"/>
                      <a:pt x="766" y="157"/>
                    </a:cubicBezTo>
                    <a:cubicBezTo>
                      <a:pt x="766" y="148"/>
                      <a:pt x="765" y="153"/>
                      <a:pt x="765" y="160"/>
                    </a:cubicBezTo>
                    <a:cubicBezTo>
                      <a:pt x="766" y="145"/>
                      <a:pt x="765" y="136"/>
                      <a:pt x="766" y="120"/>
                    </a:cubicBezTo>
                    <a:cubicBezTo>
                      <a:pt x="765" y="123"/>
                      <a:pt x="765" y="125"/>
                      <a:pt x="765" y="122"/>
                    </a:cubicBezTo>
                    <a:cubicBezTo>
                      <a:pt x="765" y="99"/>
                      <a:pt x="764" y="112"/>
                      <a:pt x="764" y="96"/>
                    </a:cubicBezTo>
                    <a:cubicBezTo>
                      <a:pt x="764" y="87"/>
                      <a:pt x="765" y="100"/>
                      <a:pt x="765" y="84"/>
                    </a:cubicBezTo>
                    <a:cubicBezTo>
                      <a:pt x="765" y="74"/>
                      <a:pt x="766" y="82"/>
                      <a:pt x="766" y="85"/>
                    </a:cubicBezTo>
                    <a:cubicBezTo>
                      <a:pt x="766" y="71"/>
                      <a:pt x="767" y="58"/>
                      <a:pt x="767" y="50"/>
                    </a:cubicBezTo>
                    <a:cubicBezTo>
                      <a:pt x="768" y="58"/>
                      <a:pt x="768" y="58"/>
                      <a:pt x="768" y="58"/>
                    </a:cubicBezTo>
                    <a:cubicBezTo>
                      <a:pt x="767" y="53"/>
                      <a:pt x="767" y="49"/>
                      <a:pt x="767" y="45"/>
                    </a:cubicBezTo>
                    <a:cubicBezTo>
                      <a:pt x="766" y="50"/>
                      <a:pt x="766" y="50"/>
                      <a:pt x="766" y="50"/>
                    </a:cubicBezTo>
                    <a:cubicBezTo>
                      <a:pt x="767" y="45"/>
                      <a:pt x="767" y="42"/>
                      <a:pt x="767" y="42"/>
                    </a:cubicBezTo>
                    <a:cubicBezTo>
                      <a:pt x="766" y="37"/>
                      <a:pt x="765" y="45"/>
                      <a:pt x="765" y="36"/>
                    </a:cubicBezTo>
                    <a:cubicBezTo>
                      <a:pt x="765" y="30"/>
                      <a:pt x="764" y="18"/>
                      <a:pt x="765" y="16"/>
                    </a:cubicBezTo>
                    <a:cubicBezTo>
                      <a:pt x="765" y="34"/>
                      <a:pt x="767" y="14"/>
                      <a:pt x="767" y="30"/>
                    </a:cubicBezTo>
                    <a:cubicBezTo>
                      <a:pt x="767" y="26"/>
                      <a:pt x="767" y="23"/>
                      <a:pt x="767" y="18"/>
                    </a:cubicBezTo>
                    <a:cubicBezTo>
                      <a:pt x="767" y="18"/>
                      <a:pt x="767" y="19"/>
                      <a:pt x="767" y="20"/>
                    </a:cubicBezTo>
                    <a:cubicBezTo>
                      <a:pt x="767" y="15"/>
                      <a:pt x="767" y="13"/>
                      <a:pt x="767" y="8"/>
                    </a:cubicBezTo>
                    <a:cubicBezTo>
                      <a:pt x="767" y="5"/>
                      <a:pt x="767" y="3"/>
                      <a:pt x="767" y="1"/>
                    </a:cubicBezTo>
                    <a:cubicBezTo>
                      <a:pt x="765" y="1"/>
                      <a:pt x="762" y="1"/>
                      <a:pt x="759" y="1"/>
                    </a:cubicBezTo>
                    <a:cubicBezTo>
                      <a:pt x="758" y="2"/>
                      <a:pt x="756" y="2"/>
                      <a:pt x="754" y="2"/>
                    </a:cubicBezTo>
                    <a:cubicBezTo>
                      <a:pt x="753" y="2"/>
                      <a:pt x="751" y="2"/>
                      <a:pt x="749" y="2"/>
                    </a:cubicBezTo>
                    <a:cubicBezTo>
                      <a:pt x="751" y="1"/>
                      <a:pt x="745" y="0"/>
                      <a:pt x="742" y="1"/>
                    </a:cubicBezTo>
                    <a:cubicBezTo>
                      <a:pt x="749" y="1"/>
                      <a:pt x="745" y="2"/>
                      <a:pt x="738" y="2"/>
                    </a:cubicBezTo>
                    <a:cubicBezTo>
                      <a:pt x="726" y="2"/>
                      <a:pt x="725" y="3"/>
                      <a:pt x="719" y="3"/>
                    </a:cubicBezTo>
                    <a:cubicBezTo>
                      <a:pt x="726" y="3"/>
                      <a:pt x="726" y="3"/>
                      <a:pt x="726" y="3"/>
                    </a:cubicBezTo>
                    <a:cubicBezTo>
                      <a:pt x="724" y="4"/>
                      <a:pt x="718" y="3"/>
                      <a:pt x="709" y="4"/>
                    </a:cubicBezTo>
                    <a:cubicBezTo>
                      <a:pt x="709" y="3"/>
                      <a:pt x="717" y="3"/>
                      <a:pt x="714" y="3"/>
                    </a:cubicBezTo>
                    <a:cubicBezTo>
                      <a:pt x="705" y="4"/>
                      <a:pt x="693" y="2"/>
                      <a:pt x="680" y="3"/>
                    </a:cubicBezTo>
                    <a:cubicBezTo>
                      <a:pt x="674" y="2"/>
                      <a:pt x="679" y="1"/>
                      <a:pt x="674" y="1"/>
                    </a:cubicBezTo>
                    <a:cubicBezTo>
                      <a:pt x="660" y="2"/>
                      <a:pt x="659" y="0"/>
                      <a:pt x="643" y="1"/>
                    </a:cubicBezTo>
                    <a:cubicBezTo>
                      <a:pt x="648" y="2"/>
                      <a:pt x="648" y="1"/>
                      <a:pt x="638" y="2"/>
                    </a:cubicBezTo>
                    <a:cubicBezTo>
                      <a:pt x="663" y="2"/>
                      <a:pt x="663" y="2"/>
                      <a:pt x="663" y="2"/>
                    </a:cubicBezTo>
                    <a:cubicBezTo>
                      <a:pt x="647" y="3"/>
                      <a:pt x="647" y="3"/>
                      <a:pt x="647" y="3"/>
                    </a:cubicBezTo>
                    <a:cubicBezTo>
                      <a:pt x="654" y="3"/>
                      <a:pt x="663" y="3"/>
                      <a:pt x="667" y="3"/>
                    </a:cubicBezTo>
                    <a:cubicBezTo>
                      <a:pt x="660" y="3"/>
                      <a:pt x="660" y="3"/>
                      <a:pt x="664" y="4"/>
                    </a:cubicBezTo>
                    <a:cubicBezTo>
                      <a:pt x="654" y="3"/>
                      <a:pt x="643" y="5"/>
                      <a:pt x="631" y="4"/>
                    </a:cubicBezTo>
                    <a:cubicBezTo>
                      <a:pt x="632" y="2"/>
                      <a:pt x="632" y="2"/>
                      <a:pt x="632" y="2"/>
                    </a:cubicBezTo>
                    <a:cubicBezTo>
                      <a:pt x="614" y="0"/>
                      <a:pt x="600" y="3"/>
                      <a:pt x="577" y="2"/>
                    </a:cubicBezTo>
                    <a:cubicBezTo>
                      <a:pt x="584" y="3"/>
                      <a:pt x="584" y="3"/>
                      <a:pt x="584" y="3"/>
                    </a:cubicBezTo>
                    <a:cubicBezTo>
                      <a:pt x="581" y="4"/>
                      <a:pt x="570" y="3"/>
                      <a:pt x="562" y="3"/>
                    </a:cubicBezTo>
                    <a:cubicBezTo>
                      <a:pt x="563" y="2"/>
                      <a:pt x="558" y="2"/>
                      <a:pt x="555" y="2"/>
                    </a:cubicBezTo>
                    <a:cubicBezTo>
                      <a:pt x="555" y="2"/>
                      <a:pt x="538" y="1"/>
                      <a:pt x="536" y="3"/>
                    </a:cubicBezTo>
                    <a:cubicBezTo>
                      <a:pt x="525" y="2"/>
                      <a:pt x="525" y="2"/>
                      <a:pt x="525" y="2"/>
                    </a:cubicBezTo>
                    <a:cubicBezTo>
                      <a:pt x="506" y="2"/>
                      <a:pt x="504" y="4"/>
                      <a:pt x="486" y="4"/>
                    </a:cubicBezTo>
                    <a:cubicBezTo>
                      <a:pt x="491" y="3"/>
                      <a:pt x="483" y="3"/>
                      <a:pt x="495" y="2"/>
                    </a:cubicBezTo>
                    <a:cubicBezTo>
                      <a:pt x="489" y="2"/>
                      <a:pt x="484" y="2"/>
                      <a:pt x="483" y="2"/>
                    </a:cubicBezTo>
                    <a:cubicBezTo>
                      <a:pt x="480" y="2"/>
                      <a:pt x="467" y="3"/>
                      <a:pt x="461" y="3"/>
                    </a:cubicBezTo>
                    <a:cubicBezTo>
                      <a:pt x="459" y="3"/>
                      <a:pt x="458" y="4"/>
                      <a:pt x="451" y="4"/>
                    </a:cubicBezTo>
                    <a:cubicBezTo>
                      <a:pt x="450" y="4"/>
                      <a:pt x="451" y="3"/>
                      <a:pt x="451" y="3"/>
                    </a:cubicBezTo>
                    <a:cubicBezTo>
                      <a:pt x="451" y="4"/>
                      <a:pt x="440" y="4"/>
                      <a:pt x="446" y="5"/>
                    </a:cubicBezTo>
                    <a:cubicBezTo>
                      <a:pt x="428" y="2"/>
                      <a:pt x="394" y="5"/>
                      <a:pt x="378" y="3"/>
                    </a:cubicBezTo>
                    <a:cubicBezTo>
                      <a:pt x="365" y="3"/>
                      <a:pt x="349" y="3"/>
                      <a:pt x="337" y="3"/>
                    </a:cubicBezTo>
                    <a:cubicBezTo>
                      <a:pt x="338" y="3"/>
                      <a:pt x="337" y="3"/>
                      <a:pt x="339" y="3"/>
                    </a:cubicBezTo>
                    <a:cubicBezTo>
                      <a:pt x="323" y="2"/>
                      <a:pt x="329" y="5"/>
                      <a:pt x="310" y="5"/>
                    </a:cubicBezTo>
                    <a:cubicBezTo>
                      <a:pt x="301" y="3"/>
                      <a:pt x="320" y="4"/>
                      <a:pt x="314" y="3"/>
                    </a:cubicBezTo>
                    <a:cubicBezTo>
                      <a:pt x="312" y="1"/>
                      <a:pt x="292" y="4"/>
                      <a:pt x="279" y="2"/>
                    </a:cubicBezTo>
                    <a:cubicBezTo>
                      <a:pt x="282" y="2"/>
                      <a:pt x="282" y="2"/>
                      <a:pt x="282" y="2"/>
                    </a:cubicBezTo>
                    <a:cubicBezTo>
                      <a:pt x="272" y="1"/>
                      <a:pt x="258" y="3"/>
                      <a:pt x="243" y="3"/>
                    </a:cubicBezTo>
                    <a:cubicBezTo>
                      <a:pt x="243" y="3"/>
                      <a:pt x="243" y="3"/>
                      <a:pt x="243" y="2"/>
                    </a:cubicBezTo>
                    <a:cubicBezTo>
                      <a:pt x="232" y="4"/>
                      <a:pt x="211" y="4"/>
                      <a:pt x="196" y="5"/>
                    </a:cubicBezTo>
                    <a:cubicBezTo>
                      <a:pt x="201" y="4"/>
                      <a:pt x="203" y="4"/>
                      <a:pt x="200" y="3"/>
                    </a:cubicBezTo>
                    <a:cubicBezTo>
                      <a:pt x="193" y="3"/>
                      <a:pt x="202" y="5"/>
                      <a:pt x="189" y="5"/>
                    </a:cubicBezTo>
                    <a:cubicBezTo>
                      <a:pt x="184" y="4"/>
                      <a:pt x="174" y="4"/>
                      <a:pt x="173" y="3"/>
                    </a:cubicBezTo>
                    <a:cubicBezTo>
                      <a:pt x="186" y="3"/>
                      <a:pt x="186" y="3"/>
                      <a:pt x="186" y="3"/>
                    </a:cubicBezTo>
                    <a:cubicBezTo>
                      <a:pt x="179" y="1"/>
                      <a:pt x="169" y="3"/>
                      <a:pt x="163" y="3"/>
                    </a:cubicBezTo>
                    <a:cubicBezTo>
                      <a:pt x="163" y="2"/>
                      <a:pt x="163" y="2"/>
                      <a:pt x="163" y="2"/>
                    </a:cubicBezTo>
                    <a:cubicBezTo>
                      <a:pt x="144" y="2"/>
                      <a:pt x="144" y="4"/>
                      <a:pt x="122" y="4"/>
                    </a:cubicBezTo>
                    <a:cubicBezTo>
                      <a:pt x="125" y="4"/>
                      <a:pt x="125" y="4"/>
                      <a:pt x="125" y="4"/>
                    </a:cubicBezTo>
                    <a:cubicBezTo>
                      <a:pt x="113" y="6"/>
                      <a:pt x="115" y="3"/>
                      <a:pt x="103" y="4"/>
                    </a:cubicBezTo>
                    <a:cubicBezTo>
                      <a:pt x="100" y="3"/>
                      <a:pt x="100" y="3"/>
                      <a:pt x="100" y="3"/>
                    </a:cubicBezTo>
                    <a:cubicBezTo>
                      <a:pt x="92" y="3"/>
                      <a:pt x="73" y="4"/>
                      <a:pt x="60" y="5"/>
                    </a:cubicBezTo>
                    <a:cubicBezTo>
                      <a:pt x="67" y="3"/>
                      <a:pt x="83" y="3"/>
                      <a:pt x="93" y="2"/>
                    </a:cubicBezTo>
                    <a:cubicBezTo>
                      <a:pt x="86" y="2"/>
                      <a:pt x="67" y="2"/>
                      <a:pt x="64" y="3"/>
                    </a:cubicBezTo>
                    <a:cubicBezTo>
                      <a:pt x="67" y="3"/>
                      <a:pt x="70" y="3"/>
                      <a:pt x="73" y="3"/>
                    </a:cubicBezTo>
                    <a:cubicBezTo>
                      <a:pt x="64" y="4"/>
                      <a:pt x="52" y="5"/>
                      <a:pt x="37" y="5"/>
                    </a:cubicBezTo>
                    <a:cubicBezTo>
                      <a:pt x="38" y="4"/>
                      <a:pt x="34" y="3"/>
                      <a:pt x="28" y="3"/>
                    </a:cubicBezTo>
                    <a:cubicBezTo>
                      <a:pt x="25" y="3"/>
                      <a:pt x="21" y="3"/>
                      <a:pt x="18" y="3"/>
                    </a:cubicBezTo>
                    <a:cubicBezTo>
                      <a:pt x="13" y="3"/>
                      <a:pt x="8" y="3"/>
                      <a:pt x="3" y="3"/>
                    </a:cubicBezTo>
                    <a:cubicBezTo>
                      <a:pt x="3" y="6"/>
                      <a:pt x="3" y="9"/>
                      <a:pt x="3" y="11"/>
                    </a:cubicBezTo>
                    <a:cubicBezTo>
                      <a:pt x="3" y="13"/>
                      <a:pt x="3" y="15"/>
                      <a:pt x="3" y="17"/>
                    </a:cubicBezTo>
                    <a:cubicBezTo>
                      <a:pt x="2" y="20"/>
                      <a:pt x="2" y="23"/>
                      <a:pt x="2" y="25"/>
                    </a:cubicBezTo>
                    <a:cubicBezTo>
                      <a:pt x="3" y="52"/>
                      <a:pt x="1" y="78"/>
                      <a:pt x="1" y="109"/>
                    </a:cubicBezTo>
                    <a:cubicBezTo>
                      <a:pt x="4" y="98"/>
                      <a:pt x="1" y="118"/>
                      <a:pt x="4" y="116"/>
                    </a:cubicBezTo>
                    <a:cubicBezTo>
                      <a:pt x="4" y="123"/>
                      <a:pt x="4" y="126"/>
                      <a:pt x="4" y="127"/>
                    </a:cubicBezTo>
                    <a:cubicBezTo>
                      <a:pt x="2" y="149"/>
                      <a:pt x="2" y="149"/>
                      <a:pt x="2" y="149"/>
                    </a:cubicBezTo>
                    <a:cubicBezTo>
                      <a:pt x="2" y="154"/>
                      <a:pt x="2" y="142"/>
                      <a:pt x="1" y="142"/>
                    </a:cubicBezTo>
                    <a:cubicBezTo>
                      <a:pt x="1" y="158"/>
                      <a:pt x="0" y="149"/>
                      <a:pt x="0" y="160"/>
                    </a:cubicBezTo>
                    <a:cubicBezTo>
                      <a:pt x="1" y="157"/>
                      <a:pt x="1" y="165"/>
                      <a:pt x="1" y="174"/>
                    </a:cubicBezTo>
                    <a:cubicBezTo>
                      <a:pt x="2" y="161"/>
                      <a:pt x="2" y="161"/>
                      <a:pt x="2" y="161"/>
                    </a:cubicBezTo>
                    <a:cubicBezTo>
                      <a:pt x="3" y="184"/>
                      <a:pt x="0" y="181"/>
                      <a:pt x="1" y="203"/>
                    </a:cubicBezTo>
                    <a:cubicBezTo>
                      <a:pt x="0" y="196"/>
                      <a:pt x="0" y="196"/>
                      <a:pt x="0" y="196"/>
                    </a:cubicBezTo>
                    <a:cubicBezTo>
                      <a:pt x="1" y="207"/>
                      <a:pt x="0" y="238"/>
                      <a:pt x="2" y="249"/>
                    </a:cubicBezTo>
                    <a:cubicBezTo>
                      <a:pt x="2" y="251"/>
                      <a:pt x="1" y="254"/>
                      <a:pt x="1" y="249"/>
                    </a:cubicBezTo>
                    <a:cubicBezTo>
                      <a:pt x="1" y="276"/>
                      <a:pt x="3" y="310"/>
                      <a:pt x="2" y="331"/>
                    </a:cubicBezTo>
                    <a:cubicBezTo>
                      <a:pt x="1" y="329"/>
                      <a:pt x="1" y="329"/>
                      <a:pt x="1" y="329"/>
                    </a:cubicBezTo>
                    <a:cubicBezTo>
                      <a:pt x="1" y="334"/>
                      <a:pt x="2" y="338"/>
                      <a:pt x="2" y="344"/>
                    </a:cubicBezTo>
                    <a:cubicBezTo>
                      <a:pt x="2" y="344"/>
                      <a:pt x="1" y="342"/>
                      <a:pt x="1" y="344"/>
                    </a:cubicBezTo>
                    <a:cubicBezTo>
                      <a:pt x="1" y="347"/>
                      <a:pt x="2" y="358"/>
                      <a:pt x="2" y="365"/>
                    </a:cubicBezTo>
                    <a:cubicBezTo>
                      <a:pt x="1" y="359"/>
                      <a:pt x="1" y="359"/>
                      <a:pt x="1" y="359"/>
                    </a:cubicBezTo>
                    <a:cubicBezTo>
                      <a:pt x="0" y="386"/>
                      <a:pt x="3" y="400"/>
                      <a:pt x="3" y="422"/>
                    </a:cubicBezTo>
                    <a:cubicBezTo>
                      <a:pt x="1" y="422"/>
                      <a:pt x="1" y="443"/>
                      <a:pt x="1" y="454"/>
                    </a:cubicBezTo>
                    <a:cubicBezTo>
                      <a:pt x="0" y="453"/>
                      <a:pt x="0" y="453"/>
                      <a:pt x="0" y="453"/>
                    </a:cubicBezTo>
                    <a:cubicBezTo>
                      <a:pt x="0" y="484"/>
                      <a:pt x="2" y="506"/>
                      <a:pt x="2" y="535"/>
                    </a:cubicBezTo>
                    <a:cubicBezTo>
                      <a:pt x="1" y="553"/>
                      <a:pt x="2" y="595"/>
                      <a:pt x="1" y="624"/>
                    </a:cubicBezTo>
                    <a:cubicBezTo>
                      <a:pt x="1" y="619"/>
                      <a:pt x="2" y="625"/>
                      <a:pt x="2" y="630"/>
                    </a:cubicBezTo>
                    <a:cubicBezTo>
                      <a:pt x="2" y="636"/>
                      <a:pt x="3" y="648"/>
                      <a:pt x="2" y="647"/>
                    </a:cubicBezTo>
                    <a:cubicBezTo>
                      <a:pt x="2" y="645"/>
                      <a:pt x="2" y="645"/>
                      <a:pt x="2" y="645"/>
                    </a:cubicBezTo>
                    <a:cubicBezTo>
                      <a:pt x="0" y="650"/>
                      <a:pt x="1" y="664"/>
                      <a:pt x="1" y="674"/>
                    </a:cubicBezTo>
                    <a:cubicBezTo>
                      <a:pt x="3" y="676"/>
                      <a:pt x="3" y="676"/>
                      <a:pt x="3" y="676"/>
                    </a:cubicBezTo>
                    <a:cubicBezTo>
                      <a:pt x="0" y="704"/>
                      <a:pt x="4" y="750"/>
                      <a:pt x="1" y="766"/>
                    </a:cubicBezTo>
                    <a:cubicBezTo>
                      <a:pt x="2" y="772"/>
                      <a:pt x="2" y="781"/>
                      <a:pt x="2" y="788"/>
                    </a:cubicBezTo>
                    <a:cubicBezTo>
                      <a:pt x="1" y="787"/>
                      <a:pt x="1" y="787"/>
                      <a:pt x="1" y="787"/>
                    </a:cubicBezTo>
                    <a:cubicBezTo>
                      <a:pt x="1" y="806"/>
                      <a:pt x="1" y="816"/>
                      <a:pt x="1" y="839"/>
                    </a:cubicBezTo>
                    <a:cubicBezTo>
                      <a:pt x="0" y="834"/>
                      <a:pt x="0" y="834"/>
                      <a:pt x="0" y="834"/>
                    </a:cubicBezTo>
                    <a:cubicBezTo>
                      <a:pt x="0" y="847"/>
                      <a:pt x="3" y="851"/>
                      <a:pt x="3" y="863"/>
                    </a:cubicBezTo>
                    <a:cubicBezTo>
                      <a:pt x="2" y="867"/>
                      <a:pt x="2" y="867"/>
                      <a:pt x="2" y="867"/>
                    </a:cubicBezTo>
                    <a:cubicBezTo>
                      <a:pt x="2" y="890"/>
                      <a:pt x="0" y="913"/>
                      <a:pt x="2" y="936"/>
                    </a:cubicBezTo>
                    <a:cubicBezTo>
                      <a:pt x="2" y="935"/>
                      <a:pt x="1" y="935"/>
                      <a:pt x="1" y="931"/>
                    </a:cubicBezTo>
                    <a:cubicBezTo>
                      <a:pt x="1" y="942"/>
                      <a:pt x="0" y="973"/>
                      <a:pt x="2" y="969"/>
                    </a:cubicBezTo>
                    <a:cubicBezTo>
                      <a:pt x="1" y="969"/>
                      <a:pt x="2" y="992"/>
                      <a:pt x="3" y="1005"/>
                    </a:cubicBezTo>
                    <a:cubicBezTo>
                      <a:pt x="2" y="1003"/>
                      <a:pt x="2" y="1003"/>
                      <a:pt x="2" y="1003"/>
                    </a:cubicBezTo>
                    <a:cubicBezTo>
                      <a:pt x="2" y="1004"/>
                      <a:pt x="2" y="1006"/>
                      <a:pt x="2" y="1007"/>
                    </a:cubicBezTo>
                    <a:cubicBezTo>
                      <a:pt x="2" y="1007"/>
                      <a:pt x="2" y="1008"/>
                      <a:pt x="2" y="1008"/>
                    </a:cubicBezTo>
                    <a:cubicBezTo>
                      <a:pt x="2" y="1009"/>
                      <a:pt x="2" y="1010"/>
                      <a:pt x="2" y="1010"/>
                    </a:cubicBezTo>
                    <a:cubicBezTo>
                      <a:pt x="3" y="1013"/>
                      <a:pt x="3" y="1015"/>
                      <a:pt x="3" y="1018"/>
                    </a:cubicBezTo>
                    <a:cubicBezTo>
                      <a:pt x="5" y="1018"/>
                      <a:pt x="8" y="1018"/>
                      <a:pt x="11" y="1018"/>
                    </a:cubicBezTo>
                    <a:cubicBezTo>
                      <a:pt x="13" y="1018"/>
                      <a:pt x="16" y="1017"/>
                      <a:pt x="19" y="1017"/>
                    </a:cubicBezTo>
                    <a:cubicBezTo>
                      <a:pt x="23" y="1017"/>
                      <a:pt x="22" y="1018"/>
                      <a:pt x="18" y="1018"/>
                    </a:cubicBezTo>
                    <a:cubicBezTo>
                      <a:pt x="29" y="1019"/>
                      <a:pt x="27" y="1017"/>
                      <a:pt x="41" y="1017"/>
                    </a:cubicBezTo>
                    <a:cubicBezTo>
                      <a:pt x="36" y="1018"/>
                      <a:pt x="36" y="1018"/>
                      <a:pt x="36" y="1018"/>
                    </a:cubicBezTo>
                    <a:cubicBezTo>
                      <a:pt x="48" y="1018"/>
                      <a:pt x="47" y="1018"/>
                      <a:pt x="53" y="1017"/>
                    </a:cubicBezTo>
                    <a:cubicBezTo>
                      <a:pt x="61" y="1017"/>
                      <a:pt x="76" y="1017"/>
                      <a:pt x="77" y="1018"/>
                    </a:cubicBezTo>
                    <a:cubicBezTo>
                      <a:pt x="79" y="1018"/>
                      <a:pt x="86" y="1017"/>
                      <a:pt x="93" y="1017"/>
                    </a:cubicBezTo>
                    <a:cubicBezTo>
                      <a:pt x="93" y="1018"/>
                      <a:pt x="91" y="1018"/>
                      <a:pt x="90" y="1018"/>
                    </a:cubicBezTo>
                    <a:cubicBezTo>
                      <a:pt x="110" y="1019"/>
                      <a:pt x="119" y="1017"/>
                      <a:pt x="133" y="1018"/>
                    </a:cubicBezTo>
                    <a:cubicBezTo>
                      <a:pt x="133" y="1018"/>
                      <a:pt x="134" y="1018"/>
                      <a:pt x="135" y="1018"/>
                    </a:cubicBezTo>
                    <a:cubicBezTo>
                      <a:pt x="119" y="1018"/>
                      <a:pt x="107" y="1018"/>
                      <a:pt x="108" y="1018"/>
                    </a:cubicBezTo>
                    <a:cubicBezTo>
                      <a:pt x="108" y="1019"/>
                      <a:pt x="121" y="1019"/>
                      <a:pt x="110" y="1021"/>
                    </a:cubicBezTo>
                    <a:cubicBezTo>
                      <a:pt x="121" y="1020"/>
                      <a:pt x="138" y="1018"/>
                      <a:pt x="151" y="1019"/>
                    </a:cubicBezTo>
                    <a:cubicBezTo>
                      <a:pt x="151" y="1019"/>
                      <a:pt x="152" y="1019"/>
                      <a:pt x="152" y="1019"/>
                    </a:cubicBezTo>
                    <a:cubicBezTo>
                      <a:pt x="151" y="1019"/>
                      <a:pt x="151" y="1019"/>
                      <a:pt x="151" y="1019"/>
                    </a:cubicBezTo>
                    <a:cubicBezTo>
                      <a:pt x="154" y="1019"/>
                      <a:pt x="156" y="1019"/>
                      <a:pt x="159" y="1019"/>
                    </a:cubicBezTo>
                    <a:cubicBezTo>
                      <a:pt x="163" y="1019"/>
                      <a:pt x="165" y="1019"/>
                      <a:pt x="169" y="1020"/>
                    </a:cubicBezTo>
                    <a:cubicBezTo>
                      <a:pt x="171" y="1020"/>
                      <a:pt x="184" y="1020"/>
                      <a:pt x="190" y="1020"/>
                    </a:cubicBezTo>
                    <a:cubicBezTo>
                      <a:pt x="190" y="1019"/>
                      <a:pt x="198" y="1019"/>
                      <a:pt x="190" y="1018"/>
                    </a:cubicBezTo>
                    <a:cubicBezTo>
                      <a:pt x="191" y="1018"/>
                      <a:pt x="189" y="1018"/>
                      <a:pt x="185" y="1018"/>
                    </a:cubicBezTo>
                    <a:cubicBezTo>
                      <a:pt x="184" y="1018"/>
                      <a:pt x="183" y="1018"/>
                      <a:pt x="182" y="1018"/>
                    </a:cubicBezTo>
                    <a:cubicBezTo>
                      <a:pt x="182" y="1018"/>
                      <a:pt x="182" y="1018"/>
                      <a:pt x="182" y="1018"/>
                    </a:cubicBezTo>
                    <a:cubicBezTo>
                      <a:pt x="178" y="1018"/>
                      <a:pt x="173" y="1018"/>
                      <a:pt x="167" y="1018"/>
                    </a:cubicBezTo>
                    <a:cubicBezTo>
                      <a:pt x="172" y="1018"/>
                      <a:pt x="177" y="1017"/>
                      <a:pt x="184" y="1018"/>
                    </a:cubicBezTo>
                    <a:cubicBezTo>
                      <a:pt x="187" y="1017"/>
                      <a:pt x="191" y="1017"/>
                      <a:pt x="193" y="1016"/>
                    </a:cubicBezTo>
                    <a:cubicBezTo>
                      <a:pt x="201" y="1018"/>
                      <a:pt x="218" y="1019"/>
                      <a:pt x="221" y="1020"/>
                    </a:cubicBezTo>
                    <a:cubicBezTo>
                      <a:pt x="240" y="1019"/>
                      <a:pt x="266" y="1019"/>
                      <a:pt x="278" y="1017"/>
                    </a:cubicBezTo>
                    <a:cubicBezTo>
                      <a:pt x="284" y="1017"/>
                      <a:pt x="285" y="1018"/>
                      <a:pt x="287" y="1018"/>
                    </a:cubicBezTo>
                    <a:cubicBezTo>
                      <a:pt x="284" y="1018"/>
                      <a:pt x="280" y="1018"/>
                      <a:pt x="278" y="1018"/>
                    </a:cubicBezTo>
                    <a:cubicBezTo>
                      <a:pt x="289" y="1018"/>
                      <a:pt x="311" y="1018"/>
                      <a:pt x="314" y="1017"/>
                    </a:cubicBezTo>
                    <a:cubicBezTo>
                      <a:pt x="327" y="1017"/>
                      <a:pt x="306" y="1018"/>
                      <a:pt x="325" y="1018"/>
                    </a:cubicBezTo>
                    <a:cubicBezTo>
                      <a:pt x="322" y="1018"/>
                      <a:pt x="322" y="1018"/>
                      <a:pt x="322" y="1018"/>
                    </a:cubicBezTo>
                    <a:cubicBezTo>
                      <a:pt x="360" y="1021"/>
                      <a:pt x="383" y="1015"/>
                      <a:pt x="425" y="1018"/>
                    </a:cubicBezTo>
                    <a:cubicBezTo>
                      <a:pt x="422" y="1017"/>
                      <a:pt x="421" y="1017"/>
                      <a:pt x="420" y="1017"/>
                    </a:cubicBezTo>
                    <a:cubicBezTo>
                      <a:pt x="468" y="1018"/>
                      <a:pt x="518" y="1016"/>
                      <a:pt x="565" y="1018"/>
                    </a:cubicBezTo>
                    <a:cubicBezTo>
                      <a:pt x="578" y="1018"/>
                      <a:pt x="580" y="1017"/>
                      <a:pt x="588" y="1017"/>
                    </a:cubicBezTo>
                    <a:cubicBezTo>
                      <a:pt x="591" y="1018"/>
                      <a:pt x="591" y="1018"/>
                      <a:pt x="591" y="1018"/>
                    </a:cubicBezTo>
                    <a:cubicBezTo>
                      <a:pt x="605" y="1017"/>
                      <a:pt x="605" y="1017"/>
                      <a:pt x="605" y="1017"/>
                    </a:cubicBezTo>
                    <a:cubicBezTo>
                      <a:pt x="624" y="1015"/>
                      <a:pt x="639" y="1019"/>
                      <a:pt x="664" y="1018"/>
                    </a:cubicBezTo>
                    <a:cubicBezTo>
                      <a:pt x="661" y="1017"/>
                      <a:pt x="661" y="1017"/>
                      <a:pt x="661" y="1017"/>
                    </a:cubicBezTo>
                    <a:cubicBezTo>
                      <a:pt x="669" y="1017"/>
                      <a:pt x="689" y="1016"/>
                      <a:pt x="687" y="1017"/>
                    </a:cubicBezTo>
                    <a:cubicBezTo>
                      <a:pt x="688" y="1017"/>
                      <a:pt x="690" y="1016"/>
                      <a:pt x="694" y="1017"/>
                    </a:cubicBezTo>
                    <a:cubicBezTo>
                      <a:pt x="694" y="1017"/>
                      <a:pt x="694" y="1017"/>
                      <a:pt x="694" y="1017"/>
                    </a:cubicBezTo>
                    <a:cubicBezTo>
                      <a:pt x="716" y="1016"/>
                      <a:pt x="716" y="1016"/>
                      <a:pt x="716" y="1016"/>
                    </a:cubicBezTo>
                    <a:cubicBezTo>
                      <a:pt x="733" y="1017"/>
                      <a:pt x="714" y="1019"/>
                      <a:pt x="738" y="1019"/>
                    </a:cubicBezTo>
                    <a:cubicBezTo>
                      <a:pt x="748" y="1019"/>
                      <a:pt x="765" y="1017"/>
                      <a:pt x="761" y="1017"/>
                    </a:cubicBezTo>
                    <a:cubicBezTo>
                      <a:pt x="758" y="1017"/>
                      <a:pt x="752" y="1016"/>
                      <a:pt x="751" y="1016"/>
                    </a:cubicBezTo>
                    <a:cubicBezTo>
                      <a:pt x="760" y="1015"/>
                      <a:pt x="760" y="1015"/>
                      <a:pt x="760" y="1015"/>
                    </a:cubicBezTo>
                    <a:cubicBezTo>
                      <a:pt x="762" y="1013"/>
                      <a:pt x="768" y="1012"/>
                      <a:pt x="747" y="1010"/>
                    </a:cubicBezTo>
                    <a:cubicBezTo>
                      <a:pt x="733" y="1011"/>
                      <a:pt x="733" y="1011"/>
                      <a:pt x="733" y="1011"/>
                    </a:cubicBezTo>
                    <a:cubicBezTo>
                      <a:pt x="728" y="1010"/>
                      <a:pt x="728" y="1010"/>
                      <a:pt x="728" y="1010"/>
                    </a:cubicBezTo>
                    <a:cubicBezTo>
                      <a:pt x="740" y="1010"/>
                      <a:pt x="740" y="1010"/>
                      <a:pt x="740" y="1010"/>
                    </a:cubicBezTo>
                    <a:cubicBezTo>
                      <a:pt x="733" y="1010"/>
                      <a:pt x="729" y="1010"/>
                      <a:pt x="724" y="1011"/>
                    </a:cubicBezTo>
                    <a:cubicBezTo>
                      <a:pt x="723" y="1010"/>
                      <a:pt x="721" y="1010"/>
                      <a:pt x="718" y="1010"/>
                    </a:cubicBezTo>
                    <a:cubicBezTo>
                      <a:pt x="704" y="1012"/>
                      <a:pt x="704" y="1012"/>
                      <a:pt x="704" y="1012"/>
                    </a:cubicBezTo>
                    <a:cubicBezTo>
                      <a:pt x="702" y="1011"/>
                      <a:pt x="710" y="1010"/>
                      <a:pt x="701" y="1010"/>
                    </a:cubicBezTo>
                    <a:cubicBezTo>
                      <a:pt x="694" y="1011"/>
                      <a:pt x="707" y="1011"/>
                      <a:pt x="696" y="1012"/>
                    </a:cubicBezTo>
                    <a:cubicBezTo>
                      <a:pt x="689" y="1011"/>
                      <a:pt x="691" y="1010"/>
                      <a:pt x="683" y="1011"/>
                    </a:cubicBezTo>
                    <a:cubicBezTo>
                      <a:pt x="682" y="1011"/>
                      <a:pt x="683" y="1010"/>
                      <a:pt x="687" y="1010"/>
                    </a:cubicBezTo>
                    <a:cubicBezTo>
                      <a:pt x="679" y="1011"/>
                      <a:pt x="668" y="1010"/>
                      <a:pt x="664" y="1011"/>
                    </a:cubicBezTo>
                    <a:cubicBezTo>
                      <a:pt x="657" y="1010"/>
                      <a:pt x="639" y="1012"/>
                      <a:pt x="640" y="1010"/>
                    </a:cubicBezTo>
                    <a:cubicBezTo>
                      <a:pt x="638" y="1010"/>
                      <a:pt x="627" y="1011"/>
                      <a:pt x="621" y="1011"/>
                    </a:cubicBezTo>
                    <a:cubicBezTo>
                      <a:pt x="633" y="1009"/>
                      <a:pt x="596" y="1011"/>
                      <a:pt x="599" y="1009"/>
                    </a:cubicBezTo>
                    <a:cubicBezTo>
                      <a:pt x="590" y="1011"/>
                      <a:pt x="566" y="1010"/>
                      <a:pt x="551" y="1011"/>
                    </a:cubicBezTo>
                    <a:cubicBezTo>
                      <a:pt x="551" y="1011"/>
                      <a:pt x="553" y="1010"/>
                      <a:pt x="555" y="1011"/>
                    </a:cubicBezTo>
                    <a:cubicBezTo>
                      <a:pt x="546" y="1010"/>
                      <a:pt x="543" y="1010"/>
                      <a:pt x="537" y="1009"/>
                    </a:cubicBezTo>
                    <a:cubicBezTo>
                      <a:pt x="536" y="1011"/>
                      <a:pt x="522" y="1011"/>
                      <a:pt x="515" y="1012"/>
                    </a:cubicBezTo>
                    <a:cubicBezTo>
                      <a:pt x="504" y="1011"/>
                      <a:pt x="521" y="1010"/>
                      <a:pt x="518" y="1009"/>
                    </a:cubicBezTo>
                    <a:cubicBezTo>
                      <a:pt x="518" y="1010"/>
                      <a:pt x="499" y="1010"/>
                      <a:pt x="502" y="1011"/>
                    </a:cubicBezTo>
                    <a:cubicBezTo>
                      <a:pt x="494" y="1010"/>
                      <a:pt x="495" y="1011"/>
                      <a:pt x="491" y="1010"/>
                    </a:cubicBezTo>
                    <a:cubicBezTo>
                      <a:pt x="489" y="1012"/>
                      <a:pt x="483" y="1010"/>
                      <a:pt x="476" y="1011"/>
                    </a:cubicBezTo>
                    <a:cubicBezTo>
                      <a:pt x="464" y="1010"/>
                      <a:pt x="473" y="1009"/>
                      <a:pt x="460" y="1010"/>
                    </a:cubicBezTo>
                    <a:cubicBezTo>
                      <a:pt x="453" y="1009"/>
                      <a:pt x="465" y="1009"/>
                      <a:pt x="465" y="1009"/>
                    </a:cubicBezTo>
                    <a:close/>
                    <a:moveTo>
                      <a:pt x="147" y="1012"/>
                    </a:moveTo>
                    <a:cubicBezTo>
                      <a:pt x="147" y="1012"/>
                      <a:pt x="147" y="1012"/>
                      <a:pt x="147" y="1012"/>
                    </a:cubicBezTo>
                    <a:cubicBezTo>
                      <a:pt x="150" y="1012"/>
                      <a:pt x="152" y="1012"/>
                      <a:pt x="154" y="1012"/>
                    </a:cubicBezTo>
                    <a:cubicBezTo>
                      <a:pt x="152" y="1012"/>
                      <a:pt x="151" y="1012"/>
                      <a:pt x="147" y="1012"/>
                    </a:cubicBezTo>
                    <a:close/>
                    <a:moveTo>
                      <a:pt x="121" y="1012"/>
                    </a:moveTo>
                    <a:cubicBezTo>
                      <a:pt x="124" y="1012"/>
                      <a:pt x="128" y="1012"/>
                      <a:pt x="132" y="1012"/>
                    </a:cubicBezTo>
                    <a:cubicBezTo>
                      <a:pt x="133" y="1012"/>
                      <a:pt x="132" y="1013"/>
                      <a:pt x="129" y="1013"/>
                    </a:cubicBezTo>
                    <a:cubicBezTo>
                      <a:pt x="131" y="1013"/>
                      <a:pt x="125" y="1012"/>
                      <a:pt x="121" y="1012"/>
                    </a:cubicBezTo>
                    <a:close/>
                    <a:moveTo>
                      <a:pt x="177" y="1020"/>
                    </a:moveTo>
                    <a:cubicBezTo>
                      <a:pt x="173" y="1020"/>
                      <a:pt x="171" y="1020"/>
                      <a:pt x="171" y="1019"/>
                    </a:cubicBezTo>
                    <a:cubicBezTo>
                      <a:pt x="173" y="1019"/>
                      <a:pt x="175" y="1019"/>
                      <a:pt x="178" y="1019"/>
                    </a:cubicBezTo>
                    <a:cubicBezTo>
                      <a:pt x="178" y="1019"/>
                      <a:pt x="179" y="1019"/>
                      <a:pt x="179" y="1019"/>
                    </a:cubicBezTo>
                    <a:cubicBezTo>
                      <a:pt x="178" y="1019"/>
                      <a:pt x="178" y="1020"/>
                      <a:pt x="177" y="1020"/>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78" name="Freeform 83"/>
              <p:cNvSpPr>
                <a:spLocks noEditPoints="1"/>
              </p:cNvSpPr>
              <p:nvPr/>
            </p:nvSpPr>
            <p:spPr bwMode="auto">
              <a:xfrm>
                <a:off x="5614526" y="2738437"/>
                <a:ext cx="1609725" cy="28575"/>
              </a:xfrm>
              <a:custGeom>
                <a:avLst/>
                <a:gdLst>
                  <a:gd name="T0" fmla="*/ 85 w 746"/>
                  <a:gd name="T1" fmla="*/ 10 h 13"/>
                  <a:gd name="T2" fmla="*/ 91 w 746"/>
                  <a:gd name="T3" fmla="*/ 10 h 13"/>
                  <a:gd name="T4" fmla="*/ 110 w 746"/>
                  <a:gd name="T5" fmla="*/ 11 h 13"/>
                  <a:gd name="T6" fmla="*/ 151 w 746"/>
                  <a:gd name="T7" fmla="*/ 12 h 13"/>
                  <a:gd name="T8" fmla="*/ 177 w 746"/>
                  <a:gd name="T9" fmla="*/ 9 h 13"/>
                  <a:gd name="T10" fmla="*/ 220 w 746"/>
                  <a:gd name="T11" fmla="*/ 10 h 13"/>
                  <a:gd name="T12" fmla="*/ 237 w 746"/>
                  <a:gd name="T13" fmla="*/ 12 h 13"/>
                  <a:gd name="T14" fmla="*/ 261 w 746"/>
                  <a:gd name="T15" fmla="*/ 9 h 13"/>
                  <a:gd name="T16" fmla="*/ 284 w 746"/>
                  <a:gd name="T17" fmla="*/ 10 h 13"/>
                  <a:gd name="T18" fmla="*/ 312 w 746"/>
                  <a:gd name="T19" fmla="*/ 10 h 13"/>
                  <a:gd name="T20" fmla="*/ 371 w 746"/>
                  <a:gd name="T21" fmla="*/ 11 h 13"/>
                  <a:gd name="T22" fmla="*/ 438 w 746"/>
                  <a:gd name="T23" fmla="*/ 11 h 13"/>
                  <a:gd name="T24" fmla="*/ 469 w 746"/>
                  <a:gd name="T25" fmla="*/ 10 h 13"/>
                  <a:gd name="T26" fmla="*/ 519 w 746"/>
                  <a:gd name="T27" fmla="*/ 10 h 13"/>
                  <a:gd name="T28" fmla="*/ 540 w 746"/>
                  <a:gd name="T29" fmla="*/ 11 h 13"/>
                  <a:gd name="T30" fmla="*/ 565 w 746"/>
                  <a:gd name="T31" fmla="*/ 8 h 13"/>
                  <a:gd name="T32" fmla="*/ 575 w 746"/>
                  <a:gd name="T33" fmla="*/ 8 h 13"/>
                  <a:gd name="T34" fmla="*/ 593 w 746"/>
                  <a:gd name="T35" fmla="*/ 9 h 13"/>
                  <a:gd name="T36" fmla="*/ 623 w 746"/>
                  <a:gd name="T37" fmla="*/ 8 h 13"/>
                  <a:gd name="T38" fmla="*/ 648 w 746"/>
                  <a:gd name="T39" fmla="*/ 8 h 13"/>
                  <a:gd name="T40" fmla="*/ 675 w 746"/>
                  <a:gd name="T41" fmla="*/ 8 h 13"/>
                  <a:gd name="T42" fmla="*/ 688 w 746"/>
                  <a:gd name="T43" fmla="*/ 9 h 13"/>
                  <a:gd name="T44" fmla="*/ 706 w 746"/>
                  <a:gd name="T45" fmla="*/ 9 h 13"/>
                  <a:gd name="T46" fmla="*/ 734 w 746"/>
                  <a:gd name="T47" fmla="*/ 9 h 13"/>
                  <a:gd name="T48" fmla="*/ 744 w 746"/>
                  <a:gd name="T49" fmla="*/ 8 h 13"/>
                  <a:gd name="T50" fmla="*/ 729 w 746"/>
                  <a:gd name="T51" fmla="*/ 5 h 13"/>
                  <a:gd name="T52" fmla="*/ 715 w 746"/>
                  <a:gd name="T53" fmla="*/ 4 h 13"/>
                  <a:gd name="T54" fmla="*/ 700 w 746"/>
                  <a:gd name="T55" fmla="*/ 4 h 13"/>
                  <a:gd name="T56" fmla="*/ 672 w 746"/>
                  <a:gd name="T57" fmla="*/ 3 h 13"/>
                  <a:gd name="T58" fmla="*/ 660 w 746"/>
                  <a:gd name="T59" fmla="*/ 5 h 13"/>
                  <a:gd name="T60" fmla="*/ 649 w 746"/>
                  <a:gd name="T61" fmla="*/ 4 h 13"/>
                  <a:gd name="T62" fmla="*/ 629 w 746"/>
                  <a:gd name="T63" fmla="*/ 5 h 13"/>
                  <a:gd name="T64" fmla="*/ 606 w 746"/>
                  <a:gd name="T65" fmla="*/ 3 h 13"/>
                  <a:gd name="T66" fmla="*/ 579 w 746"/>
                  <a:gd name="T67" fmla="*/ 3 h 13"/>
                  <a:gd name="T68" fmla="*/ 574 w 746"/>
                  <a:gd name="T69" fmla="*/ 3 h 13"/>
                  <a:gd name="T70" fmla="*/ 552 w 746"/>
                  <a:gd name="T71" fmla="*/ 0 h 13"/>
                  <a:gd name="T72" fmla="*/ 543 w 746"/>
                  <a:gd name="T73" fmla="*/ 1 h 13"/>
                  <a:gd name="T74" fmla="*/ 529 w 746"/>
                  <a:gd name="T75" fmla="*/ 4 h 13"/>
                  <a:gd name="T76" fmla="*/ 516 w 746"/>
                  <a:gd name="T77" fmla="*/ 4 h 13"/>
                  <a:gd name="T78" fmla="*/ 498 w 746"/>
                  <a:gd name="T79" fmla="*/ 3 h 13"/>
                  <a:gd name="T80" fmla="*/ 476 w 746"/>
                  <a:gd name="T81" fmla="*/ 3 h 13"/>
                  <a:gd name="T82" fmla="*/ 444 w 746"/>
                  <a:gd name="T83" fmla="*/ 5 h 13"/>
                  <a:gd name="T84" fmla="*/ 420 w 746"/>
                  <a:gd name="T85" fmla="*/ 3 h 13"/>
                  <a:gd name="T86" fmla="*/ 404 w 746"/>
                  <a:gd name="T87" fmla="*/ 4 h 13"/>
                  <a:gd name="T88" fmla="*/ 385 w 746"/>
                  <a:gd name="T89" fmla="*/ 5 h 13"/>
                  <a:gd name="T90" fmla="*/ 346 w 746"/>
                  <a:gd name="T91" fmla="*/ 0 h 13"/>
                  <a:gd name="T92" fmla="*/ 309 w 746"/>
                  <a:gd name="T93" fmla="*/ 2 h 13"/>
                  <a:gd name="T94" fmla="*/ 283 w 746"/>
                  <a:gd name="T95" fmla="*/ 1 h 13"/>
                  <a:gd name="T96" fmla="*/ 236 w 746"/>
                  <a:gd name="T97" fmla="*/ 1 h 13"/>
                  <a:gd name="T98" fmla="*/ 195 w 746"/>
                  <a:gd name="T99" fmla="*/ 3 h 13"/>
                  <a:gd name="T100" fmla="*/ 160 w 746"/>
                  <a:gd name="T101" fmla="*/ 4 h 13"/>
                  <a:gd name="T102" fmla="*/ 145 w 746"/>
                  <a:gd name="T103" fmla="*/ 3 h 13"/>
                  <a:gd name="T104" fmla="*/ 132 w 746"/>
                  <a:gd name="T105" fmla="*/ 2 h 13"/>
                  <a:gd name="T106" fmla="*/ 125 w 746"/>
                  <a:gd name="T107" fmla="*/ 3 h 13"/>
                  <a:gd name="T108" fmla="*/ 105 w 746"/>
                  <a:gd name="T109" fmla="*/ 3 h 13"/>
                  <a:gd name="T110" fmla="*/ 38 w 746"/>
                  <a:gd name="T111" fmla="*/ 4 h 13"/>
                  <a:gd name="T112" fmla="*/ 16 w 746"/>
                  <a:gd name="T113" fmla="*/ 4 h 13"/>
                  <a:gd name="T114" fmla="*/ 7 w 746"/>
                  <a:gd name="T115" fmla="*/ 10 h 13"/>
                  <a:gd name="T116" fmla="*/ 15 w 746"/>
                  <a:gd name="T117" fmla="*/ 9 h 13"/>
                  <a:gd name="T118" fmla="*/ 46 w 746"/>
                  <a:gd name="T119" fmla="*/ 10 h 13"/>
                  <a:gd name="T120" fmla="*/ 62 w 746"/>
                  <a:gd name="T121" fmla="*/ 10 h 13"/>
                  <a:gd name="T122" fmla="*/ 138 w 746"/>
                  <a:gd name="T123" fmla="*/ 9 h 13"/>
                  <a:gd name="T124" fmla="*/ 126 w 746"/>
                  <a:gd name="T125"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46" h="13">
                    <a:moveTo>
                      <a:pt x="65" y="13"/>
                    </a:moveTo>
                    <a:cubicBezTo>
                      <a:pt x="67" y="13"/>
                      <a:pt x="66" y="11"/>
                      <a:pt x="67" y="10"/>
                    </a:cubicBezTo>
                    <a:cubicBezTo>
                      <a:pt x="70" y="10"/>
                      <a:pt x="68" y="11"/>
                      <a:pt x="69" y="12"/>
                    </a:cubicBezTo>
                    <a:cubicBezTo>
                      <a:pt x="72" y="12"/>
                      <a:pt x="73" y="10"/>
                      <a:pt x="75" y="10"/>
                    </a:cubicBezTo>
                    <a:cubicBezTo>
                      <a:pt x="75" y="11"/>
                      <a:pt x="75" y="11"/>
                      <a:pt x="75" y="11"/>
                    </a:cubicBezTo>
                    <a:cubicBezTo>
                      <a:pt x="77" y="10"/>
                      <a:pt x="82" y="11"/>
                      <a:pt x="84" y="10"/>
                    </a:cubicBezTo>
                    <a:cubicBezTo>
                      <a:pt x="85" y="10"/>
                      <a:pt x="85" y="10"/>
                      <a:pt x="85" y="10"/>
                    </a:cubicBezTo>
                    <a:cubicBezTo>
                      <a:pt x="84" y="9"/>
                      <a:pt x="84" y="8"/>
                      <a:pt x="84" y="8"/>
                    </a:cubicBezTo>
                    <a:cubicBezTo>
                      <a:pt x="86" y="8"/>
                      <a:pt x="87" y="7"/>
                      <a:pt x="87" y="8"/>
                    </a:cubicBezTo>
                    <a:cubicBezTo>
                      <a:pt x="86" y="8"/>
                      <a:pt x="86" y="8"/>
                      <a:pt x="86" y="9"/>
                    </a:cubicBezTo>
                    <a:cubicBezTo>
                      <a:pt x="87" y="8"/>
                      <a:pt x="87" y="8"/>
                      <a:pt x="87" y="8"/>
                    </a:cubicBezTo>
                    <a:cubicBezTo>
                      <a:pt x="89" y="10"/>
                      <a:pt x="85" y="9"/>
                      <a:pt x="85" y="10"/>
                    </a:cubicBezTo>
                    <a:cubicBezTo>
                      <a:pt x="88" y="9"/>
                      <a:pt x="91" y="8"/>
                      <a:pt x="93" y="8"/>
                    </a:cubicBezTo>
                    <a:cubicBezTo>
                      <a:pt x="94" y="10"/>
                      <a:pt x="89" y="9"/>
                      <a:pt x="91" y="10"/>
                    </a:cubicBezTo>
                    <a:cubicBezTo>
                      <a:pt x="88" y="10"/>
                      <a:pt x="88" y="10"/>
                      <a:pt x="88" y="10"/>
                    </a:cubicBezTo>
                    <a:cubicBezTo>
                      <a:pt x="91" y="12"/>
                      <a:pt x="86" y="9"/>
                      <a:pt x="88" y="12"/>
                    </a:cubicBezTo>
                    <a:cubicBezTo>
                      <a:pt x="93" y="12"/>
                      <a:pt x="93" y="11"/>
                      <a:pt x="97" y="11"/>
                    </a:cubicBezTo>
                    <a:cubicBezTo>
                      <a:pt x="98" y="11"/>
                      <a:pt x="97" y="10"/>
                      <a:pt x="98" y="10"/>
                    </a:cubicBezTo>
                    <a:cubicBezTo>
                      <a:pt x="104" y="8"/>
                      <a:pt x="102" y="13"/>
                      <a:pt x="107" y="11"/>
                    </a:cubicBezTo>
                    <a:cubicBezTo>
                      <a:pt x="108" y="10"/>
                      <a:pt x="108" y="9"/>
                      <a:pt x="111" y="9"/>
                    </a:cubicBezTo>
                    <a:cubicBezTo>
                      <a:pt x="110" y="11"/>
                      <a:pt x="110" y="11"/>
                      <a:pt x="110" y="11"/>
                    </a:cubicBezTo>
                    <a:cubicBezTo>
                      <a:pt x="114" y="11"/>
                      <a:pt x="113" y="9"/>
                      <a:pt x="117" y="10"/>
                    </a:cubicBezTo>
                    <a:cubicBezTo>
                      <a:pt x="116" y="10"/>
                      <a:pt x="114" y="10"/>
                      <a:pt x="114" y="11"/>
                    </a:cubicBezTo>
                    <a:cubicBezTo>
                      <a:pt x="117" y="12"/>
                      <a:pt x="116" y="10"/>
                      <a:pt x="118" y="10"/>
                    </a:cubicBezTo>
                    <a:cubicBezTo>
                      <a:pt x="119" y="11"/>
                      <a:pt x="119" y="11"/>
                      <a:pt x="119" y="11"/>
                    </a:cubicBezTo>
                    <a:cubicBezTo>
                      <a:pt x="123" y="11"/>
                      <a:pt x="128" y="10"/>
                      <a:pt x="133" y="10"/>
                    </a:cubicBezTo>
                    <a:cubicBezTo>
                      <a:pt x="132" y="10"/>
                      <a:pt x="132" y="10"/>
                      <a:pt x="133" y="11"/>
                    </a:cubicBezTo>
                    <a:cubicBezTo>
                      <a:pt x="139" y="10"/>
                      <a:pt x="145" y="11"/>
                      <a:pt x="151" y="12"/>
                    </a:cubicBezTo>
                    <a:cubicBezTo>
                      <a:pt x="153" y="11"/>
                      <a:pt x="153" y="11"/>
                      <a:pt x="153" y="11"/>
                    </a:cubicBezTo>
                    <a:cubicBezTo>
                      <a:pt x="154" y="11"/>
                      <a:pt x="154" y="11"/>
                      <a:pt x="154" y="11"/>
                    </a:cubicBezTo>
                    <a:cubicBezTo>
                      <a:pt x="156" y="12"/>
                      <a:pt x="154" y="11"/>
                      <a:pt x="155" y="10"/>
                    </a:cubicBezTo>
                    <a:cubicBezTo>
                      <a:pt x="156" y="10"/>
                      <a:pt x="157" y="11"/>
                      <a:pt x="156" y="11"/>
                    </a:cubicBezTo>
                    <a:cubicBezTo>
                      <a:pt x="160" y="10"/>
                      <a:pt x="167" y="9"/>
                      <a:pt x="171" y="10"/>
                    </a:cubicBezTo>
                    <a:cubicBezTo>
                      <a:pt x="171" y="11"/>
                      <a:pt x="171" y="11"/>
                      <a:pt x="171" y="11"/>
                    </a:cubicBezTo>
                    <a:cubicBezTo>
                      <a:pt x="174" y="11"/>
                      <a:pt x="174" y="8"/>
                      <a:pt x="177" y="9"/>
                    </a:cubicBezTo>
                    <a:cubicBezTo>
                      <a:pt x="177" y="10"/>
                      <a:pt x="177" y="10"/>
                      <a:pt x="177" y="10"/>
                    </a:cubicBezTo>
                    <a:cubicBezTo>
                      <a:pt x="184" y="10"/>
                      <a:pt x="192" y="9"/>
                      <a:pt x="197" y="11"/>
                    </a:cubicBezTo>
                    <a:cubicBezTo>
                      <a:pt x="198" y="9"/>
                      <a:pt x="204" y="12"/>
                      <a:pt x="205" y="9"/>
                    </a:cubicBezTo>
                    <a:cubicBezTo>
                      <a:pt x="209" y="10"/>
                      <a:pt x="207" y="11"/>
                      <a:pt x="213" y="12"/>
                    </a:cubicBezTo>
                    <a:cubicBezTo>
                      <a:pt x="215" y="12"/>
                      <a:pt x="215" y="10"/>
                      <a:pt x="217" y="10"/>
                    </a:cubicBezTo>
                    <a:cubicBezTo>
                      <a:pt x="217" y="11"/>
                      <a:pt x="217" y="11"/>
                      <a:pt x="217" y="11"/>
                    </a:cubicBezTo>
                    <a:cubicBezTo>
                      <a:pt x="220" y="10"/>
                      <a:pt x="220" y="10"/>
                      <a:pt x="220" y="10"/>
                    </a:cubicBezTo>
                    <a:cubicBezTo>
                      <a:pt x="221" y="11"/>
                      <a:pt x="221" y="11"/>
                      <a:pt x="221" y="11"/>
                    </a:cubicBezTo>
                    <a:cubicBezTo>
                      <a:pt x="223" y="11"/>
                      <a:pt x="223" y="11"/>
                      <a:pt x="223" y="11"/>
                    </a:cubicBezTo>
                    <a:cubicBezTo>
                      <a:pt x="222" y="11"/>
                      <a:pt x="221" y="10"/>
                      <a:pt x="222" y="10"/>
                    </a:cubicBezTo>
                    <a:cubicBezTo>
                      <a:pt x="224" y="9"/>
                      <a:pt x="228" y="11"/>
                      <a:pt x="228" y="12"/>
                    </a:cubicBezTo>
                    <a:cubicBezTo>
                      <a:pt x="235" y="10"/>
                      <a:pt x="235" y="10"/>
                      <a:pt x="235" y="10"/>
                    </a:cubicBezTo>
                    <a:cubicBezTo>
                      <a:pt x="235" y="11"/>
                      <a:pt x="234" y="11"/>
                      <a:pt x="233" y="11"/>
                    </a:cubicBezTo>
                    <a:cubicBezTo>
                      <a:pt x="236" y="10"/>
                      <a:pt x="233" y="13"/>
                      <a:pt x="237" y="12"/>
                    </a:cubicBezTo>
                    <a:cubicBezTo>
                      <a:pt x="236" y="11"/>
                      <a:pt x="237" y="11"/>
                      <a:pt x="237" y="11"/>
                    </a:cubicBezTo>
                    <a:cubicBezTo>
                      <a:pt x="238" y="11"/>
                      <a:pt x="242" y="11"/>
                      <a:pt x="245" y="11"/>
                    </a:cubicBezTo>
                    <a:cubicBezTo>
                      <a:pt x="244" y="12"/>
                      <a:pt x="244" y="12"/>
                      <a:pt x="244" y="12"/>
                    </a:cubicBezTo>
                    <a:cubicBezTo>
                      <a:pt x="249" y="12"/>
                      <a:pt x="254" y="11"/>
                      <a:pt x="260" y="12"/>
                    </a:cubicBezTo>
                    <a:cubicBezTo>
                      <a:pt x="258" y="11"/>
                      <a:pt x="258" y="10"/>
                      <a:pt x="260" y="9"/>
                    </a:cubicBezTo>
                    <a:cubicBezTo>
                      <a:pt x="261" y="11"/>
                      <a:pt x="261" y="11"/>
                      <a:pt x="261" y="11"/>
                    </a:cubicBezTo>
                    <a:cubicBezTo>
                      <a:pt x="262" y="10"/>
                      <a:pt x="259" y="10"/>
                      <a:pt x="261" y="9"/>
                    </a:cubicBezTo>
                    <a:cubicBezTo>
                      <a:pt x="263" y="9"/>
                      <a:pt x="262" y="11"/>
                      <a:pt x="261" y="11"/>
                    </a:cubicBezTo>
                    <a:cubicBezTo>
                      <a:pt x="264" y="11"/>
                      <a:pt x="264" y="11"/>
                      <a:pt x="264" y="11"/>
                    </a:cubicBezTo>
                    <a:cubicBezTo>
                      <a:pt x="264" y="11"/>
                      <a:pt x="263" y="11"/>
                      <a:pt x="263" y="12"/>
                    </a:cubicBezTo>
                    <a:cubicBezTo>
                      <a:pt x="264" y="11"/>
                      <a:pt x="267" y="13"/>
                      <a:pt x="269" y="12"/>
                    </a:cubicBezTo>
                    <a:cubicBezTo>
                      <a:pt x="269" y="12"/>
                      <a:pt x="269" y="12"/>
                      <a:pt x="269" y="12"/>
                    </a:cubicBezTo>
                    <a:cubicBezTo>
                      <a:pt x="274" y="12"/>
                      <a:pt x="277" y="12"/>
                      <a:pt x="281" y="12"/>
                    </a:cubicBezTo>
                    <a:cubicBezTo>
                      <a:pt x="281" y="11"/>
                      <a:pt x="283" y="11"/>
                      <a:pt x="284" y="10"/>
                    </a:cubicBezTo>
                    <a:cubicBezTo>
                      <a:pt x="288" y="10"/>
                      <a:pt x="291" y="11"/>
                      <a:pt x="295" y="11"/>
                    </a:cubicBezTo>
                    <a:cubicBezTo>
                      <a:pt x="298" y="10"/>
                      <a:pt x="296" y="10"/>
                      <a:pt x="297" y="9"/>
                    </a:cubicBezTo>
                    <a:cubicBezTo>
                      <a:pt x="297" y="10"/>
                      <a:pt x="301" y="10"/>
                      <a:pt x="299" y="11"/>
                    </a:cubicBezTo>
                    <a:cubicBezTo>
                      <a:pt x="304" y="11"/>
                      <a:pt x="305" y="11"/>
                      <a:pt x="311" y="10"/>
                    </a:cubicBezTo>
                    <a:cubicBezTo>
                      <a:pt x="311" y="10"/>
                      <a:pt x="310" y="9"/>
                      <a:pt x="310" y="9"/>
                    </a:cubicBezTo>
                    <a:cubicBezTo>
                      <a:pt x="311" y="9"/>
                      <a:pt x="313" y="10"/>
                      <a:pt x="313" y="10"/>
                    </a:cubicBezTo>
                    <a:cubicBezTo>
                      <a:pt x="312" y="10"/>
                      <a:pt x="312" y="10"/>
                      <a:pt x="312" y="10"/>
                    </a:cubicBezTo>
                    <a:cubicBezTo>
                      <a:pt x="319" y="9"/>
                      <a:pt x="328" y="13"/>
                      <a:pt x="333" y="11"/>
                    </a:cubicBezTo>
                    <a:cubicBezTo>
                      <a:pt x="333" y="11"/>
                      <a:pt x="333" y="11"/>
                      <a:pt x="333" y="11"/>
                    </a:cubicBezTo>
                    <a:cubicBezTo>
                      <a:pt x="338" y="10"/>
                      <a:pt x="338" y="10"/>
                      <a:pt x="338" y="10"/>
                    </a:cubicBezTo>
                    <a:cubicBezTo>
                      <a:pt x="341" y="10"/>
                      <a:pt x="337" y="11"/>
                      <a:pt x="339" y="11"/>
                    </a:cubicBezTo>
                    <a:cubicBezTo>
                      <a:pt x="344" y="10"/>
                      <a:pt x="348" y="12"/>
                      <a:pt x="353" y="10"/>
                    </a:cubicBezTo>
                    <a:cubicBezTo>
                      <a:pt x="357" y="13"/>
                      <a:pt x="366" y="10"/>
                      <a:pt x="371" y="12"/>
                    </a:cubicBezTo>
                    <a:cubicBezTo>
                      <a:pt x="371" y="11"/>
                      <a:pt x="371" y="11"/>
                      <a:pt x="371" y="11"/>
                    </a:cubicBezTo>
                    <a:cubicBezTo>
                      <a:pt x="372" y="11"/>
                      <a:pt x="373" y="12"/>
                      <a:pt x="374" y="12"/>
                    </a:cubicBezTo>
                    <a:cubicBezTo>
                      <a:pt x="373" y="11"/>
                      <a:pt x="372" y="11"/>
                      <a:pt x="373" y="11"/>
                    </a:cubicBezTo>
                    <a:cubicBezTo>
                      <a:pt x="384" y="10"/>
                      <a:pt x="396" y="12"/>
                      <a:pt x="408" y="13"/>
                    </a:cubicBezTo>
                    <a:cubicBezTo>
                      <a:pt x="412" y="13"/>
                      <a:pt x="410" y="9"/>
                      <a:pt x="415" y="11"/>
                    </a:cubicBezTo>
                    <a:cubicBezTo>
                      <a:pt x="414" y="12"/>
                      <a:pt x="414" y="12"/>
                      <a:pt x="414" y="12"/>
                    </a:cubicBezTo>
                    <a:cubicBezTo>
                      <a:pt x="422" y="10"/>
                      <a:pt x="431" y="12"/>
                      <a:pt x="439" y="11"/>
                    </a:cubicBezTo>
                    <a:cubicBezTo>
                      <a:pt x="439" y="11"/>
                      <a:pt x="439" y="11"/>
                      <a:pt x="438" y="11"/>
                    </a:cubicBezTo>
                    <a:cubicBezTo>
                      <a:pt x="440" y="12"/>
                      <a:pt x="444" y="11"/>
                      <a:pt x="444" y="11"/>
                    </a:cubicBezTo>
                    <a:cubicBezTo>
                      <a:pt x="446" y="11"/>
                      <a:pt x="445" y="11"/>
                      <a:pt x="446" y="12"/>
                    </a:cubicBezTo>
                    <a:cubicBezTo>
                      <a:pt x="447" y="12"/>
                      <a:pt x="450" y="11"/>
                      <a:pt x="451" y="12"/>
                    </a:cubicBezTo>
                    <a:cubicBezTo>
                      <a:pt x="451" y="12"/>
                      <a:pt x="450" y="12"/>
                      <a:pt x="450" y="12"/>
                    </a:cubicBezTo>
                    <a:cubicBezTo>
                      <a:pt x="451" y="11"/>
                      <a:pt x="455" y="12"/>
                      <a:pt x="454" y="11"/>
                    </a:cubicBezTo>
                    <a:cubicBezTo>
                      <a:pt x="457" y="11"/>
                      <a:pt x="460" y="10"/>
                      <a:pt x="463" y="11"/>
                    </a:cubicBezTo>
                    <a:cubicBezTo>
                      <a:pt x="464" y="10"/>
                      <a:pt x="468" y="12"/>
                      <a:pt x="469" y="10"/>
                    </a:cubicBezTo>
                    <a:cubicBezTo>
                      <a:pt x="468" y="12"/>
                      <a:pt x="474" y="11"/>
                      <a:pt x="476" y="11"/>
                    </a:cubicBezTo>
                    <a:cubicBezTo>
                      <a:pt x="475" y="11"/>
                      <a:pt x="478" y="11"/>
                      <a:pt x="477" y="12"/>
                    </a:cubicBezTo>
                    <a:cubicBezTo>
                      <a:pt x="479" y="12"/>
                      <a:pt x="481" y="12"/>
                      <a:pt x="481" y="11"/>
                    </a:cubicBezTo>
                    <a:cubicBezTo>
                      <a:pt x="485" y="13"/>
                      <a:pt x="489" y="9"/>
                      <a:pt x="491" y="12"/>
                    </a:cubicBezTo>
                    <a:cubicBezTo>
                      <a:pt x="498" y="11"/>
                      <a:pt x="504" y="10"/>
                      <a:pt x="510" y="10"/>
                    </a:cubicBezTo>
                    <a:cubicBezTo>
                      <a:pt x="510" y="11"/>
                      <a:pt x="504" y="10"/>
                      <a:pt x="504" y="12"/>
                    </a:cubicBezTo>
                    <a:cubicBezTo>
                      <a:pt x="510" y="11"/>
                      <a:pt x="513" y="9"/>
                      <a:pt x="519" y="10"/>
                    </a:cubicBezTo>
                    <a:cubicBezTo>
                      <a:pt x="520" y="10"/>
                      <a:pt x="518" y="11"/>
                      <a:pt x="517" y="11"/>
                    </a:cubicBezTo>
                    <a:cubicBezTo>
                      <a:pt x="523" y="10"/>
                      <a:pt x="528" y="11"/>
                      <a:pt x="533" y="10"/>
                    </a:cubicBezTo>
                    <a:cubicBezTo>
                      <a:pt x="533" y="10"/>
                      <a:pt x="533" y="10"/>
                      <a:pt x="532" y="11"/>
                    </a:cubicBezTo>
                    <a:cubicBezTo>
                      <a:pt x="533" y="10"/>
                      <a:pt x="535" y="11"/>
                      <a:pt x="534" y="10"/>
                    </a:cubicBezTo>
                    <a:cubicBezTo>
                      <a:pt x="533" y="10"/>
                      <a:pt x="533" y="10"/>
                      <a:pt x="533" y="10"/>
                    </a:cubicBezTo>
                    <a:cubicBezTo>
                      <a:pt x="532" y="9"/>
                      <a:pt x="537" y="8"/>
                      <a:pt x="538" y="7"/>
                    </a:cubicBezTo>
                    <a:cubicBezTo>
                      <a:pt x="536" y="9"/>
                      <a:pt x="543" y="8"/>
                      <a:pt x="540" y="11"/>
                    </a:cubicBezTo>
                    <a:cubicBezTo>
                      <a:pt x="541" y="10"/>
                      <a:pt x="541" y="10"/>
                      <a:pt x="541" y="10"/>
                    </a:cubicBezTo>
                    <a:cubicBezTo>
                      <a:pt x="542" y="10"/>
                      <a:pt x="542" y="10"/>
                      <a:pt x="541" y="11"/>
                    </a:cubicBezTo>
                    <a:cubicBezTo>
                      <a:pt x="545" y="10"/>
                      <a:pt x="544" y="9"/>
                      <a:pt x="547" y="9"/>
                    </a:cubicBezTo>
                    <a:cubicBezTo>
                      <a:pt x="547" y="10"/>
                      <a:pt x="546" y="10"/>
                      <a:pt x="546" y="10"/>
                    </a:cubicBezTo>
                    <a:cubicBezTo>
                      <a:pt x="548" y="10"/>
                      <a:pt x="549" y="9"/>
                      <a:pt x="552" y="9"/>
                    </a:cubicBezTo>
                    <a:cubicBezTo>
                      <a:pt x="552" y="9"/>
                      <a:pt x="552" y="10"/>
                      <a:pt x="551" y="10"/>
                    </a:cubicBezTo>
                    <a:cubicBezTo>
                      <a:pt x="556" y="10"/>
                      <a:pt x="559" y="8"/>
                      <a:pt x="565" y="8"/>
                    </a:cubicBezTo>
                    <a:cubicBezTo>
                      <a:pt x="563" y="10"/>
                      <a:pt x="566" y="9"/>
                      <a:pt x="567" y="10"/>
                    </a:cubicBezTo>
                    <a:cubicBezTo>
                      <a:pt x="569" y="10"/>
                      <a:pt x="569" y="10"/>
                      <a:pt x="569" y="10"/>
                    </a:cubicBezTo>
                    <a:cubicBezTo>
                      <a:pt x="568" y="9"/>
                      <a:pt x="568" y="9"/>
                      <a:pt x="568" y="9"/>
                    </a:cubicBezTo>
                    <a:cubicBezTo>
                      <a:pt x="571" y="9"/>
                      <a:pt x="573" y="8"/>
                      <a:pt x="575" y="9"/>
                    </a:cubicBezTo>
                    <a:cubicBezTo>
                      <a:pt x="573" y="9"/>
                      <a:pt x="573" y="9"/>
                      <a:pt x="573" y="9"/>
                    </a:cubicBezTo>
                    <a:cubicBezTo>
                      <a:pt x="578" y="9"/>
                      <a:pt x="578" y="9"/>
                      <a:pt x="578" y="9"/>
                    </a:cubicBezTo>
                    <a:cubicBezTo>
                      <a:pt x="575" y="8"/>
                      <a:pt x="575" y="8"/>
                      <a:pt x="575" y="8"/>
                    </a:cubicBezTo>
                    <a:cubicBezTo>
                      <a:pt x="577" y="8"/>
                      <a:pt x="575" y="7"/>
                      <a:pt x="578" y="7"/>
                    </a:cubicBezTo>
                    <a:cubicBezTo>
                      <a:pt x="577" y="7"/>
                      <a:pt x="580" y="7"/>
                      <a:pt x="582" y="8"/>
                    </a:cubicBezTo>
                    <a:cubicBezTo>
                      <a:pt x="582" y="8"/>
                      <a:pt x="582" y="8"/>
                      <a:pt x="582" y="8"/>
                    </a:cubicBezTo>
                    <a:cubicBezTo>
                      <a:pt x="583" y="7"/>
                      <a:pt x="584" y="7"/>
                      <a:pt x="586" y="7"/>
                    </a:cubicBezTo>
                    <a:cubicBezTo>
                      <a:pt x="586" y="8"/>
                      <a:pt x="586" y="9"/>
                      <a:pt x="586" y="9"/>
                    </a:cubicBezTo>
                    <a:cubicBezTo>
                      <a:pt x="587" y="8"/>
                      <a:pt x="592" y="9"/>
                      <a:pt x="593" y="8"/>
                    </a:cubicBezTo>
                    <a:cubicBezTo>
                      <a:pt x="593" y="8"/>
                      <a:pt x="592" y="9"/>
                      <a:pt x="593" y="9"/>
                    </a:cubicBezTo>
                    <a:cubicBezTo>
                      <a:pt x="594" y="8"/>
                      <a:pt x="594" y="8"/>
                      <a:pt x="594" y="8"/>
                    </a:cubicBezTo>
                    <a:cubicBezTo>
                      <a:pt x="595" y="8"/>
                      <a:pt x="595" y="8"/>
                      <a:pt x="595" y="9"/>
                    </a:cubicBezTo>
                    <a:cubicBezTo>
                      <a:pt x="598" y="9"/>
                      <a:pt x="594" y="7"/>
                      <a:pt x="598" y="8"/>
                    </a:cubicBezTo>
                    <a:cubicBezTo>
                      <a:pt x="597" y="8"/>
                      <a:pt x="598" y="8"/>
                      <a:pt x="597" y="8"/>
                    </a:cubicBezTo>
                    <a:cubicBezTo>
                      <a:pt x="601" y="9"/>
                      <a:pt x="605" y="8"/>
                      <a:pt x="608" y="8"/>
                    </a:cubicBezTo>
                    <a:cubicBezTo>
                      <a:pt x="609" y="10"/>
                      <a:pt x="605" y="8"/>
                      <a:pt x="606" y="10"/>
                    </a:cubicBezTo>
                    <a:cubicBezTo>
                      <a:pt x="612" y="9"/>
                      <a:pt x="617" y="8"/>
                      <a:pt x="623" y="8"/>
                    </a:cubicBezTo>
                    <a:cubicBezTo>
                      <a:pt x="622" y="8"/>
                      <a:pt x="622" y="8"/>
                      <a:pt x="622" y="8"/>
                    </a:cubicBezTo>
                    <a:cubicBezTo>
                      <a:pt x="622" y="6"/>
                      <a:pt x="625" y="9"/>
                      <a:pt x="628" y="8"/>
                    </a:cubicBezTo>
                    <a:cubicBezTo>
                      <a:pt x="627" y="8"/>
                      <a:pt x="627" y="9"/>
                      <a:pt x="627" y="9"/>
                    </a:cubicBezTo>
                    <a:cubicBezTo>
                      <a:pt x="631" y="9"/>
                      <a:pt x="635" y="9"/>
                      <a:pt x="640" y="8"/>
                    </a:cubicBezTo>
                    <a:cubicBezTo>
                      <a:pt x="639" y="8"/>
                      <a:pt x="639" y="8"/>
                      <a:pt x="639" y="8"/>
                    </a:cubicBezTo>
                    <a:cubicBezTo>
                      <a:pt x="641" y="9"/>
                      <a:pt x="645" y="9"/>
                      <a:pt x="647" y="9"/>
                    </a:cubicBezTo>
                    <a:cubicBezTo>
                      <a:pt x="648" y="8"/>
                      <a:pt x="649" y="9"/>
                      <a:pt x="648" y="8"/>
                    </a:cubicBezTo>
                    <a:cubicBezTo>
                      <a:pt x="655" y="11"/>
                      <a:pt x="662" y="6"/>
                      <a:pt x="668" y="9"/>
                    </a:cubicBezTo>
                    <a:cubicBezTo>
                      <a:pt x="667" y="9"/>
                      <a:pt x="666" y="9"/>
                      <a:pt x="666" y="9"/>
                    </a:cubicBezTo>
                    <a:cubicBezTo>
                      <a:pt x="672" y="9"/>
                      <a:pt x="672" y="9"/>
                      <a:pt x="672" y="9"/>
                    </a:cubicBezTo>
                    <a:cubicBezTo>
                      <a:pt x="671" y="8"/>
                      <a:pt x="671" y="8"/>
                      <a:pt x="670" y="7"/>
                    </a:cubicBezTo>
                    <a:cubicBezTo>
                      <a:pt x="671" y="7"/>
                      <a:pt x="672" y="6"/>
                      <a:pt x="673" y="6"/>
                    </a:cubicBezTo>
                    <a:cubicBezTo>
                      <a:pt x="671" y="7"/>
                      <a:pt x="673" y="8"/>
                      <a:pt x="674" y="8"/>
                    </a:cubicBezTo>
                    <a:cubicBezTo>
                      <a:pt x="674" y="8"/>
                      <a:pt x="675" y="8"/>
                      <a:pt x="675" y="8"/>
                    </a:cubicBezTo>
                    <a:cubicBezTo>
                      <a:pt x="677" y="9"/>
                      <a:pt x="675" y="6"/>
                      <a:pt x="679" y="7"/>
                    </a:cubicBezTo>
                    <a:cubicBezTo>
                      <a:pt x="679" y="7"/>
                      <a:pt x="679" y="7"/>
                      <a:pt x="679" y="7"/>
                    </a:cubicBezTo>
                    <a:cubicBezTo>
                      <a:pt x="680" y="7"/>
                      <a:pt x="681" y="6"/>
                      <a:pt x="683" y="7"/>
                    </a:cubicBezTo>
                    <a:cubicBezTo>
                      <a:pt x="683" y="8"/>
                      <a:pt x="681" y="7"/>
                      <a:pt x="681" y="8"/>
                    </a:cubicBezTo>
                    <a:cubicBezTo>
                      <a:pt x="683" y="8"/>
                      <a:pt x="685" y="6"/>
                      <a:pt x="687" y="7"/>
                    </a:cubicBezTo>
                    <a:cubicBezTo>
                      <a:pt x="686" y="7"/>
                      <a:pt x="685" y="7"/>
                      <a:pt x="684" y="8"/>
                    </a:cubicBezTo>
                    <a:cubicBezTo>
                      <a:pt x="686" y="9"/>
                      <a:pt x="686" y="8"/>
                      <a:pt x="688" y="9"/>
                    </a:cubicBezTo>
                    <a:cubicBezTo>
                      <a:pt x="688" y="9"/>
                      <a:pt x="688" y="9"/>
                      <a:pt x="688" y="9"/>
                    </a:cubicBezTo>
                    <a:cubicBezTo>
                      <a:pt x="691" y="9"/>
                      <a:pt x="691" y="9"/>
                      <a:pt x="691" y="9"/>
                    </a:cubicBezTo>
                    <a:cubicBezTo>
                      <a:pt x="691" y="9"/>
                      <a:pt x="691" y="9"/>
                      <a:pt x="691" y="9"/>
                    </a:cubicBezTo>
                    <a:cubicBezTo>
                      <a:pt x="693" y="6"/>
                      <a:pt x="696" y="8"/>
                      <a:pt x="700" y="7"/>
                    </a:cubicBezTo>
                    <a:cubicBezTo>
                      <a:pt x="696" y="8"/>
                      <a:pt x="699" y="8"/>
                      <a:pt x="699" y="9"/>
                    </a:cubicBezTo>
                    <a:cubicBezTo>
                      <a:pt x="700" y="9"/>
                      <a:pt x="701" y="9"/>
                      <a:pt x="701" y="10"/>
                    </a:cubicBezTo>
                    <a:cubicBezTo>
                      <a:pt x="702" y="9"/>
                      <a:pt x="703" y="11"/>
                      <a:pt x="706" y="9"/>
                    </a:cubicBezTo>
                    <a:cubicBezTo>
                      <a:pt x="706" y="10"/>
                      <a:pt x="708" y="9"/>
                      <a:pt x="707" y="10"/>
                    </a:cubicBezTo>
                    <a:cubicBezTo>
                      <a:pt x="709" y="10"/>
                      <a:pt x="707" y="9"/>
                      <a:pt x="707" y="9"/>
                    </a:cubicBezTo>
                    <a:cubicBezTo>
                      <a:pt x="710" y="8"/>
                      <a:pt x="715" y="11"/>
                      <a:pt x="720" y="9"/>
                    </a:cubicBezTo>
                    <a:cubicBezTo>
                      <a:pt x="724" y="8"/>
                      <a:pt x="725" y="7"/>
                      <a:pt x="729" y="6"/>
                    </a:cubicBezTo>
                    <a:cubicBezTo>
                      <a:pt x="730" y="7"/>
                      <a:pt x="728" y="7"/>
                      <a:pt x="728" y="7"/>
                    </a:cubicBezTo>
                    <a:cubicBezTo>
                      <a:pt x="730" y="8"/>
                      <a:pt x="731" y="8"/>
                      <a:pt x="733" y="7"/>
                    </a:cubicBezTo>
                    <a:cubicBezTo>
                      <a:pt x="733" y="8"/>
                      <a:pt x="733" y="8"/>
                      <a:pt x="734" y="9"/>
                    </a:cubicBezTo>
                    <a:cubicBezTo>
                      <a:pt x="735" y="8"/>
                      <a:pt x="735" y="7"/>
                      <a:pt x="737" y="8"/>
                    </a:cubicBezTo>
                    <a:cubicBezTo>
                      <a:pt x="737" y="8"/>
                      <a:pt x="736" y="9"/>
                      <a:pt x="735" y="9"/>
                    </a:cubicBezTo>
                    <a:cubicBezTo>
                      <a:pt x="737" y="9"/>
                      <a:pt x="739" y="8"/>
                      <a:pt x="741" y="8"/>
                    </a:cubicBezTo>
                    <a:cubicBezTo>
                      <a:pt x="742" y="9"/>
                      <a:pt x="740" y="9"/>
                      <a:pt x="739" y="9"/>
                    </a:cubicBezTo>
                    <a:cubicBezTo>
                      <a:pt x="742" y="9"/>
                      <a:pt x="745" y="9"/>
                      <a:pt x="746" y="8"/>
                    </a:cubicBezTo>
                    <a:cubicBezTo>
                      <a:pt x="744" y="7"/>
                      <a:pt x="744" y="7"/>
                      <a:pt x="744" y="7"/>
                    </a:cubicBezTo>
                    <a:cubicBezTo>
                      <a:pt x="745" y="7"/>
                      <a:pt x="745" y="8"/>
                      <a:pt x="744" y="8"/>
                    </a:cubicBezTo>
                    <a:cubicBezTo>
                      <a:pt x="742" y="9"/>
                      <a:pt x="741" y="8"/>
                      <a:pt x="741" y="8"/>
                    </a:cubicBezTo>
                    <a:cubicBezTo>
                      <a:pt x="743" y="7"/>
                      <a:pt x="743" y="7"/>
                      <a:pt x="743" y="7"/>
                    </a:cubicBezTo>
                    <a:cubicBezTo>
                      <a:pt x="741" y="5"/>
                      <a:pt x="737" y="8"/>
                      <a:pt x="734" y="8"/>
                    </a:cubicBezTo>
                    <a:cubicBezTo>
                      <a:pt x="735" y="6"/>
                      <a:pt x="735" y="6"/>
                      <a:pt x="735" y="6"/>
                    </a:cubicBezTo>
                    <a:cubicBezTo>
                      <a:pt x="733" y="7"/>
                      <a:pt x="733" y="7"/>
                      <a:pt x="733" y="7"/>
                    </a:cubicBezTo>
                    <a:cubicBezTo>
                      <a:pt x="732" y="7"/>
                      <a:pt x="732" y="6"/>
                      <a:pt x="733" y="6"/>
                    </a:cubicBezTo>
                    <a:cubicBezTo>
                      <a:pt x="731" y="5"/>
                      <a:pt x="731" y="6"/>
                      <a:pt x="729" y="5"/>
                    </a:cubicBezTo>
                    <a:cubicBezTo>
                      <a:pt x="729" y="5"/>
                      <a:pt x="729" y="5"/>
                      <a:pt x="729" y="5"/>
                    </a:cubicBezTo>
                    <a:cubicBezTo>
                      <a:pt x="728" y="6"/>
                      <a:pt x="728" y="6"/>
                      <a:pt x="728" y="6"/>
                    </a:cubicBezTo>
                    <a:cubicBezTo>
                      <a:pt x="728" y="5"/>
                      <a:pt x="727" y="4"/>
                      <a:pt x="728" y="5"/>
                    </a:cubicBezTo>
                    <a:cubicBezTo>
                      <a:pt x="725" y="4"/>
                      <a:pt x="723" y="6"/>
                      <a:pt x="721" y="5"/>
                    </a:cubicBezTo>
                    <a:cubicBezTo>
                      <a:pt x="722" y="5"/>
                      <a:pt x="722" y="5"/>
                      <a:pt x="722" y="5"/>
                    </a:cubicBezTo>
                    <a:cubicBezTo>
                      <a:pt x="717" y="5"/>
                      <a:pt x="721" y="6"/>
                      <a:pt x="718" y="7"/>
                    </a:cubicBezTo>
                    <a:cubicBezTo>
                      <a:pt x="715" y="4"/>
                      <a:pt x="715" y="4"/>
                      <a:pt x="715" y="4"/>
                    </a:cubicBezTo>
                    <a:cubicBezTo>
                      <a:pt x="715" y="5"/>
                      <a:pt x="715" y="5"/>
                      <a:pt x="715" y="5"/>
                    </a:cubicBezTo>
                    <a:cubicBezTo>
                      <a:pt x="714" y="5"/>
                      <a:pt x="713" y="5"/>
                      <a:pt x="713" y="5"/>
                    </a:cubicBezTo>
                    <a:cubicBezTo>
                      <a:pt x="711" y="6"/>
                      <a:pt x="714" y="5"/>
                      <a:pt x="712" y="6"/>
                    </a:cubicBezTo>
                    <a:cubicBezTo>
                      <a:pt x="710" y="5"/>
                      <a:pt x="706" y="7"/>
                      <a:pt x="705" y="5"/>
                    </a:cubicBezTo>
                    <a:cubicBezTo>
                      <a:pt x="704" y="6"/>
                      <a:pt x="708" y="5"/>
                      <a:pt x="705" y="6"/>
                    </a:cubicBezTo>
                    <a:cubicBezTo>
                      <a:pt x="704" y="4"/>
                      <a:pt x="702" y="6"/>
                      <a:pt x="700" y="5"/>
                    </a:cubicBezTo>
                    <a:cubicBezTo>
                      <a:pt x="700" y="4"/>
                      <a:pt x="703" y="5"/>
                      <a:pt x="700" y="4"/>
                    </a:cubicBezTo>
                    <a:cubicBezTo>
                      <a:pt x="699" y="6"/>
                      <a:pt x="696" y="4"/>
                      <a:pt x="694" y="4"/>
                    </a:cubicBezTo>
                    <a:cubicBezTo>
                      <a:pt x="694" y="5"/>
                      <a:pt x="690" y="4"/>
                      <a:pt x="687" y="5"/>
                    </a:cubicBezTo>
                    <a:cubicBezTo>
                      <a:pt x="687" y="4"/>
                      <a:pt x="681" y="4"/>
                      <a:pt x="678" y="4"/>
                    </a:cubicBezTo>
                    <a:cubicBezTo>
                      <a:pt x="678" y="3"/>
                      <a:pt x="678" y="3"/>
                      <a:pt x="678" y="3"/>
                    </a:cubicBezTo>
                    <a:cubicBezTo>
                      <a:pt x="678" y="5"/>
                      <a:pt x="675" y="5"/>
                      <a:pt x="672" y="5"/>
                    </a:cubicBezTo>
                    <a:cubicBezTo>
                      <a:pt x="672" y="4"/>
                      <a:pt x="673" y="4"/>
                      <a:pt x="674" y="3"/>
                    </a:cubicBezTo>
                    <a:cubicBezTo>
                      <a:pt x="672" y="3"/>
                      <a:pt x="672" y="3"/>
                      <a:pt x="672" y="3"/>
                    </a:cubicBezTo>
                    <a:cubicBezTo>
                      <a:pt x="671" y="4"/>
                      <a:pt x="671" y="4"/>
                      <a:pt x="669" y="4"/>
                    </a:cubicBezTo>
                    <a:cubicBezTo>
                      <a:pt x="670" y="3"/>
                      <a:pt x="670" y="3"/>
                      <a:pt x="670" y="3"/>
                    </a:cubicBezTo>
                    <a:cubicBezTo>
                      <a:pt x="667" y="3"/>
                      <a:pt x="664" y="4"/>
                      <a:pt x="661" y="4"/>
                    </a:cubicBezTo>
                    <a:cubicBezTo>
                      <a:pt x="661" y="5"/>
                      <a:pt x="664" y="6"/>
                      <a:pt x="660" y="7"/>
                    </a:cubicBezTo>
                    <a:cubicBezTo>
                      <a:pt x="660" y="7"/>
                      <a:pt x="660" y="6"/>
                      <a:pt x="661" y="5"/>
                    </a:cubicBezTo>
                    <a:cubicBezTo>
                      <a:pt x="660" y="6"/>
                      <a:pt x="660" y="6"/>
                      <a:pt x="659" y="6"/>
                    </a:cubicBezTo>
                    <a:cubicBezTo>
                      <a:pt x="660" y="5"/>
                      <a:pt x="660" y="5"/>
                      <a:pt x="660" y="5"/>
                    </a:cubicBezTo>
                    <a:cubicBezTo>
                      <a:pt x="659" y="4"/>
                      <a:pt x="660" y="6"/>
                      <a:pt x="658" y="5"/>
                    </a:cubicBezTo>
                    <a:cubicBezTo>
                      <a:pt x="658" y="5"/>
                      <a:pt x="657" y="5"/>
                      <a:pt x="657" y="4"/>
                    </a:cubicBezTo>
                    <a:cubicBezTo>
                      <a:pt x="658" y="4"/>
                      <a:pt x="659" y="5"/>
                      <a:pt x="659" y="4"/>
                    </a:cubicBezTo>
                    <a:cubicBezTo>
                      <a:pt x="658" y="4"/>
                      <a:pt x="656" y="4"/>
                      <a:pt x="655" y="3"/>
                    </a:cubicBezTo>
                    <a:cubicBezTo>
                      <a:pt x="655" y="3"/>
                      <a:pt x="655" y="4"/>
                      <a:pt x="654" y="4"/>
                    </a:cubicBezTo>
                    <a:cubicBezTo>
                      <a:pt x="652" y="4"/>
                      <a:pt x="653" y="3"/>
                      <a:pt x="652" y="3"/>
                    </a:cubicBezTo>
                    <a:cubicBezTo>
                      <a:pt x="651" y="3"/>
                      <a:pt x="649" y="3"/>
                      <a:pt x="649" y="4"/>
                    </a:cubicBezTo>
                    <a:cubicBezTo>
                      <a:pt x="648" y="4"/>
                      <a:pt x="648" y="3"/>
                      <a:pt x="648" y="3"/>
                    </a:cubicBezTo>
                    <a:cubicBezTo>
                      <a:pt x="647" y="4"/>
                      <a:pt x="641" y="3"/>
                      <a:pt x="643" y="5"/>
                    </a:cubicBezTo>
                    <a:cubicBezTo>
                      <a:pt x="643" y="5"/>
                      <a:pt x="643" y="5"/>
                      <a:pt x="643" y="5"/>
                    </a:cubicBezTo>
                    <a:cubicBezTo>
                      <a:pt x="643" y="5"/>
                      <a:pt x="643" y="5"/>
                      <a:pt x="643" y="5"/>
                    </a:cubicBezTo>
                    <a:cubicBezTo>
                      <a:pt x="643" y="5"/>
                      <a:pt x="643" y="5"/>
                      <a:pt x="643" y="5"/>
                    </a:cubicBezTo>
                    <a:cubicBezTo>
                      <a:pt x="643" y="5"/>
                      <a:pt x="643" y="5"/>
                      <a:pt x="643" y="5"/>
                    </a:cubicBezTo>
                    <a:cubicBezTo>
                      <a:pt x="638" y="6"/>
                      <a:pt x="633" y="4"/>
                      <a:pt x="629" y="5"/>
                    </a:cubicBezTo>
                    <a:cubicBezTo>
                      <a:pt x="629" y="4"/>
                      <a:pt x="629" y="4"/>
                      <a:pt x="629" y="4"/>
                    </a:cubicBezTo>
                    <a:cubicBezTo>
                      <a:pt x="626" y="5"/>
                      <a:pt x="623" y="4"/>
                      <a:pt x="621" y="5"/>
                    </a:cubicBezTo>
                    <a:cubicBezTo>
                      <a:pt x="620" y="5"/>
                      <a:pt x="619" y="5"/>
                      <a:pt x="619" y="4"/>
                    </a:cubicBezTo>
                    <a:cubicBezTo>
                      <a:pt x="617" y="4"/>
                      <a:pt x="617" y="5"/>
                      <a:pt x="614" y="4"/>
                    </a:cubicBezTo>
                    <a:cubicBezTo>
                      <a:pt x="616" y="3"/>
                      <a:pt x="613" y="4"/>
                      <a:pt x="616" y="4"/>
                    </a:cubicBezTo>
                    <a:cubicBezTo>
                      <a:pt x="613" y="3"/>
                      <a:pt x="612" y="3"/>
                      <a:pt x="610" y="4"/>
                    </a:cubicBezTo>
                    <a:cubicBezTo>
                      <a:pt x="611" y="3"/>
                      <a:pt x="607" y="2"/>
                      <a:pt x="606" y="3"/>
                    </a:cubicBezTo>
                    <a:cubicBezTo>
                      <a:pt x="608" y="3"/>
                      <a:pt x="608" y="3"/>
                      <a:pt x="608" y="3"/>
                    </a:cubicBezTo>
                    <a:cubicBezTo>
                      <a:pt x="607" y="4"/>
                      <a:pt x="605" y="4"/>
                      <a:pt x="604" y="3"/>
                    </a:cubicBezTo>
                    <a:cubicBezTo>
                      <a:pt x="605" y="2"/>
                      <a:pt x="605" y="2"/>
                      <a:pt x="605" y="2"/>
                    </a:cubicBezTo>
                    <a:cubicBezTo>
                      <a:pt x="599" y="1"/>
                      <a:pt x="595" y="5"/>
                      <a:pt x="590" y="2"/>
                    </a:cubicBezTo>
                    <a:cubicBezTo>
                      <a:pt x="589" y="3"/>
                      <a:pt x="593" y="3"/>
                      <a:pt x="592" y="4"/>
                    </a:cubicBezTo>
                    <a:cubicBezTo>
                      <a:pt x="589" y="4"/>
                      <a:pt x="587" y="2"/>
                      <a:pt x="586" y="2"/>
                    </a:cubicBezTo>
                    <a:cubicBezTo>
                      <a:pt x="582" y="1"/>
                      <a:pt x="583" y="4"/>
                      <a:pt x="579" y="3"/>
                    </a:cubicBezTo>
                    <a:cubicBezTo>
                      <a:pt x="579" y="4"/>
                      <a:pt x="580" y="5"/>
                      <a:pt x="577" y="5"/>
                    </a:cubicBezTo>
                    <a:cubicBezTo>
                      <a:pt x="575" y="5"/>
                      <a:pt x="574" y="3"/>
                      <a:pt x="576" y="3"/>
                    </a:cubicBezTo>
                    <a:cubicBezTo>
                      <a:pt x="576" y="3"/>
                      <a:pt x="577" y="3"/>
                      <a:pt x="576" y="3"/>
                    </a:cubicBezTo>
                    <a:cubicBezTo>
                      <a:pt x="577" y="3"/>
                      <a:pt x="578" y="3"/>
                      <a:pt x="577" y="2"/>
                    </a:cubicBezTo>
                    <a:cubicBezTo>
                      <a:pt x="577" y="3"/>
                      <a:pt x="577" y="3"/>
                      <a:pt x="577" y="3"/>
                    </a:cubicBezTo>
                    <a:cubicBezTo>
                      <a:pt x="576" y="2"/>
                      <a:pt x="572" y="3"/>
                      <a:pt x="573" y="2"/>
                    </a:cubicBezTo>
                    <a:cubicBezTo>
                      <a:pt x="571" y="2"/>
                      <a:pt x="572" y="3"/>
                      <a:pt x="574" y="3"/>
                    </a:cubicBezTo>
                    <a:cubicBezTo>
                      <a:pt x="570" y="2"/>
                      <a:pt x="568" y="3"/>
                      <a:pt x="565" y="2"/>
                    </a:cubicBezTo>
                    <a:cubicBezTo>
                      <a:pt x="566" y="3"/>
                      <a:pt x="566" y="3"/>
                      <a:pt x="566" y="3"/>
                    </a:cubicBezTo>
                    <a:cubicBezTo>
                      <a:pt x="561" y="2"/>
                      <a:pt x="563" y="4"/>
                      <a:pt x="560" y="4"/>
                    </a:cubicBezTo>
                    <a:cubicBezTo>
                      <a:pt x="558" y="3"/>
                      <a:pt x="561" y="2"/>
                      <a:pt x="557" y="3"/>
                    </a:cubicBezTo>
                    <a:cubicBezTo>
                      <a:pt x="555" y="3"/>
                      <a:pt x="557" y="2"/>
                      <a:pt x="558" y="1"/>
                    </a:cubicBezTo>
                    <a:cubicBezTo>
                      <a:pt x="555" y="2"/>
                      <a:pt x="552" y="1"/>
                      <a:pt x="550" y="1"/>
                    </a:cubicBezTo>
                    <a:cubicBezTo>
                      <a:pt x="552" y="0"/>
                      <a:pt x="552" y="0"/>
                      <a:pt x="552" y="0"/>
                    </a:cubicBezTo>
                    <a:cubicBezTo>
                      <a:pt x="551" y="0"/>
                      <a:pt x="550" y="0"/>
                      <a:pt x="549" y="0"/>
                    </a:cubicBezTo>
                    <a:cubicBezTo>
                      <a:pt x="550" y="1"/>
                      <a:pt x="550" y="1"/>
                      <a:pt x="550" y="1"/>
                    </a:cubicBezTo>
                    <a:cubicBezTo>
                      <a:pt x="549" y="1"/>
                      <a:pt x="548" y="1"/>
                      <a:pt x="548" y="1"/>
                    </a:cubicBezTo>
                    <a:cubicBezTo>
                      <a:pt x="547" y="1"/>
                      <a:pt x="549" y="2"/>
                      <a:pt x="547" y="3"/>
                    </a:cubicBezTo>
                    <a:cubicBezTo>
                      <a:pt x="546" y="3"/>
                      <a:pt x="543" y="4"/>
                      <a:pt x="543" y="3"/>
                    </a:cubicBezTo>
                    <a:cubicBezTo>
                      <a:pt x="547" y="3"/>
                      <a:pt x="542" y="1"/>
                      <a:pt x="546" y="1"/>
                    </a:cubicBezTo>
                    <a:cubicBezTo>
                      <a:pt x="545" y="1"/>
                      <a:pt x="544" y="1"/>
                      <a:pt x="543" y="1"/>
                    </a:cubicBezTo>
                    <a:cubicBezTo>
                      <a:pt x="543" y="1"/>
                      <a:pt x="543" y="1"/>
                      <a:pt x="544" y="1"/>
                    </a:cubicBezTo>
                    <a:cubicBezTo>
                      <a:pt x="540" y="0"/>
                      <a:pt x="542" y="2"/>
                      <a:pt x="538" y="2"/>
                    </a:cubicBezTo>
                    <a:cubicBezTo>
                      <a:pt x="538" y="1"/>
                      <a:pt x="537" y="1"/>
                      <a:pt x="536" y="1"/>
                    </a:cubicBezTo>
                    <a:cubicBezTo>
                      <a:pt x="538" y="1"/>
                      <a:pt x="537" y="2"/>
                      <a:pt x="536" y="3"/>
                    </a:cubicBezTo>
                    <a:cubicBezTo>
                      <a:pt x="533" y="2"/>
                      <a:pt x="533" y="3"/>
                      <a:pt x="531" y="3"/>
                    </a:cubicBezTo>
                    <a:cubicBezTo>
                      <a:pt x="533" y="3"/>
                      <a:pt x="533" y="3"/>
                      <a:pt x="533" y="3"/>
                    </a:cubicBezTo>
                    <a:cubicBezTo>
                      <a:pt x="532" y="4"/>
                      <a:pt x="531" y="4"/>
                      <a:pt x="529" y="4"/>
                    </a:cubicBezTo>
                    <a:cubicBezTo>
                      <a:pt x="529" y="4"/>
                      <a:pt x="531" y="4"/>
                      <a:pt x="530" y="3"/>
                    </a:cubicBezTo>
                    <a:cubicBezTo>
                      <a:pt x="528" y="5"/>
                      <a:pt x="526" y="2"/>
                      <a:pt x="523" y="3"/>
                    </a:cubicBezTo>
                    <a:cubicBezTo>
                      <a:pt x="522" y="3"/>
                      <a:pt x="523" y="2"/>
                      <a:pt x="522" y="1"/>
                    </a:cubicBezTo>
                    <a:cubicBezTo>
                      <a:pt x="519" y="2"/>
                      <a:pt x="519" y="0"/>
                      <a:pt x="515" y="1"/>
                    </a:cubicBezTo>
                    <a:cubicBezTo>
                      <a:pt x="516" y="2"/>
                      <a:pt x="516" y="2"/>
                      <a:pt x="514" y="3"/>
                    </a:cubicBezTo>
                    <a:cubicBezTo>
                      <a:pt x="519" y="2"/>
                      <a:pt x="519" y="2"/>
                      <a:pt x="519" y="2"/>
                    </a:cubicBezTo>
                    <a:cubicBezTo>
                      <a:pt x="516" y="4"/>
                      <a:pt x="516" y="4"/>
                      <a:pt x="516" y="4"/>
                    </a:cubicBezTo>
                    <a:cubicBezTo>
                      <a:pt x="518" y="4"/>
                      <a:pt x="519" y="3"/>
                      <a:pt x="520" y="3"/>
                    </a:cubicBezTo>
                    <a:cubicBezTo>
                      <a:pt x="519" y="4"/>
                      <a:pt x="519" y="4"/>
                      <a:pt x="520" y="4"/>
                    </a:cubicBezTo>
                    <a:cubicBezTo>
                      <a:pt x="517" y="3"/>
                      <a:pt x="515" y="5"/>
                      <a:pt x="513" y="4"/>
                    </a:cubicBezTo>
                    <a:cubicBezTo>
                      <a:pt x="513" y="2"/>
                      <a:pt x="513" y="2"/>
                      <a:pt x="513" y="2"/>
                    </a:cubicBezTo>
                    <a:cubicBezTo>
                      <a:pt x="509" y="1"/>
                      <a:pt x="506" y="3"/>
                      <a:pt x="501" y="3"/>
                    </a:cubicBezTo>
                    <a:cubicBezTo>
                      <a:pt x="503" y="3"/>
                      <a:pt x="503" y="3"/>
                      <a:pt x="503" y="3"/>
                    </a:cubicBezTo>
                    <a:cubicBezTo>
                      <a:pt x="502" y="4"/>
                      <a:pt x="500" y="3"/>
                      <a:pt x="498" y="3"/>
                    </a:cubicBezTo>
                    <a:cubicBezTo>
                      <a:pt x="498" y="3"/>
                      <a:pt x="497" y="2"/>
                      <a:pt x="496" y="2"/>
                    </a:cubicBezTo>
                    <a:cubicBezTo>
                      <a:pt x="496" y="2"/>
                      <a:pt x="493" y="2"/>
                      <a:pt x="492" y="3"/>
                    </a:cubicBezTo>
                    <a:cubicBezTo>
                      <a:pt x="490" y="2"/>
                      <a:pt x="490" y="2"/>
                      <a:pt x="490" y="2"/>
                    </a:cubicBezTo>
                    <a:cubicBezTo>
                      <a:pt x="486" y="2"/>
                      <a:pt x="485" y="5"/>
                      <a:pt x="482" y="4"/>
                    </a:cubicBezTo>
                    <a:cubicBezTo>
                      <a:pt x="483" y="4"/>
                      <a:pt x="481" y="3"/>
                      <a:pt x="484" y="2"/>
                    </a:cubicBezTo>
                    <a:cubicBezTo>
                      <a:pt x="482" y="2"/>
                      <a:pt x="481" y="2"/>
                      <a:pt x="481" y="3"/>
                    </a:cubicBezTo>
                    <a:cubicBezTo>
                      <a:pt x="480" y="2"/>
                      <a:pt x="477" y="4"/>
                      <a:pt x="476" y="3"/>
                    </a:cubicBezTo>
                    <a:cubicBezTo>
                      <a:pt x="476" y="3"/>
                      <a:pt x="476" y="4"/>
                      <a:pt x="474" y="4"/>
                    </a:cubicBezTo>
                    <a:cubicBezTo>
                      <a:pt x="474" y="4"/>
                      <a:pt x="474" y="4"/>
                      <a:pt x="474" y="4"/>
                    </a:cubicBezTo>
                    <a:cubicBezTo>
                      <a:pt x="474" y="4"/>
                      <a:pt x="472" y="4"/>
                      <a:pt x="473" y="5"/>
                    </a:cubicBezTo>
                    <a:cubicBezTo>
                      <a:pt x="469" y="3"/>
                      <a:pt x="462" y="5"/>
                      <a:pt x="458" y="3"/>
                    </a:cubicBezTo>
                    <a:cubicBezTo>
                      <a:pt x="456" y="3"/>
                      <a:pt x="452" y="4"/>
                      <a:pt x="450" y="4"/>
                    </a:cubicBezTo>
                    <a:cubicBezTo>
                      <a:pt x="450" y="4"/>
                      <a:pt x="450" y="3"/>
                      <a:pt x="450" y="3"/>
                    </a:cubicBezTo>
                    <a:cubicBezTo>
                      <a:pt x="447" y="3"/>
                      <a:pt x="448" y="6"/>
                      <a:pt x="444" y="5"/>
                    </a:cubicBezTo>
                    <a:cubicBezTo>
                      <a:pt x="442" y="4"/>
                      <a:pt x="446" y="4"/>
                      <a:pt x="445" y="4"/>
                    </a:cubicBezTo>
                    <a:cubicBezTo>
                      <a:pt x="444" y="1"/>
                      <a:pt x="440" y="4"/>
                      <a:pt x="437" y="3"/>
                    </a:cubicBezTo>
                    <a:cubicBezTo>
                      <a:pt x="438" y="2"/>
                      <a:pt x="438" y="2"/>
                      <a:pt x="438" y="2"/>
                    </a:cubicBezTo>
                    <a:cubicBezTo>
                      <a:pt x="436" y="2"/>
                      <a:pt x="433" y="3"/>
                      <a:pt x="430" y="3"/>
                    </a:cubicBezTo>
                    <a:cubicBezTo>
                      <a:pt x="430" y="3"/>
                      <a:pt x="430" y="3"/>
                      <a:pt x="430" y="3"/>
                    </a:cubicBezTo>
                    <a:cubicBezTo>
                      <a:pt x="427" y="4"/>
                      <a:pt x="423" y="5"/>
                      <a:pt x="420" y="5"/>
                    </a:cubicBezTo>
                    <a:cubicBezTo>
                      <a:pt x="421" y="4"/>
                      <a:pt x="421" y="4"/>
                      <a:pt x="420" y="3"/>
                    </a:cubicBezTo>
                    <a:cubicBezTo>
                      <a:pt x="419" y="4"/>
                      <a:pt x="421" y="5"/>
                      <a:pt x="418" y="5"/>
                    </a:cubicBezTo>
                    <a:cubicBezTo>
                      <a:pt x="417" y="5"/>
                      <a:pt x="415" y="4"/>
                      <a:pt x="415" y="3"/>
                    </a:cubicBezTo>
                    <a:cubicBezTo>
                      <a:pt x="417" y="3"/>
                      <a:pt x="417" y="3"/>
                      <a:pt x="417" y="3"/>
                    </a:cubicBezTo>
                    <a:cubicBezTo>
                      <a:pt x="416" y="2"/>
                      <a:pt x="414" y="3"/>
                      <a:pt x="412" y="3"/>
                    </a:cubicBezTo>
                    <a:cubicBezTo>
                      <a:pt x="413" y="2"/>
                      <a:pt x="413" y="2"/>
                      <a:pt x="413" y="2"/>
                    </a:cubicBezTo>
                    <a:cubicBezTo>
                      <a:pt x="408" y="3"/>
                      <a:pt x="408" y="4"/>
                      <a:pt x="404" y="4"/>
                    </a:cubicBezTo>
                    <a:cubicBezTo>
                      <a:pt x="404" y="4"/>
                      <a:pt x="404" y="4"/>
                      <a:pt x="404" y="4"/>
                    </a:cubicBezTo>
                    <a:cubicBezTo>
                      <a:pt x="402" y="6"/>
                      <a:pt x="402" y="4"/>
                      <a:pt x="400" y="5"/>
                    </a:cubicBezTo>
                    <a:cubicBezTo>
                      <a:pt x="399" y="3"/>
                      <a:pt x="399" y="3"/>
                      <a:pt x="399" y="3"/>
                    </a:cubicBezTo>
                    <a:cubicBezTo>
                      <a:pt x="397" y="4"/>
                      <a:pt x="393" y="5"/>
                      <a:pt x="390" y="5"/>
                    </a:cubicBezTo>
                    <a:cubicBezTo>
                      <a:pt x="392" y="4"/>
                      <a:pt x="395" y="3"/>
                      <a:pt x="398" y="3"/>
                    </a:cubicBezTo>
                    <a:cubicBezTo>
                      <a:pt x="396" y="3"/>
                      <a:pt x="392" y="3"/>
                      <a:pt x="391" y="3"/>
                    </a:cubicBezTo>
                    <a:cubicBezTo>
                      <a:pt x="392" y="3"/>
                      <a:pt x="393" y="3"/>
                      <a:pt x="393" y="3"/>
                    </a:cubicBezTo>
                    <a:cubicBezTo>
                      <a:pt x="391" y="4"/>
                      <a:pt x="389" y="5"/>
                      <a:pt x="385" y="5"/>
                    </a:cubicBezTo>
                    <a:cubicBezTo>
                      <a:pt x="386" y="2"/>
                      <a:pt x="377" y="4"/>
                      <a:pt x="375" y="2"/>
                    </a:cubicBezTo>
                    <a:cubicBezTo>
                      <a:pt x="369" y="3"/>
                      <a:pt x="363" y="1"/>
                      <a:pt x="357" y="2"/>
                    </a:cubicBezTo>
                    <a:cubicBezTo>
                      <a:pt x="359" y="4"/>
                      <a:pt x="355" y="2"/>
                      <a:pt x="355" y="4"/>
                    </a:cubicBezTo>
                    <a:cubicBezTo>
                      <a:pt x="354" y="4"/>
                      <a:pt x="353" y="4"/>
                      <a:pt x="353" y="4"/>
                    </a:cubicBezTo>
                    <a:cubicBezTo>
                      <a:pt x="348" y="3"/>
                      <a:pt x="348" y="3"/>
                      <a:pt x="348" y="3"/>
                    </a:cubicBezTo>
                    <a:cubicBezTo>
                      <a:pt x="347" y="2"/>
                      <a:pt x="350" y="2"/>
                      <a:pt x="350" y="1"/>
                    </a:cubicBezTo>
                    <a:cubicBezTo>
                      <a:pt x="346" y="1"/>
                      <a:pt x="348" y="0"/>
                      <a:pt x="346" y="0"/>
                    </a:cubicBezTo>
                    <a:cubicBezTo>
                      <a:pt x="346" y="1"/>
                      <a:pt x="345" y="1"/>
                      <a:pt x="343" y="1"/>
                    </a:cubicBezTo>
                    <a:cubicBezTo>
                      <a:pt x="346" y="2"/>
                      <a:pt x="346" y="2"/>
                      <a:pt x="346" y="2"/>
                    </a:cubicBezTo>
                    <a:cubicBezTo>
                      <a:pt x="341" y="3"/>
                      <a:pt x="341" y="0"/>
                      <a:pt x="337" y="1"/>
                    </a:cubicBezTo>
                    <a:cubicBezTo>
                      <a:pt x="338" y="0"/>
                      <a:pt x="338" y="0"/>
                      <a:pt x="338" y="0"/>
                    </a:cubicBezTo>
                    <a:cubicBezTo>
                      <a:pt x="336" y="1"/>
                      <a:pt x="329" y="0"/>
                      <a:pt x="327" y="2"/>
                    </a:cubicBezTo>
                    <a:cubicBezTo>
                      <a:pt x="326" y="2"/>
                      <a:pt x="326" y="1"/>
                      <a:pt x="327" y="1"/>
                    </a:cubicBezTo>
                    <a:cubicBezTo>
                      <a:pt x="321" y="1"/>
                      <a:pt x="314" y="3"/>
                      <a:pt x="309" y="2"/>
                    </a:cubicBezTo>
                    <a:cubicBezTo>
                      <a:pt x="310" y="1"/>
                      <a:pt x="310" y="1"/>
                      <a:pt x="310" y="1"/>
                    </a:cubicBezTo>
                    <a:cubicBezTo>
                      <a:pt x="309" y="2"/>
                      <a:pt x="308" y="2"/>
                      <a:pt x="306" y="2"/>
                    </a:cubicBezTo>
                    <a:cubicBezTo>
                      <a:pt x="307" y="2"/>
                      <a:pt x="307" y="1"/>
                      <a:pt x="306" y="1"/>
                    </a:cubicBezTo>
                    <a:cubicBezTo>
                      <a:pt x="306" y="1"/>
                      <a:pt x="304" y="2"/>
                      <a:pt x="302" y="2"/>
                    </a:cubicBezTo>
                    <a:cubicBezTo>
                      <a:pt x="303" y="1"/>
                      <a:pt x="303" y="1"/>
                      <a:pt x="303" y="1"/>
                    </a:cubicBezTo>
                    <a:cubicBezTo>
                      <a:pt x="298" y="0"/>
                      <a:pt x="295" y="3"/>
                      <a:pt x="290" y="3"/>
                    </a:cubicBezTo>
                    <a:cubicBezTo>
                      <a:pt x="290" y="2"/>
                      <a:pt x="285" y="1"/>
                      <a:pt x="283" y="1"/>
                    </a:cubicBezTo>
                    <a:cubicBezTo>
                      <a:pt x="283" y="0"/>
                      <a:pt x="283" y="0"/>
                      <a:pt x="283" y="0"/>
                    </a:cubicBezTo>
                    <a:cubicBezTo>
                      <a:pt x="276" y="0"/>
                      <a:pt x="272" y="2"/>
                      <a:pt x="266" y="3"/>
                    </a:cubicBezTo>
                    <a:cubicBezTo>
                      <a:pt x="262" y="1"/>
                      <a:pt x="253" y="2"/>
                      <a:pt x="247" y="1"/>
                    </a:cubicBezTo>
                    <a:cubicBezTo>
                      <a:pt x="248" y="1"/>
                      <a:pt x="246" y="2"/>
                      <a:pt x="245" y="2"/>
                    </a:cubicBezTo>
                    <a:cubicBezTo>
                      <a:pt x="244" y="2"/>
                      <a:pt x="241" y="4"/>
                      <a:pt x="242" y="2"/>
                    </a:cubicBezTo>
                    <a:cubicBezTo>
                      <a:pt x="242" y="2"/>
                      <a:pt x="242" y="2"/>
                      <a:pt x="242" y="2"/>
                    </a:cubicBezTo>
                    <a:cubicBezTo>
                      <a:pt x="241" y="0"/>
                      <a:pt x="238" y="1"/>
                      <a:pt x="236" y="1"/>
                    </a:cubicBezTo>
                    <a:cubicBezTo>
                      <a:pt x="235" y="3"/>
                      <a:pt x="235" y="3"/>
                      <a:pt x="235" y="3"/>
                    </a:cubicBezTo>
                    <a:cubicBezTo>
                      <a:pt x="229" y="0"/>
                      <a:pt x="220" y="4"/>
                      <a:pt x="216" y="1"/>
                    </a:cubicBezTo>
                    <a:cubicBezTo>
                      <a:pt x="215" y="2"/>
                      <a:pt x="213" y="2"/>
                      <a:pt x="212" y="2"/>
                    </a:cubicBezTo>
                    <a:cubicBezTo>
                      <a:pt x="212" y="1"/>
                      <a:pt x="212" y="1"/>
                      <a:pt x="212" y="1"/>
                    </a:cubicBezTo>
                    <a:cubicBezTo>
                      <a:pt x="208" y="1"/>
                      <a:pt x="206" y="1"/>
                      <a:pt x="201" y="1"/>
                    </a:cubicBezTo>
                    <a:cubicBezTo>
                      <a:pt x="202" y="0"/>
                      <a:pt x="202" y="0"/>
                      <a:pt x="202" y="0"/>
                    </a:cubicBezTo>
                    <a:cubicBezTo>
                      <a:pt x="199" y="0"/>
                      <a:pt x="198" y="3"/>
                      <a:pt x="195" y="3"/>
                    </a:cubicBezTo>
                    <a:cubicBezTo>
                      <a:pt x="195" y="2"/>
                      <a:pt x="195" y="2"/>
                      <a:pt x="195" y="2"/>
                    </a:cubicBezTo>
                    <a:cubicBezTo>
                      <a:pt x="190" y="2"/>
                      <a:pt x="185" y="0"/>
                      <a:pt x="180" y="2"/>
                    </a:cubicBezTo>
                    <a:cubicBezTo>
                      <a:pt x="180" y="2"/>
                      <a:pt x="180" y="1"/>
                      <a:pt x="181" y="1"/>
                    </a:cubicBezTo>
                    <a:cubicBezTo>
                      <a:pt x="179" y="1"/>
                      <a:pt x="172" y="0"/>
                      <a:pt x="173" y="2"/>
                    </a:cubicBezTo>
                    <a:cubicBezTo>
                      <a:pt x="173" y="1"/>
                      <a:pt x="168" y="2"/>
                      <a:pt x="165" y="3"/>
                    </a:cubicBezTo>
                    <a:cubicBezTo>
                      <a:pt x="165" y="2"/>
                      <a:pt x="165" y="2"/>
                      <a:pt x="165" y="2"/>
                    </a:cubicBezTo>
                    <a:cubicBezTo>
                      <a:pt x="163" y="3"/>
                      <a:pt x="163" y="3"/>
                      <a:pt x="160" y="4"/>
                    </a:cubicBezTo>
                    <a:cubicBezTo>
                      <a:pt x="159" y="4"/>
                      <a:pt x="159" y="3"/>
                      <a:pt x="160" y="3"/>
                    </a:cubicBezTo>
                    <a:cubicBezTo>
                      <a:pt x="158" y="3"/>
                      <a:pt x="158" y="4"/>
                      <a:pt x="155" y="4"/>
                    </a:cubicBezTo>
                    <a:cubicBezTo>
                      <a:pt x="157" y="3"/>
                      <a:pt x="157" y="3"/>
                      <a:pt x="157" y="3"/>
                    </a:cubicBezTo>
                    <a:cubicBezTo>
                      <a:pt x="154" y="3"/>
                      <a:pt x="154" y="3"/>
                      <a:pt x="153" y="4"/>
                    </a:cubicBezTo>
                    <a:cubicBezTo>
                      <a:pt x="151" y="5"/>
                      <a:pt x="148" y="4"/>
                      <a:pt x="148" y="3"/>
                    </a:cubicBezTo>
                    <a:cubicBezTo>
                      <a:pt x="147" y="3"/>
                      <a:pt x="146" y="4"/>
                      <a:pt x="144" y="4"/>
                    </a:cubicBezTo>
                    <a:cubicBezTo>
                      <a:pt x="144" y="4"/>
                      <a:pt x="145" y="3"/>
                      <a:pt x="145" y="3"/>
                    </a:cubicBezTo>
                    <a:cubicBezTo>
                      <a:pt x="141" y="2"/>
                      <a:pt x="139" y="5"/>
                      <a:pt x="136" y="3"/>
                    </a:cubicBezTo>
                    <a:cubicBezTo>
                      <a:pt x="136" y="3"/>
                      <a:pt x="135" y="3"/>
                      <a:pt x="135" y="3"/>
                    </a:cubicBezTo>
                    <a:cubicBezTo>
                      <a:pt x="139" y="3"/>
                      <a:pt x="141" y="3"/>
                      <a:pt x="141" y="3"/>
                    </a:cubicBezTo>
                    <a:cubicBezTo>
                      <a:pt x="141" y="2"/>
                      <a:pt x="138" y="2"/>
                      <a:pt x="141" y="0"/>
                    </a:cubicBezTo>
                    <a:cubicBezTo>
                      <a:pt x="138" y="1"/>
                      <a:pt x="135" y="3"/>
                      <a:pt x="132" y="2"/>
                    </a:cubicBezTo>
                    <a:cubicBezTo>
                      <a:pt x="132" y="2"/>
                      <a:pt x="132" y="2"/>
                      <a:pt x="132" y="2"/>
                    </a:cubicBezTo>
                    <a:cubicBezTo>
                      <a:pt x="132" y="2"/>
                      <a:pt x="132" y="2"/>
                      <a:pt x="132" y="2"/>
                    </a:cubicBezTo>
                    <a:cubicBezTo>
                      <a:pt x="131" y="2"/>
                      <a:pt x="131" y="2"/>
                      <a:pt x="130" y="2"/>
                    </a:cubicBezTo>
                    <a:cubicBezTo>
                      <a:pt x="129" y="2"/>
                      <a:pt x="129" y="2"/>
                      <a:pt x="128" y="2"/>
                    </a:cubicBezTo>
                    <a:cubicBezTo>
                      <a:pt x="128" y="1"/>
                      <a:pt x="125" y="1"/>
                      <a:pt x="123" y="1"/>
                    </a:cubicBezTo>
                    <a:cubicBezTo>
                      <a:pt x="124" y="2"/>
                      <a:pt x="122" y="2"/>
                      <a:pt x="123" y="3"/>
                    </a:cubicBezTo>
                    <a:cubicBezTo>
                      <a:pt x="123" y="3"/>
                      <a:pt x="124" y="3"/>
                      <a:pt x="125" y="3"/>
                    </a:cubicBezTo>
                    <a:cubicBezTo>
                      <a:pt x="125" y="3"/>
                      <a:pt x="125" y="3"/>
                      <a:pt x="125" y="3"/>
                    </a:cubicBezTo>
                    <a:cubicBezTo>
                      <a:pt x="125" y="3"/>
                      <a:pt x="125" y="3"/>
                      <a:pt x="125" y="3"/>
                    </a:cubicBezTo>
                    <a:cubicBezTo>
                      <a:pt x="126" y="3"/>
                      <a:pt x="127" y="3"/>
                      <a:pt x="128" y="3"/>
                    </a:cubicBezTo>
                    <a:cubicBezTo>
                      <a:pt x="127" y="3"/>
                      <a:pt x="126" y="4"/>
                      <a:pt x="125" y="3"/>
                    </a:cubicBezTo>
                    <a:cubicBezTo>
                      <a:pt x="124" y="4"/>
                      <a:pt x="123" y="5"/>
                      <a:pt x="123" y="5"/>
                    </a:cubicBezTo>
                    <a:cubicBezTo>
                      <a:pt x="121" y="3"/>
                      <a:pt x="117" y="3"/>
                      <a:pt x="117" y="2"/>
                    </a:cubicBezTo>
                    <a:cubicBezTo>
                      <a:pt x="113" y="2"/>
                      <a:pt x="107" y="2"/>
                      <a:pt x="105" y="4"/>
                    </a:cubicBezTo>
                    <a:cubicBezTo>
                      <a:pt x="103" y="4"/>
                      <a:pt x="103" y="4"/>
                      <a:pt x="103" y="3"/>
                    </a:cubicBezTo>
                    <a:cubicBezTo>
                      <a:pt x="103" y="3"/>
                      <a:pt x="104" y="3"/>
                      <a:pt x="105" y="3"/>
                    </a:cubicBezTo>
                    <a:cubicBezTo>
                      <a:pt x="102" y="3"/>
                      <a:pt x="98" y="3"/>
                      <a:pt x="97" y="4"/>
                    </a:cubicBezTo>
                    <a:cubicBezTo>
                      <a:pt x="94" y="4"/>
                      <a:pt x="99" y="3"/>
                      <a:pt x="95" y="3"/>
                    </a:cubicBezTo>
                    <a:cubicBezTo>
                      <a:pt x="95" y="3"/>
                      <a:pt x="95" y="3"/>
                      <a:pt x="95" y="3"/>
                    </a:cubicBezTo>
                    <a:cubicBezTo>
                      <a:pt x="87" y="1"/>
                      <a:pt x="82" y="7"/>
                      <a:pt x="73" y="4"/>
                    </a:cubicBezTo>
                    <a:cubicBezTo>
                      <a:pt x="74" y="4"/>
                      <a:pt x="74" y="4"/>
                      <a:pt x="74" y="4"/>
                    </a:cubicBezTo>
                    <a:cubicBezTo>
                      <a:pt x="64" y="3"/>
                      <a:pt x="53" y="5"/>
                      <a:pt x="43" y="3"/>
                    </a:cubicBezTo>
                    <a:cubicBezTo>
                      <a:pt x="40" y="3"/>
                      <a:pt x="40" y="4"/>
                      <a:pt x="38" y="4"/>
                    </a:cubicBezTo>
                    <a:cubicBezTo>
                      <a:pt x="38" y="3"/>
                      <a:pt x="38" y="3"/>
                      <a:pt x="38" y="3"/>
                    </a:cubicBezTo>
                    <a:cubicBezTo>
                      <a:pt x="35" y="5"/>
                      <a:pt x="35" y="5"/>
                      <a:pt x="35" y="5"/>
                    </a:cubicBezTo>
                    <a:cubicBezTo>
                      <a:pt x="30" y="6"/>
                      <a:pt x="27" y="2"/>
                      <a:pt x="22" y="4"/>
                    </a:cubicBezTo>
                    <a:cubicBezTo>
                      <a:pt x="23" y="4"/>
                      <a:pt x="23" y="4"/>
                      <a:pt x="23" y="4"/>
                    </a:cubicBezTo>
                    <a:cubicBezTo>
                      <a:pt x="21" y="4"/>
                      <a:pt x="17" y="5"/>
                      <a:pt x="17" y="4"/>
                    </a:cubicBezTo>
                    <a:cubicBezTo>
                      <a:pt x="17" y="4"/>
                      <a:pt x="16" y="5"/>
                      <a:pt x="16" y="4"/>
                    </a:cubicBezTo>
                    <a:cubicBezTo>
                      <a:pt x="16" y="4"/>
                      <a:pt x="16" y="4"/>
                      <a:pt x="16" y="4"/>
                    </a:cubicBezTo>
                    <a:cubicBezTo>
                      <a:pt x="11" y="5"/>
                      <a:pt x="11" y="5"/>
                      <a:pt x="11" y="5"/>
                    </a:cubicBezTo>
                    <a:cubicBezTo>
                      <a:pt x="7" y="4"/>
                      <a:pt x="11" y="2"/>
                      <a:pt x="6" y="2"/>
                    </a:cubicBezTo>
                    <a:cubicBezTo>
                      <a:pt x="4" y="2"/>
                      <a:pt x="0" y="4"/>
                      <a:pt x="1" y="5"/>
                    </a:cubicBezTo>
                    <a:cubicBezTo>
                      <a:pt x="2" y="5"/>
                      <a:pt x="3" y="5"/>
                      <a:pt x="3" y="6"/>
                    </a:cubicBezTo>
                    <a:cubicBezTo>
                      <a:pt x="1" y="6"/>
                      <a:pt x="1" y="6"/>
                      <a:pt x="1" y="6"/>
                    </a:cubicBezTo>
                    <a:cubicBezTo>
                      <a:pt x="1" y="8"/>
                      <a:pt x="0" y="10"/>
                      <a:pt x="4" y="11"/>
                    </a:cubicBezTo>
                    <a:cubicBezTo>
                      <a:pt x="7" y="10"/>
                      <a:pt x="7" y="10"/>
                      <a:pt x="7" y="10"/>
                    </a:cubicBezTo>
                    <a:cubicBezTo>
                      <a:pt x="8" y="11"/>
                      <a:pt x="8" y="11"/>
                      <a:pt x="8" y="11"/>
                    </a:cubicBezTo>
                    <a:cubicBezTo>
                      <a:pt x="6" y="11"/>
                      <a:pt x="6" y="11"/>
                      <a:pt x="6" y="11"/>
                    </a:cubicBezTo>
                    <a:cubicBezTo>
                      <a:pt x="7" y="12"/>
                      <a:pt x="8" y="11"/>
                      <a:pt x="9" y="10"/>
                    </a:cubicBezTo>
                    <a:cubicBezTo>
                      <a:pt x="9" y="11"/>
                      <a:pt x="10" y="11"/>
                      <a:pt x="10" y="11"/>
                    </a:cubicBezTo>
                    <a:cubicBezTo>
                      <a:pt x="13" y="10"/>
                      <a:pt x="13" y="10"/>
                      <a:pt x="13" y="10"/>
                    </a:cubicBezTo>
                    <a:cubicBezTo>
                      <a:pt x="14" y="10"/>
                      <a:pt x="12" y="11"/>
                      <a:pt x="14" y="11"/>
                    </a:cubicBezTo>
                    <a:cubicBezTo>
                      <a:pt x="16" y="11"/>
                      <a:pt x="13" y="10"/>
                      <a:pt x="15" y="9"/>
                    </a:cubicBezTo>
                    <a:cubicBezTo>
                      <a:pt x="17" y="10"/>
                      <a:pt x="16" y="11"/>
                      <a:pt x="18" y="10"/>
                    </a:cubicBezTo>
                    <a:cubicBezTo>
                      <a:pt x="18" y="11"/>
                      <a:pt x="18" y="11"/>
                      <a:pt x="17" y="11"/>
                    </a:cubicBezTo>
                    <a:cubicBezTo>
                      <a:pt x="19" y="10"/>
                      <a:pt x="21" y="11"/>
                      <a:pt x="22" y="10"/>
                    </a:cubicBezTo>
                    <a:cubicBezTo>
                      <a:pt x="24" y="11"/>
                      <a:pt x="27" y="10"/>
                      <a:pt x="27" y="11"/>
                    </a:cubicBezTo>
                    <a:cubicBezTo>
                      <a:pt x="28" y="11"/>
                      <a:pt x="30" y="10"/>
                      <a:pt x="31" y="10"/>
                    </a:cubicBezTo>
                    <a:cubicBezTo>
                      <a:pt x="29" y="12"/>
                      <a:pt x="37" y="10"/>
                      <a:pt x="36" y="12"/>
                    </a:cubicBezTo>
                    <a:cubicBezTo>
                      <a:pt x="38" y="10"/>
                      <a:pt x="43" y="11"/>
                      <a:pt x="46" y="10"/>
                    </a:cubicBezTo>
                    <a:cubicBezTo>
                      <a:pt x="46" y="10"/>
                      <a:pt x="46" y="11"/>
                      <a:pt x="45" y="11"/>
                    </a:cubicBezTo>
                    <a:cubicBezTo>
                      <a:pt x="47" y="11"/>
                      <a:pt x="48" y="11"/>
                      <a:pt x="49" y="12"/>
                    </a:cubicBezTo>
                    <a:cubicBezTo>
                      <a:pt x="49" y="10"/>
                      <a:pt x="52" y="10"/>
                      <a:pt x="54" y="9"/>
                    </a:cubicBezTo>
                    <a:cubicBezTo>
                      <a:pt x="56" y="10"/>
                      <a:pt x="53" y="11"/>
                      <a:pt x="53" y="12"/>
                    </a:cubicBezTo>
                    <a:cubicBezTo>
                      <a:pt x="53" y="11"/>
                      <a:pt x="57" y="11"/>
                      <a:pt x="57" y="10"/>
                    </a:cubicBezTo>
                    <a:cubicBezTo>
                      <a:pt x="58" y="11"/>
                      <a:pt x="58" y="10"/>
                      <a:pt x="59" y="12"/>
                    </a:cubicBezTo>
                    <a:cubicBezTo>
                      <a:pt x="59" y="10"/>
                      <a:pt x="61" y="11"/>
                      <a:pt x="62" y="10"/>
                    </a:cubicBezTo>
                    <a:cubicBezTo>
                      <a:pt x="65" y="11"/>
                      <a:pt x="63" y="12"/>
                      <a:pt x="66" y="11"/>
                    </a:cubicBezTo>
                    <a:cubicBezTo>
                      <a:pt x="67" y="12"/>
                      <a:pt x="65" y="13"/>
                      <a:pt x="65" y="13"/>
                    </a:cubicBezTo>
                    <a:close/>
                    <a:moveTo>
                      <a:pt x="133" y="9"/>
                    </a:moveTo>
                    <a:cubicBezTo>
                      <a:pt x="133" y="9"/>
                      <a:pt x="133" y="9"/>
                      <a:pt x="133" y="9"/>
                    </a:cubicBezTo>
                    <a:cubicBezTo>
                      <a:pt x="132" y="9"/>
                      <a:pt x="132" y="9"/>
                      <a:pt x="131" y="9"/>
                    </a:cubicBezTo>
                    <a:cubicBezTo>
                      <a:pt x="132" y="9"/>
                      <a:pt x="132" y="9"/>
                      <a:pt x="133" y="9"/>
                    </a:cubicBezTo>
                    <a:close/>
                    <a:moveTo>
                      <a:pt x="138" y="9"/>
                    </a:moveTo>
                    <a:cubicBezTo>
                      <a:pt x="138" y="9"/>
                      <a:pt x="137" y="9"/>
                      <a:pt x="136" y="9"/>
                    </a:cubicBezTo>
                    <a:cubicBezTo>
                      <a:pt x="136" y="9"/>
                      <a:pt x="136" y="8"/>
                      <a:pt x="136" y="8"/>
                    </a:cubicBezTo>
                    <a:cubicBezTo>
                      <a:pt x="136" y="9"/>
                      <a:pt x="137" y="9"/>
                      <a:pt x="138" y="9"/>
                    </a:cubicBezTo>
                    <a:close/>
                    <a:moveTo>
                      <a:pt x="126" y="1"/>
                    </a:moveTo>
                    <a:cubicBezTo>
                      <a:pt x="127" y="1"/>
                      <a:pt x="127" y="1"/>
                      <a:pt x="128" y="2"/>
                    </a:cubicBezTo>
                    <a:cubicBezTo>
                      <a:pt x="127" y="2"/>
                      <a:pt x="127" y="2"/>
                      <a:pt x="126" y="2"/>
                    </a:cubicBezTo>
                    <a:cubicBezTo>
                      <a:pt x="126" y="2"/>
                      <a:pt x="126" y="2"/>
                      <a:pt x="126" y="2"/>
                    </a:cubicBezTo>
                    <a:cubicBezTo>
                      <a:pt x="126" y="2"/>
                      <a:pt x="126" y="2"/>
                      <a:pt x="126" y="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grpSp>
        <p:sp>
          <p:nvSpPr>
            <p:cNvPr id="72" name="矩形 71"/>
            <p:cNvSpPr/>
            <p:nvPr/>
          </p:nvSpPr>
          <p:spPr>
            <a:xfrm>
              <a:off x="1914438" y="2159616"/>
              <a:ext cx="1937657" cy="390585"/>
            </a:xfrm>
            <a:prstGeom prst="rect">
              <a:avLst/>
            </a:prstGeom>
            <a:ln>
              <a:noFill/>
            </a:ln>
          </p:spPr>
          <p:txBody>
            <a:bodyPr wrap="square">
              <a:spAutoFit/>
            </a:bodyPr>
            <a:lstStyle/>
            <a:p>
              <a:pPr algn="dist"/>
              <a:r>
                <a:rPr lang="zh-CN" altLang="en-US" sz="1600" b="1" dirty="0">
                  <a:cs typeface="+mn-ea"/>
                  <a:sym typeface="+mn-lt"/>
                </a:rPr>
                <a:t>感受茶文化 湖畔书香上云端</a:t>
              </a:r>
              <a:endParaRPr lang="zh-CN" altLang="en-US" sz="1600" b="1" dirty="0">
                <a:cs typeface="+mn-ea"/>
                <a:sym typeface="+mn-lt"/>
              </a:endParaRPr>
            </a:p>
          </p:txBody>
        </p:sp>
      </p:grpSp>
      <p:pic>
        <p:nvPicPr>
          <p:cNvPr id="3076" name="Picture 4" descr="D:\大学生活\大学工作\图书馆勤工俭学\报告  相关图片（截止3.17已更新）\文化建设、推广活动\【书香校园】湖畔书香上云端 图书馆开展系列线上活动.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4778" y="4558275"/>
            <a:ext cx="3907224" cy="2026827"/>
          </a:xfrm>
          <a:prstGeom prst="rect">
            <a:avLst/>
          </a:prstGeom>
          <a:noFill/>
          <a:extLst>
            <a:ext uri="{909E8E84-426E-40DD-AFC4-6F175D3DCCD1}">
              <a14:hiddenFill xmlns:a14="http://schemas.microsoft.com/office/drawing/2010/main">
                <a:solidFill>
                  <a:srgbClr val="FFFFFF"/>
                </a:solidFill>
              </a14:hiddenFill>
            </a:ext>
          </a:extLst>
        </p:spPr>
      </p:pic>
      <p:grpSp>
        <p:nvGrpSpPr>
          <p:cNvPr id="83" name="组合 82"/>
          <p:cNvGrpSpPr/>
          <p:nvPr/>
        </p:nvGrpSpPr>
        <p:grpSpPr>
          <a:xfrm>
            <a:off x="6878426" y="1086754"/>
            <a:ext cx="4326924" cy="2664078"/>
            <a:chOff x="5603413" y="2335212"/>
            <a:chExt cx="1657350" cy="2193924"/>
          </a:xfrm>
          <a:solidFill>
            <a:schemeClr val="tx1">
              <a:lumMod val="75000"/>
              <a:lumOff val="25000"/>
            </a:schemeClr>
          </a:solidFill>
        </p:grpSpPr>
        <p:sp>
          <p:nvSpPr>
            <p:cNvPr id="91" name="Freeform 32"/>
            <p:cNvSpPr>
              <a:spLocks noEditPoints="1"/>
            </p:cNvSpPr>
            <p:nvPr/>
          </p:nvSpPr>
          <p:spPr bwMode="auto">
            <a:xfrm>
              <a:off x="5603413" y="2335212"/>
              <a:ext cx="1657350" cy="2193924"/>
            </a:xfrm>
            <a:custGeom>
              <a:avLst/>
              <a:gdLst>
                <a:gd name="T0" fmla="*/ 373 w 768"/>
                <a:gd name="T1" fmla="*/ 1013 h 1021"/>
                <a:gd name="T2" fmla="*/ 354 w 768"/>
                <a:gd name="T3" fmla="*/ 1009 h 1021"/>
                <a:gd name="T4" fmla="*/ 214 w 768"/>
                <a:gd name="T5" fmla="*/ 1012 h 1021"/>
                <a:gd name="T6" fmla="*/ 38 w 768"/>
                <a:gd name="T7" fmla="*/ 1010 h 1021"/>
                <a:gd name="T8" fmla="*/ 10 w 768"/>
                <a:gd name="T9" fmla="*/ 993 h 1021"/>
                <a:gd name="T10" fmla="*/ 10 w 768"/>
                <a:gd name="T11" fmla="*/ 761 h 1021"/>
                <a:gd name="T12" fmla="*/ 11 w 768"/>
                <a:gd name="T13" fmla="*/ 688 h 1021"/>
                <a:gd name="T14" fmla="*/ 9 w 768"/>
                <a:gd name="T15" fmla="*/ 556 h 1021"/>
                <a:gd name="T16" fmla="*/ 11 w 768"/>
                <a:gd name="T17" fmla="*/ 397 h 1021"/>
                <a:gd name="T18" fmla="*/ 11 w 768"/>
                <a:gd name="T19" fmla="*/ 222 h 1021"/>
                <a:gd name="T20" fmla="*/ 11 w 768"/>
                <a:gd name="T21" fmla="*/ 10 h 1021"/>
                <a:gd name="T22" fmla="*/ 313 w 768"/>
                <a:gd name="T23" fmla="*/ 10 h 1021"/>
                <a:gd name="T24" fmla="*/ 464 w 768"/>
                <a:gd name="T25" fmla="*/ 11 h 1021"/>
                <a:gd name="T26" fmla="*/ 722 w 768"/>
                <a:gd name="T27" fmla="*/ 10 h 1021"/>
                <a:gd name="T28" fmla="*/ 758 w 768"/>
                <a:gd name="T29" fmla="*/ 10 h 1021"/>
                <a:gd name="T30" fmla="*/ 758 w 768"/>
                <a:gd name="T31" fmla="*/ 23 h 1021"/>
                <a:gd name="T32" fmla="*/ 759 w 768"/>
                <a:gd name="T33" fmla="*/ 135 h 1021"/>
                <a:gd name="T34" fmla="*/ 761 w 768"/>
                <a:gd name="T35" fmla="*/ 217 h 1021"/>
                <a:gd name="T36" fmla="*/ 760 w 768"/>
                <a:gd name="T37" fmla="*/ 322 h 1021"/>
                <a:gd name="T38" fmla="*/ 759 w 768"/>
                <a:gd name="T39" fmla="*/ 503 h 1021"/>
                <a:gd name="T40" fmla="*/ 760 w 768"/>
                <a:gd name="T41" fmla="*/ 631 h 1021"/>
                <a:gd name="T42" fmla="*/ 759 w 768"/>
                <a:gd name="T43" fmla="*/ 694 h 1021"/>
                <a:gd name="T44" fmla="*/ 759 w 768"/>
                <a:gd name="T45" fmla="*/ 783 h 1021"/>
                <a:gd name="T46" fmla="*/ 760 w 768"/>
                <a:gd name="T47" fmla="*/ 943 h 1021"/>
                <a:gd name="T48" fmla="*/ 762 w 768"/>
                <a:gd name="T49" fmla="*/ 916 h 1021"/>
                <a:gd name="T50" fmla="*/ 763 w 768"/>
                <a:gd name="T51" fmla="*/ 852 h 1021"/>
                <a:gd name="T52" fmla="*/ 762 w 768"/>
                <a:gd name="T53" fmla="*/ 749 h 1021"/>
                <a:gd name="T54" fmla="*/ 765 w 768"/>
                <a:gd name="T55" fmla="*/ 619 h 1021"/>
                <a:gd name="T56" fmla="*/ 762 w 768"/>
                <a:gd name="T57" fmla="*/ 555 h 1021"/>
                <a:gd name="T58" fmla="*/ 763 w 768"/>
                <a:gd name="T59" fmla="*/ 484 h 1021"/>
                <a:gd name="T60" fmla="*/ 764 w 768"/>
                <a:gd name="T61" fmla="*/ 372 h 1021"/>
                <a:gd name="T62" fmla="*/ 766 w 768"/>
                <a:gd name="T63" fmla="*/ 238 h 1021"/>
                <a:gd name="T64" fmla="*/ 765 w 768"/>
                <a:gd name="T65" fmla="*/ 176 h 1021"/>
                <a:gd name="T66" fmla="*/ 767 w 768"/>
                <a:gd name="T67" fmla="*/ 50 h 1021"/>
                <a:gd name="T68" fmla="*/ 767 w 768"/>
                <a:gd name="T69" fmla="*/ 18 h 1021"/>
                <a:gd name="T70" fmla="*/ 738 w 768"/>
                <a:gd name="T71" fmla="*/ 2 h 1021"/>
                <a:gd name="T72" fmla="*/ 638 w 768"/>
                <a:gd name="T73" fmla="*/ 2 h 1021"/>
                <a:gd name="T74" fmla="*/ 584 w 768"/>
                <a:gd name="T75" fmla="*/ 3 h 1021"/>
                <a:gd name="T76" fmla="*/ 461 w 768"/>
                <a:gd name="T77" fmla="*/ 3 h 1021"/>
                <a:gd name="T78" fmla="*/ 314 w 768"/>
                <a:gd name="T79" fmla="*/ 3 h 1021"/>
                <a:gd name="T80" fmla="*/ 173 w 768"/>
                <a:gd name="T81" fmla="*/ 3 h 1021"/>
                <a:gd name="T82" fmla="*/ 60 w 768"/>
                <a:gd name="T83" fmla="*/ 5 h 1021"/>
                <a:gd name="T84" fmla="*/ 3 w 768"/>
                <a:gd name="T85" fmla="*/ 11 h 1021"/>
                <a:gd name="T86" fmla="*/ 0 w 768"/>
                <a:gd name="T87" fmla="*/ 160 h 1021"/>
                <a:gd name="T88" fmla="*/ 1 w 768"/>
                <a:gd name="T89" fmla="*/ 329 h 1021"/>
                <a:gd name="T90" fmla="*/ 2 w 768"/>
                <a:gd name="T91" fmla="*/ 535 h 1021"/>
                <a:gd name="T92" fmla="*/ 2 w 768"/>
                <a:gd name="T93" fmla="*/ 788 h 1021"/>
                <a:gd name="T94" fmla="*/ 2 w 768"/>
                <a:gd name="T95" fmla="*/ 969 h 1021"/>
                <a:gd name="T96" fmla="*/ 19 w 768"/>
                <a:gd name="T97" fmla="*/ 1017 h 1021"/>
                <a:gd name="T98" fmla="*/ 133 w 768"/>
                <a:gd name="T99" fmla="*/ 1018 h 1021"/>
                <a:gd name="T100" fmla="*/ 169 w 768"/>
                <a:gd name="T101" fmla="*/ 1020 h 1021"/>
                <a:gd name="T102" fmla="*/ 193 w 768"/>
                <a:gd name="T103" fmla="*/ 1016 h 1021"/>
                <a:gd name="T104" fmla="*/ 425 w 768"/>
                <a:gd name="T105" fmla="*/ 1018 h 1021"/>
                <a:gd name="T106" fmla="*/ 687 w 768"/>
                <a:gd name="T107" fmla="*/ 1017 h 1021"/>
                <a:gd name="T108" fmla="*/ 747 w 768"/>
                <a:gd name="T109" fmla="*/ 1010 h 1021"/>
                <a:gd name="T110" fmla="*/ 696 w 768"/>
                <a:gd name="T111" fmla="*/ 1012 h 1021"/>
                <a:gd name="T112" fmla="*/ 555 w 768"/>
                <a:gd name="T113" fmla="*/ 1011 h 1021"/>
                <a:gd name="T114" fmla="*/ 465 w 768"/>
                <a:gd name="T115" fmla="*/ 1009 h 1021"/>
                <a:gd name="T116" fmla="*/ 121 w 768"/>
                <a:gd name="T117" fmla="*/ 1012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8" h="1021">
                  <a:moveTo>
                    <a:pt x="465" y="1009"/>
                  </a:moveTo>
                  <a:cubicBezTo>
                    <a:pt x="452" y="1009"/>
                    <a:pt x="459" y="1010"/>
                    <a:pt x="456" y="1011"/>
                  </a:cubicBezTo>
                  <a:cubicBezTo>
                    <a:pt x="440" y="1011"/>
                    <a:pt x="448" y="1010"/>
                    <a:pt x="443" y="1009"/>
                  </a:cubicBezTo>
                  <a:cubicBezTo>
                    <a:pt x="433" y="1009"/>
                    <a:pt x="425" y="1011"/>
                    <a:pt x="417" y="1011"/>
                  </a:cubicBezTo>
                  <a:cubicBezTo>
                    <a:pt x="417" y="1010"/>
                    <a:pt x="415" y="1010"/>
                    <a:pt x="417" y="1010"/>
                  </a:cubicBezTo>
                  <a:cubicBezTo>
                    <a:pt x="406" y="1011"/>
                    <a:pt x="385" y="1010"/>
                    <a:pt x="373" y="1012"/>
                  </a:cubicBezTo>
                  <a:cubicBezTo>
                    <a:pt x="372" y="1011"/>
                    <a:pt x="371" y="1011"/>
                    <a:pt x="371" y="1011"/>
                  </a:cubicBezTo>
                  <a:cubicBezTo>
                    <a:pt x="373" y="1012"/>
                    <a:pt x="373" y="1013"/>
                    <a:pt x="373" y="1013"/>
                  </a:cubicBezTo>
                  <a:cubicBezTo>
                    <a:pt x="367" y="1013"/>
                    <a:pt x="362" y="1014"/>
                    <a:pt x="359" y="1013"/>
                  </a:cubicBezTo>
                  <a:cubicBezTo>
                    <a:pt x="363" y="1013"/>
                    <a:pt x="363" y="1013"/>
                    <a:pt x="365" y="1013"/>
                  </a:cubicBezTo>
                  <a:cubicBezTo>
                    <a:pt x="359" y="1013"/>
                    <a:pt x="359" y="1013"/>
                    <a:pt x="359" y="1013"/>
                  </a:cubicBezTo>
                  <a:cubicBezTo>
                    <a:pt x="353" y="1012"/>
                    <a:pt x="367" y="1013"/>
                    <a:pt x="367" y="1012"/>
                  </a:cubicBezTo>
                  <a:cubicBezTo>
                    <a:pt x="355" y="1012"/>
                    <a:pt x="340" y="1013"/>
                    <a:pt x="331" y="1013"/>
                  </a:cubicBezTo>
                  <a:cubicBezTo>
                    <a:pt x="329" y="1011"/>
                    <a:pt x="353" y="1012"/>
                    <a:pt x="341" y="1011"/>
                  </a:cubicBezTo>
                  <a:cubicBezTo>
                    <a:pt x="355" y="1012"/>
                    <a:pt x="355" y="1012"/>
                    <a:pt x="355" y="1012"/>
                  </a:cubicBezTo>
                  <a:cubicBezTo>
                    <a:pt x="344" y="1009"/>
                    <a:pt x="364" y="1012"/>
                    <a:pt x="354" y="1009"/>
                  </a:cubicBezTo>
                  <a:cubicBezTo>
                    <a:pt x="334" y="1009"/>
                    <a:pt x="332" y="1010"/>
                    <a:pt x="313" y="1010"/>
                  </a:cubicBezTo>
                  <a:cubicBezTo>
                    <a:pt x="308" y="1010"/>
                    <a:pt x="314" y="1011"/>
                    <a:pt x="310" y="1012"/>
                  </a:cubicBezTo>
                  <a:cubicBezTo>
                    <a:pt x="282" y="1013"/>
                    <a:pt x="288" y="1008"/>
                    <a:pt x="268" y="1010"/>
                  </a:cubicBezTo>
                  <a:cubicBezTo>
                    <a:pt x="263" y="1011"/>
                    <a:pt x="261" y="1013"/>
                    <a:pt x="246" y="1012"/>
                  </a:cubicBezTo>
                  <a:cubicBezTo>
                    <a:pt x="251" y="1010"/>
                    <a:pt x="251" y="1010"/>
                    <a:pt x="251" y="1010"/>
                  </a:cubicBezTo>
                  <a:cubicBezTo>
                    <a:pt x="232" y="1010"/>
                    <a:pt x="240" y="1012"/>
                    <a:pt x="221" y="1011"/>
                  </a:cubicBezTo>
                  <a:cubicBezTo>
                    <a:pt x="224" y="1011"/>
                    <a:pt x="235" y="1011"/>
                    <a:pt x="233" y="1011"/>
                  </a:cubicBezTo>
                  <a:cubicBezTo>
                    <a:pt x="220" y="1009"/>
                    <a:pt x="224" y="1012"/>
                    <a:pt x="214" y="1012"/>
                  </a:cubicBezTo>
                  <a:cubicBezTo>
                    <a:pt x="212" y="1010"/>
                    <a:pt x="212" y="1010"/>
                    <a:pt x="212" y="1010"/>
                  </a:cubicBezTo>
                  <a:cubicBezTo>
                    <a:pt x="192" y="1010"/>
                    <a:pt x="170" y="1011"/>
                    <a:pt x="147" y="1012"/>
                  </a:cubicBezTo>
                  <a:cubicBezTo>
                    <a:pt x="149" y="1011"/>
                    <a:pt x="152" y="1011"/>
                    <a:pt x="147" y="1010"/>
                  </a:cubicBezTo>
                  <a:cubicBezTo>
                    <a:pt x="119" y="1011"/>
                    <a:pt x="87" y="1010"/>
                    <a:pt x="60" y="1009"/>
                  </a:cubicBezTo>
                  <a:cubicBezTo>
                    <a:pt x="50" y="1011"/>
                    <a:pt x="50" y="1011"/>
                    <a:pt x="50" y="1011"/>
                  </a:cubicBezTo>
                  <a:cubicBezTo>
                    <a:pt x="48" y="1011"/>
                    <a:pt x="46" y="1010"/>
                    <a:pt x="48" y="1010"/>
                  </a:cubicBezTo>
                  <a:cubicBezTo>
                    <a:pt x="38" y="1009"/>
                    <a:pt x="48" y="1011"/>
                    <a:pt x="43" y="1011"/>
                  </a:cubicBezTo>
                  <a:cubicBezTo>
                    <a:pt x="37" y="1011"/>
                    <a:pt x="35" y="1010"/>
                    <a:pt x="38" y="1010"/>
                  </a:cubicBezTo>
                  <a:cubicBezTo>
                    <a:pt x="34" y="1010"/>
                    <a:pt x="29" y="1010"/>
                    <a:pt x="24" y="1011"/>
                  </a:cubicBezTo>
                  <a:cubicBezTo>
                    <a:pt x="21" y="1011"/>
                    <a:pt x="18" y="1011"/>
                    <a:pt x="15" y="1011"/>
                  </a:cubicBezTo>
                  <a:cubicBezTo>
                    <a:pt x="13" y="1011"/>
                    <a:pt x="13" y="1011"/>
                    <a:pt x="13" y="1011"/>
                  </a:cubicBezTo>
                  <a:cubicBezTo>
                    <a:pt x="12" y="1011"/>
                    <a:pt x="12" y="1011"/>
                    <a:pt x="12" y="1011"/>
                  </a:cubicBezTo>
                  <a:cubicBezTo>
                    <a:pt x="10" y="1011"/>
                    <a:pt x="10" y="1011"/>
                    <a:pt x="10" y="1011"/>
                  </a:cubicBezTo>
                  <a:cubicBezTo>
                    <a:pt x="10" y="1009"/>
                    <a:pt x="10" y="1009"/>
                    <a:pt x="10" y="1009"/>
                  </a:cubicBezTo>
                  <a:cubicBezTo>
                    <a:pt x="10" y="1004"/>
                    <a:pt x="10" y="1004"/>
                    <a:pt x="10" y="1004"/>
                  </a:cubicBezTo>
                  <a:cubicBezTo>
                    <a:pt x="10" y="1001"/>
                    <a:pt x="10" y="997"/>
                    <a:pt x="10" y="993"/>
                  </a:cubicBezTo>
                  <a:cubicBezTo>
                    <a:pt x="10" y="987"/>
                    <a:pt x="10" y="980"/>
                    <a:pt x="10" y="975"/>
                  </a:cubicBezTo>
                  <a:cubicBezTo>
                    <a:pt x="11" y="979"/>
                    <a:pt x="11" y="979"/>
                    <a:pt x="11" y="979"/>
                  </a:cubicBezTo>
                  <a:cubicBezTo>
                    <a:pt x="11" y="963"/>
                    <a:pt x="8" y="961"/>
                    <a:pt x="9" y="947"/>
                  </a:cubicBezTo>
                  <a:cubicBezTo>
                    <a:pt x="9" y="950"/>
                    <a:pt x="9" y="950"/>
                    <a:pt x="9" y="950"/>
                  </a:cubicBezTo>
                  <a:cubicBezTo>
                    <a:pt x="10" y="917"/>
                    <a:pt x="9" y="880"/>
                    <a:pt x="11" y="855"/>
                  </a:cubicBezTo>
                  <a:cubicBezTo>
                    <a:pt x="9" y="850"/>
                    <a:pt x="11" y="822"/>
                    <a:pt x="9" y="820"/>
                  </a:cubicBezTo>
                  <a:cubicBezTo>
                    <a:pt x="10" y="801"/>
                    <a:pt x="11" y="807"/>
                    <a:pt x="11" y="780"/>
                  </a:cubicBezTo>
                  <a:cubicBezTo>
                    <a:pt x="12" y="773"/>
                    <a:pt x="10" y="770"/>
                    <a:pt x="10" y="761"/>
                  </a:cubicBezTo>
                  <a:cubicBezTo>
                    <a:pt x="11" y="761"/>
                    <a:pt x="11" y="761"/>
                    <a:pt x="11" y="761"/>
                  </a:cubicBezTo>
                  <a:cubicBezTo>
                    <a:pt x="10" y="749"/>
                    <a:pt x="10" y="749"/>
                    <a:pt x="10" y="749"/>
                  </a:cubicBezTo>
                  <a:cubicBezTo>
                    <a:pt x="11" y="742"/>
                    <a:pt x="11" y="742"/>
                    <a:pt x="11" y="742"/>
                  </a:cubicBezTo>
                  <a:cubicBezTo>
                    <a:pt x="11" y="734"/>
                    <a:pt x="11" y="734"/>
                    <a:pt x="11" y="734"/>
                  </a:cubicBezTo>
                  <a:cubicBezTo>
                    <a:pt x="11" y="737"/>
                    <a:pt x="10" y="741"/>
                    <a:pt x="10" y="741"/>
                  </a:cubicBezTo>
                  <a:cubicBezTo>
                    <a:pt x="9" y="728"/>
                    <a:pt x="11" y="709"/>
                    <a:pt x="11" y="709"/>
                  </a:cubicBezTo>
                  <a:cubicBezTo>
                    <a:pt x="10" y="678"/>
                    <a:pt x="10" y="678"/>
                    <a:pt x="10" y="678"/>
                  </a:cubicBezTo>
                  <a:cubicBezTo>
                    <a:pt x="11" y="679"/>
                    <a:pt x="11" y="684"/>
                    <a:pt x="11" y="688"/>
                  </a:cubicBezTo>
                  <a:cubicBezTo>
                    <a:pt x="10" y="672"/>
                    <a:pt x="13" y="685"/>
                    <a:pt x="11" y="670"/>
                  </a:cubicBezTo>
                  <a:cubicBezTo>
                    <a:pt x="11" y="672"/>
                    <a:pt x="11" y="669"/>
                    <a:pt x="10" y="669"/>
                  </a:cubicBezTo>
                  <a:cubicBezTo>
                    <a:pt x="11" y="662"/>
                    <a:pt x="11" y="645"/>
                    <a:pt x="11" y="632"/>
                  </a:cubicBezTo>
                  <a:cubicBezTo>
                    <a:pt x="12" y="635"/>
                    <a:pt x="12" y="635"/>
                    <a:pt x="12" y="635"/>
                  </a:cubicBezTo>
                  <a:cubicBezTo>
                    <a:pt x="12" y="612"/>
                    <a:pt x="11" y="587"/>
                    <a:pt x="11" y="562"/>
                  </a:cubicBezTo>
                  <a:cubicBezTo>
                    <a:pt x="11" y="571"/>
                    <a:pt x="10" y="569"/>
                    <a:pt x="9" y="561"/>
                  </a:cubicBezTo>
                  <a:cubicBezTo>
                    <a:pt x="11" y="558"/>
                    <a:pt x="11" y="558"/>
                    <a:pt x="11" y="558"/>
                  </a:cubicBezTo>
                  <a:cubicBezTo>
                    <a:pt x="10" y="553"/>
                    <a:pt x="10" y="566"/>
                    <a:pt x="9" y="556"/>
                  </a:cubicBezTo>
                  <a:cubicBezTo>
                    <a:pt x="9" y="547"/>
                    <a:pt x="11" y="550"/>
                    <a:pt x="11" y="555"/>
                  </a:cubicBezTo>
                  <a:cubicBezTo>
                    <a:pt x="11" y="544"/>
                    <a:pt x="11" y="544"/>
                    <a:pt x="11" y="544"/>
                  </a:cubicBezTo>
                  <a:cubicBezTo>
                    <a:pt x="11" y="543"/>
                    <a:pt x="11" y="546"/>
                    <a:pt x="12" y="546"/>
                  </a:cubicBezTo>
                  <a:cubicBezTo>
                    <a:pt x="11" y="542"/>
                    <a:pt x="13" y="527"/>
                    <a:pt x="12" y="520"/>
                  </a:cubicBezTo>
                  <a:cubicBezTo>
                    <a:pt x="12" y="519"/>
                    <a:pt x="12" y="519"/>
                    <a:pt x="12" y="519"/>
                  </a:cubicBezTo>
                  <a:cubicBezTo>
                    <a:pt x="12" y="494"/>
                    <a:pt x="12" y="482"/>
                    <a:pt x="12" y="462"/>
                  </a:cubicBezTo>
                  <a:cubicBezTo>
                    <a:pt x="10" y="461"/>
                    <a:pt x="11" y="453"/>
                    <a:pt x="10" y="447"/>
                  </a:cubicBezTo>
                  <a:cubicBezTo>
                    <a:pt x="10" y="432"/>
                    <a:pt x="11" y="415"/>
                    <a:pt x="11" y="397"/>
                  </a:cubicBezTo>
                  <a:cubicBezTo>
                    <a:pt x="10" y="384"/>
                    <a:pt x="10" y="393"/>
                    <a:pt x="9" y="387"/>
                  </a:cubicBezTo>
                  <a:cubicBezTo>
                    <a:pt x="10" y="386"/>
                    <a:pt x="10" y="368"/>
                    <a:pt x="11" y="378"/>
                  </a:cubicBezTo>
                  <a:cubicBezTo>
                    <a:pt x="11" y="356"/>
                    <a:pt x="11" y="350"/>
                    <a:pt x="10" y="322"/>
                  </a:cubicBezTo>
                  <a:cubicBezTo>
                    <a:pt x="9" y="325"/>
                    <a:pt x="9" y="328"/>
                    <a:pt x="9" y="326"/>
                  </a:cubicBezTo>
                  <a:cubicBezTo>
                    <a:pt x="9" y="321"/>
                    <a:pt x="9" y="315"/>
                    <a:pt x="10" y="316"/>
                  </a:cubicBezTo>
                  <a:cubicBezTo>
                    <a:pt x="10" y="317"/>
                    <a:pt x="10" y="317"/>
                    <a:pt x="10" y="317"/>
                  </a:cubicBezTo>
                  <a:cubicBezTo>
                    <a:pt x="8" y="286"/>
                    <a:pt x="13" y="245"/>
                    <a:pt x="11" y="220"/>
                  </a:cubicBezTo>
                  <a:cubicBezTo>
                    <a:pt x="11" y="222"/>
                    <a:pt x="11" y="222"/>
                    <a:pt x="11" y="222"/>
                  </a:cubicBezTo>
                  <a:cubicBezTo>
                    <a:pt x="10" y="196"/>
                    <a:pt x="10" y="196"/>
                    <a:pt x="10" y="196"/>
                  </a:cubicBezTo>
                  <a:cubicBezTo>
                    <a:pt x="10" y="184"/>
                    <a:pt x="11" y="203"/>
                    <a:pt x="11" y="194"/>
                  </a:cubicBezTo>
                  <a:cubicBezTo>
                    <a:pt x="10" y="167"/>
                    <a:pt x="11" y="151"/>
                    <a:pt x="10" y="128"/>
                  </a:cubicBezTo>
                  <a:cubicBezTo>
                    <a:pt x="13" y="110"/>
                    <a:pt x="10" y="65"/>
                    <a:pt x="12" y="41"/>
                  </a:cubicBezTo>
                  <a:cubicBezTo>
                    <a:pt x="11" y="43"/>
                    <a:pt x="11" y="43"/>
                    <a:pt x="11" y="43"/>
                  </a:cubicBezTo>
                  <a:cubicBezTo>
                    <a:pt x="11" y="36"/>
                    <a:pt x="12" y="35"/>
                    <a:pt x="12" y="31"/>
                  </a:cubicBezTo>
                  <a:cubicBezTo>
                    <a:pt x="11" y="31"/>
                    <a:pt x="11" y="37"/>
                    <a:pt x="11" y="33"/>
                  </a:cubicBezTo>
                  <a:cubicBezTo>
                    <a:pt x="11" y="26"/>
                    <a:pt x="11" y="18"/>
                    <a:pt x="11" y="10"/>
                  </a:cubicBezTo>
                  <a:cubicBezTo>
                    <a:pt x="20" y="10"/>
                    <a:pt x="30" y="11"/>
                    <a:pt x="39" y="11"/>
                  </a:cubicBezTo>
                  <a:cubicBezTo>
                    <a:pt x="50" y="11"/>
                    <a:pt x="62" y="11"/>
                    <a:pt x="73" y="11"/>
                  </a:cubicBezTo>
                  <a:cubicBezTo>
                    <a:pt x="95" y="12"/>
                    <a:pt x="118" y="12"/>
                    <a:pt x="140" y="12"/>
                  </a:cubicBezTo>
                  <a:cubicBezTo>
                    <a:pt x="160" y="12"/>
                    <a:pt x="151" y="9"/>
                    <a:pt x="176" y="10"/>
                  </a:cubicBezTo>
                  <a:cubicBezTo>
                    <a:pt x="169" y="12"/>
                    <a:pt x="169" y="12"/>
                    <a:pt x="169" y="12"/>
                  </a:cubicBezTo>
                  <a:cubicBezTo>
                    <a:pt x="208" y="10"/>
                    <a:pt x="250" y="12"/>
                    <a:pt x="288" y="10"/>
                  </a:cubicBezTo>
                  <a:cubicBezTo>
                    <a:pt x="286" y="11"/>
                    <a:pt x="286" y="11"/>
                    <a:pt x="282" y="11"/>
                  </a:cubicBezTo>
                  <a:cubicBezTo>
                    <a:pt x="290" y="12"/>
                    <a:pt x="312" y="11"/>
                    <a:pt x="313" y="10"/>
                  </a:cubicBezTo>
                  <a:cubicBezTo>
                    <a:pt x="319" y="10"/>
                    <a:pt x="314" y="11"/>
                    <a:pt x="318" y="11"/>
                  </a:cubicBezTo>
                  <a:cubicBezTo>
                    <a:pt x="326" y="12"/>
                    <a:pt x="338" y="10"/>
                    <a:pt x="343" y="11"/>
                  </a:cubicBezTo>
                  <a:cubicBezTo>
                    <a:pt x="343" y="11"/>
                    <a:pt x="340" y="11"/>
                    <a:pt x="339" y="12"/>
                  </a:cubicBezTo>
                  <a:cubicBezTo>
                    <a:pt x="344" y="11"/>
                    <a:pt x="364" y="12"/>
                    <a:pt x="359" y="11"/>
                  </a:cubicBezTo>
                  <a:cubicBezTo>
                    <a:pt x="373" y="11"/>
                    <a:pt x="386" y="10"/>
                    <a:pt x="398" y="11"/>
                  </a:cubicBezTo>
                  <a:cubicBezTo>
                    <a:pt x="405" y="9"/>
                    <a:pt x="423" y="11"/>
                    <a:pt x="425" y="10"/>
                  </a:cubicBezTo>
                  <a:cubicBezTo>
                    <a:pt x="424" y="11"/>
                    <a:pt x="451" y="11"/>
                    <a:pt x="460" y="10"/>
                  </a:cubicBezTo>
                  <a:cubicBezTo>
                    <a:pt x="457" y="11"/>
                    <a:pt x="468" y="11"/>
                    <a:pt x="464" y="11"/>
                  </a:cubicBezTo>
                  <a:cubicBezTo>
                    <a:pt x="475" y="11"/>
                    <a:pt x="484" y="11"/>
                    <a:pt x="482" y="10"/>
                  </a:cubicBezTo>
                  <a:cubicBezTo>
                    <a:pt x="502" y="12"/>
                    <a:pt x="521" y="8"/>
                    <a:pt x="532" y="11"/>
                  </a:cubicBezTo>
                  <a:cubicBezTo>
                    <a:pt x="563" y="10"/>
                    <a:pt x="592" y="10"/>
                    <a:pt x="620" y="9"/>
                  </a:cubicBezTo>
                  <a:cubicBezTo>
                    <a:pt x="619" y="11"/>
                    <a:pt x="589" y="9"/>
                    <a:pt x="590" y="11"/>
                  </a:cubicBezTo>
                  <a:cubicBezTo>
                    <a:pt x="617" y="10"/>
                    <a:pt x="632" y="9"/>
                    <a:pt x="659" y="9"/>
                  </a:cubicBezTo>
                  <a:cubicBezTo>
                    <a:pt x="665" y="10"/>
                    <a:pt x="655" y="10"/>
                    <a:pt x="652" y="10"/>
                  </a:cubicBezTo>
                  <a:cubicBezTo>
                    <a:pt x="679" y="10"/>
                    <a:pt x="704" y="11"/>
                    <a:pt x="727" y="10"/>
                  </a:cubicBezTo>
                  <a:cubicBezTo>
                    <a:pt x="727" y="10"/>
                    <a:pt x="725" y="10"/>
                    <a:pt x="722" y="10"/>
                  </a:cubicBezTo>
                  <a:cubicBezTo>
                    <a:pt x="727" y="10"/>
                    <a:pt x="733" y="10"/>
                    <a:pt x="733" y="10"/>
                  </a:cubicBezTo>
                  <a:cubicBezTo>
                    <a:pt x="728" y="10"/>
                    <a:pt x="728" y="10"/>
                    <a:pt x="728" y="10"/>
                  </a:cubicBezTo>
                  <a:cubicBezTo>
                    <a:pt x="721" y="9"/>
                    <a:pt x="747" y="7"/>
                    <a:pt x="747" y="7"/>
                  </a:cubicBezTo>
                  <a:cubicBezTo>
                    <a:pt x="743" y="8"/>
                    <a:pt x="749" y="8"/>
                    <a:pt x="755" y="8"/>
                  </a:cubicBezTo>
                  <a:cubicBezTo>
                    <a:pt x="757" y="8"/>
                    <a:pt x="758" y="8"/>
                    <a:pt x="758" y="9"/>
                  </a:cubicBezTo>
                  <a:cubicBezTo>
                    <a:pt x="759" y="9"/>
                    <a:pt x="758" y="10"/>
                    <a:pt x="756" y="10"/>
                  </a:cubicBezTo>
                  <a:cubicBezTo>
                    <a:pt x="757" y="10"/>
                    <a:pt x="757" y="10"/>
                    <a:pt x="757" y="10"/>
                  </a:cubicBezTo>
                  <a:cubicBezTo>
                    <a:pt x="758" y="10"/>
                    <a:pt x="758" y="11"/>
                    <a:pt x="758" y="10"/>
                  </a:cubicBezTo>
                  <a:cubicBezTo>
                    <a:pt x="758" y="12"/>
                    <a:pt x="758" y="12"/>
                    <a:pt x="758" y="13"/>
                  </a:cubicBezTo>
                  <a:cubicBezTo>
                    <a:pt x="758" y="13"/>
                    <a:pt x="758" y="13"/>
                    <a:pt x="758" y="12"/>
                  </a:cubicBezTo>
                  <a:cubicBezTo>
                    <a:pt x="758" y="12"/>
                    <a:pt x="757" y="12"/>
                    <a:pt x="757" y="12"/>
                  </a:cubicBezTo>
                  <a:cubicBezTo>
                    <a:pt x="757" y="12"/>
                    <a:pt x="757" y="12"/>
                    <a:pt x="757" y="12"/>
                  </a:cubicBezTo>
                  <a:cubicBezTo>
                    <a:pt x="757" y="12"/>
                    <a:pt x="757" y="12"/>
                    <a:pt x="757" y="13"/>
                  </a:cubicBezTo>
                  <a:cubicBezTo>
                    <a:pt x="757" y="14"/>
                    <a:pt x="757" y="14"/>
                    <a:pt x="757" y="15"/>
                  </a:cubicBezTo>
                  <a:cubicBezTo>
                    <a:pt x="757" y="17"/>
                    <a:pt x="758" y="18"/>
                    <a:pt x="758" y="19"/>
                  </a:cubicBezTo>
                  <a:cubicBezTo>
                    <a:pt x="758" y="21"/>
                    <a:pt x="758" y="22"/>
                    <a:pt x="758" y="23"/>
                  </a:cubicBezTo>
                  <a:cubicBezTo>
                    <a:pt x="758" y="26"/>
                    <a:pt x="759" y="28"/>
                    <a:pt x="759" y="36"/>
                  </a:cubicBezTo>
                  <a:cubicBezTo>
                    <a:pt x="758" y="36"/>
                    <a:pt x="758" y="33"/>
                    <a:pt x="757" y="31"/>
                  </a:cubicBezTo>
                  <a:cubicBezTo>
                    <a:pt x="758" y="39"/>
                    <a:pt x="759" y="46"/>
                    <a:pt x="759" y="59"/>
                  </a:cubicBezTo>
                  <a:cubicBezTo>
                    <a:pt x="758" y="58"/>
                    <a:pt x="758" y="60"/>
                    <a:pt x="758" y="56"/>
                  </a:cubicBezTo>
                  <a:cubicBezTo>
                    <a:pt x="758" y="78"/>
                    <a:pt x="760" y="93"/>
                    <a:pt x="759" y="118"/>
                  </a:cubicBezTo>
                  <a:cubicBezTo>
                    <a:pt x="758" y="110"/>
                    <a:pt x="759" y="126"/>
                    <a:pt x="757" y="127"/>
                  </a:cubicBezTo>
                  <a:cubicBezTo>
                    <a:pt x="758" y="140"/>
                    <a:pt x="758" y="140"/>
                    <a:pt x="758" y="140"/>
                  </a:cubicBezTo>
                  <a:cubicBezTo>
                    <a:pt x="759" y="135"/>
                    <a:pt x="759" y="135"/>
                    <a:pt x="759" y="135"/>
                  </a:cubicBezTo>
                  <a:cubicBezTo>
                    <a:pt x="759" y="146"/>
                    <a:pt x="760" y="156"/>
                    <a:pt x="759" y="166"/>
                  </a:cubicBezTo>
                  <a:cubicBezTo>
                    <a:pt x="759" y="157"/>
                    <a:pt x="759" y="157"/>
                    <a:pt x="759" y="157"/>
                  </a:cubicBezTo>
                  <a:cubicBezTo>
                    <a:pt x="759" y="179"/>
                    <a:pt x="759" y="179"/>
                    <a:pt x="759" y="179"/>
                  </a:cubicBezTo>
                  <a:cubicBezTo>
                    <a:pt x="759" y="167"/>
                    <a:pt x="759" y="167"/>
                    <a:pt x="759" y="167"/>
                  </a:cubicBezTo>
                  <a:cubicBezTo>
                    <a:pt x="760" y="178"/>
                    <a:pt x="761" y="165"/>
                    <a:pt x="761" y="180"/>
                  </a:cubicBezTo>
                  <a:cubicBezTo>
                    <a:pt x="761" y="177"/>
                    <a:pt x="761" y="192"/>
                    <a:pt x="760" y="198"/>
                  </a:cubicBezTo>
                  <a:cubicBezTo>
                    <a:pt x="760" y="198"/>
                    <a:pt x="760" y="198"/>
                    <a:pt x="760" y="198"/>
                  </a:cubicBezTo>
                  <a:cubicBezTo>
                    <a:pt x="760" y="203"/>
                    <a:pt x="761" y="209"/>
                    <a:pt x="761" y="217"/>
                  </a:cubicBezTo>
                  <a:cubicBezTo>
                    <a:pt x="760" y="220"/>
                    <a:pt x="759" y="216"/>
                    <a:pt x="759" y="217"/>
                  </a:cubicBezTo>
                  <a:cubicBezTo>
                    <a:pt x="760" y="223"/>
                    <a:pt x="759" y="244"/>
                    <a:pt x="760" y="251"/>
                  </a:cubicBezTo>
                  <a:cubicBezTo>
                    <a:pt x="760" y="248"/>
                    <a:pt x="759" y="248"/>
                    <a:pt x="759" y="249"/>
                  </a:cubicBezTo>
                  <a:cubicBezTo>
                    <a:pt x="760" y="254"/>
                    <a:pt x="760" y="254"/>
                    <a:pt x="760" y="254"/>
                  </a:cubicBezTo>
                  <a:cubicBezTo>
                    <a:pt x="760" y="259"/>
                    <a:pt x="760" y="260"/>
                    <a:pt x="759" y="259"/>
                  </a:cubicBezTo>
                  <a:cubicBezTo>
                    <a:pt x="759" y="275"/>
                    <a:pt x="761" y="254"/>
                    <a:pt x="760" y="272"/>
                  </a:cubicBezTo>
                  <a:cubicBezTo>
                    <a:pt x="760" y="271"/>
                    <a:pt x="760" y="272"/>
                    <a:pt x="760" y="269"/>
                  </a:cubicBezTo>
                  <a:cubicBezTo>
                    <a:pt x="759" y="287"/>
                    <a:pt x="760" y="305"/>
                    <a:pt x="760" y="322"/>
                  </a:cubicBezTo>
                  <a:cubicBezTo>
                    <a:pt x="758" y="327"/>
                    <a:pt x="759" y="307"/>
                    <a:pt x="758" y="313"/>
                  </a:cubicBezTo>
                  <a:cubicBezTo>
                    <a:pt x="758" y="338"/>
                    <a:pt x="760" y="365"/>
                    <a:pt x="760" y="389"/>
                  </a:cubicBezTo>
                  <a:cubicBezTo>
                    <a:pt x="760" y="384"/>
                    <a:pt x="760" y="384"/>
                    <a:pt x="760" y="384"/>
                  </a:cubicBezTo>
                  <a:cubicBezTo>
                    <a:pt x="762" y="388"/>
                    <a:pt x="759" y="402"/>
                    <a:pt x="760" y="414"/>
                  </a:cubicBezTo>
                  <a:cubicBezTo>
                    <a:pt x="760" y="411"/>
                    <a:pt x="759" y="410"/>
                    <a:pt x="759" y="411"/>
                  </a:cubicBezTo>
                  <a:cubicBezTo>
                    <a:pt x="758" y="428"/>
                    <a:pt x="759" y="445"/>
                    <a:pt x="760" y="470"/>
                  </a:cubicBezTo>
                  <a:cubicBezTo>
                    <a:pt x="759" y="467"/>
                    <a:pt x="759" y="467"/>
                    <a:pt x="759" y="467"/>
                  </a:cubicBezTo>
                  <a:cubicBezTo>
                    <a:pt x="759" y="477"/>
                    <a:pt x="759" y="493"/>
                    <a:pt x="759" y="503"/>
                  </a:cubicBezTo>
                  <a:cubicBezTo>
                    <a:pt x="759" y="506"/>
                    <a:pt x="759" y="512"/>
                    <a:pt x="760" y="509"/>
                  </a:cubicBezTo>
                  <a:cubicBezTo>
                    <a:pt x="757" y="541"/>
                    <a:pt x="762" y="571"/>
                    <a:pt x="759" y="599"/>
                  </a:cubicBezTo>
                  <a:cubicBezTo>
                    <a:pt x="759" y="596"/>
                    <a:pt x="759" y="591"/>
                    <a:pt x="759" y="594"/>
                  </a:cubicBezTo>
                  <a:cubicBezTo>
                    <a:pt x="759" y="618"/>
                    <a:pt x="759" y="618"/>
                    <a:pt x="759" y="618"/>
                  </a:cubicBezTo>
                  <a:cubicBezTo>
                    <a:pt x="760" y="616"/>
                    <a:pt x="760" y="615"/>
                    <a:pt x="760" y="610"/>
                  </a:cubicBezTo>
                  <a:cubicBezTo>
                    <a:pt x="761" y="613"/>
                    <a:pt x="761" y="620"/>
                    <a:pt x="761" y="626"/>
                  </a:cubicBezTo>
                  <a:cubicBezTo>
                    <a:pt x="761" y="615"/>
                    <a:pt x="760" y="626"/>
                    <a:pt x="759" y="631"/>
                  </a:cubicBezTo>
                  <a:cubicBezTo>
                    <a:pt x="760" y="630"/>
                    <a:pt x="760" y="632"/>
                    <a:pt x="760" y="631"/>
                  </a:cubicBezTo>
                  <a:cubicBezTo>
                    <a:pt x="759" y="644"/>
                    <a:pt x="762" y="633"/>
                    <a:pt x="761" y="651"/>
                  </a:cubicBezTo>
                  <a:cubicBezTo>
                    <a:pt x="761" y="650"/>
                    <a:pt x="761" y="650"/>
                    <a:pt x="761" y="650"/>
                  </a:cubicBezTo>
                  <a:cubicBezTo>
                    <a:pt x="761" y="657"/>
                    <a:pt x="762" y="663"/>
                    <a:pt x="761" y="670"/>
                  </a:cubicBezTo>
                  <a:cubicBezTo>
                    <a:pt x="760" y="673"/>
                    <a:pt x="761" y="663"/>
                    <a:pt x="760" y="662"/>
                  </a:cubicBezTo>
                  <a:cubicBezTo>
                    <a:pt x="760" y="672"/>
                    <a:pt x="762" y="682"/>
                    <a:pt x="761" y="691"/>
                  </a:cubicBezTo>
                  <a:cubicBezTo>
                    <a:pt x="761" y="687"/>
                    <a:pt x="761" y="681"/>
                    <a:pt x="760" y="676"/>
                  </a:cubicBezTo>
                  <a:cubicBezTo>
                    <a:pt x="759" y="686"/>
                    <a:pt x="759" y="687"/>
                    <a:pt x="759" y="694"/>
                  </a:cubicBezTo>
                  <a:cubicBezTo>
                    <a:pt x="759" y="694"/>
                    <a:pt x="759" y="694"/>
                    <a:pt x="759" y="694"/>
                  </a:cubicBezTo>
                  <a:cubicBezTo>
                    <a:pt x="759" y="711"/>
                    <a:pt x="759" y="711"/>
                    <a:pt x="759" y="711"/>
                  </a:cubicBezTo>
                  <a:cubicBezTo>
                    <a:pt x="759" y="706"/>
                    <a:pt x="759" y="706"/>
                    <a:pt x="759" y="706"/>
                  </a:cubicBezTo>
                  <a:cubicBezTo>
                    <a:pt x="762" y="719"/>
                    <a:pt x="760" y="731"/>
                    <a:pt x="761" y="748"/>
                  </a:cubicBezTo>
                  <a:cubicBezTo>
                    <a:pt x="760" y="732"/>
                    <a:pt x="760" y="746"/>
                    <a:pt x="759" y="744"/>
                  </a:cubicBezTo>
                  <a:cubicBezTo>
                    <a:pt x="759" y="749"/>
                    <a:pt x="758" y="755"/>
                    <a:pt x="758" y="753"/>
                  </a:cubicBezTo>
                  <a:cubicBezTo>
                    <a:pt x="759" y="761"/>
                    <a:pt x="757" y="766"/>
                    <a:pt x="759" y="777"/>
                  </a:cubicBezTo>
                  <a:cubicBezTo>
                    <a:pt x="758" y="778"/>
                    <a:pt x="759" y="786"/>
                    <a:pt x="758" y="784"/>
                  </a:cubicBezTo>
                  <a:cubicBezTo>
                    <a:pt x="758" y="794"/>
                    <a:pt x="758" y="782"/>
                    <a:pt x="759" y="783"/>
                  </a:cubicBezTo>
                  <a:cubicBezTo>
                    <a:pt x="760" y="798"/>
                    <a:pt x="757" y="820"/>
                    <a:pt x="759" y="843"/>
                  </a:cubicBezTo>
                  <a:cubicBezTo>
                    <a:pt x="760" y="862"/>
                    <a:pt x="761" y="866"/>
                    <a:pt x="762" y="884"/>
                  </a:cubicBezTo>
                  <a:cubicBezTo>
                    <a:pt x="761" y="890"/>
                    <a:pt x="760" y="879"/>
                    <a:pt x="760" y="879"/>
                  </a:cubicBezTo>
                  <a:cubicBezTo>
                    <a:pt x="760" y="889"/>
                    <a:pt x="760" y="896"/>
                    <a:pt x="760" y="906"/>
                  </a:cubicBezTo>
                  <a:cubicBezTo>
                    <a:pt x="760" y="904"/>
                    <a:pt x="760" y="906"/>
                    <a:pt x="759" y="909"/>
                  </a:cubicBezTo>
                  <a:cubicBezTo>
                    <a:pt x="759" y="916"/>
                    <a:pt x="761" y="914"/>
                    <a:pt x="760" y="923"/>
                  </a:cubicBezTo>
                  <a:cubicBezTo>
                    <a:pt x="760" y="922"/>
                    <a:pt x="759" y="920"/>
                    <a:pt x="759" y="916"/>
                  </a:cubicBezTo>
                  <a:cubicBezTo>
                    <a:pt x="759" y="925"/>
                    <a:pt x="760" y="934"/>
                    <a:pt x="760" y="943"/>
                  </a:cubicBezTo>
                  <a:cubicBezTo>
                    <a:pt x="759" y="945"/>
                    <a:pt x="759" y="937"/>
                    <a:pt x="759" y="934"/>
                  </a:cubicBezTo>
                  <a:cubicBezTo>
                    <a:pt x="759" y="944"/>
                    <a:pt x="759" y="961"/>
                    <a:pt x="760" y="964"/>
                  </a:cubicBezTo>
                  <a:cubicBezTo>
                    <a:pt x="761" y="957"/>
                    <a:pt x="761" y="957"/>
                    <a:pt x="761" y="957"/>
                  </a:cubicBezTo>
                  <a:cubicBezTo>
                    <a:pt x="761" y="961"/>
                    <a:pt x="760" y="959"/>
                    <a:pt x="760" y="956"/>
                  </a:cubicBezTo>
                  <a:cubicBezTo>
                    <a:pt x="759" y="948"/>
                    <a:pt x="760" y="944"/>
                    <a:pt x="760" y="943"/>
                  </a:cubicBezTo>
                  <a:cubicBezTo>
                    <a:pt x="761" y="950"/>
                    <a:pt x="761" y="950"/>
                    <a:pt x="761" y="950"/>
                  </a:cubicBezTo>
                  <a:cubicBezTo>
                    <a:pt x="763" y="943"/>
                    <a:pt x="760" y="923"/>
                    <a:pt x="760" y="910"/>
                  </a:cubicBezTo>
                  <a:cubicBezTo>
                    <a:pt x="762" y="916"/>
                    <a:pt x="762" y="916"/>
                    <a:pt x="762" y="916"/>
                  </a:cubicBezTo>
                  <a:cubicBezTo>
                    <a:pt x="761" y="902"/>
                    <a:pt x="761" y="902"/>
                    <a:pt x="761" y="902"/>
                  </a:cubicBezTo>
                  <a:cubicBezTo>
                    <a:pt x="761" y="900"/>
                    <a:pt x="762" y="898"/>
                    <a:pt x="762" y="904"/>
                  </a:cubicBezTo>
                  <a:cubicBezTo>
                    <a:pt x="763" y="895"/>
                    <a:pt x="762" y="896"/>
                    <a:pt x="763" y="888"/>
                  </a:cubicBezTo>
                  <a:cubicBezTo>
                    <a:pt x="763" y="887"/>
                    <a:pt x="763" y="887"/>
                    <a:pt x="763" y="888"/>
                  </a:cubicBezTo>
                  <a:cubicBezTo>
                    <a:pt x="762" y="879"/>
                    <a:pt x="762" y="879"/>
                    <a:pt x="762" y="879"/>
                  </a:cubicBezTo>
                  <a:cubicBezTo>
                    <a:pt x="763" y="881"/>
                    <a:pt x="763" y="877"/>
                    <a:pt x="763" y="883"/>
                  </a:cubicBezTo>
                  <a:cubicBezTo>
                    <a:pt x="764" y="866"/>
                    <a:pt x="762" y="856"/>
                    <a:pt x="763" y="850"/>
                  </a:cubicBezTo>
                  <a:cubicBezTo>
                    <a:pt x="763" y="852"/>
                    <a:pt x="763" y="852"/>
                    <a:pt x="763" y="852"/>
                  </a:cubicBezTo>
                  <a:cubicBezTo>
                    <a:pt x="763" y="829"/>
                    <a:pt x="762" y="849"/>
                    <a:pt x="761" y="832"/>
                  </a:cubicBezTo>
                  <a:cubicBezTo>
                    <a:pt x="764" y="821"/>
                    <a:pt x="764" y="821"/>
                    <a:pt x="764" y="821"/>
                  </a:cubicBezTo>
                  <a:cubicBezTo>
                    <a:pt x="762" y="818"/>
                    <a:pt x="762" y="818"/>
                    <a:pt x="762" y="818"/>
                  </a:cubicBezTo>
                  <a:cubicBezTo>
                    <a:pt x="763" y="816"/>
                    <a:pt x="763" y="811"/>
                    <a:pt x="763" y="812"/>
                  </a:cubicBezTo>
                  <a:cubicBezTo>
                    <a:pt x="762" y="803"/>
                    <a:pt x="763" y="814"/>
                    <a:pt x="762" y="809"/>
                  </a:cubicBezTo>
                  <a:cubicBezTo>
                    <a:pt x="763" y="797"/>
                    <a:pt x="761" y="777"/>
                    <a:pt x="763" y="775"/>
                  </a:cubicBezTo>
                  <a:cubicBezTo>
                    <a:pt x="762" y="771"/>
                    <a:pt x="763" y="786"/>
                    <a:pt x="762" y="773"/>
                  </a:cubicBezTo>
                  <a:cubicBezTo>
                    <a:pt x="764" y="770"/>
                    <a:pt x="762" y="759"/>
                    <a:pt x="762" y="749"/>
                  </a:cubicBezTo>
                  <a:cubicBezTo>
                    <a:pt x="764" y="752"/>
                    <a:pt x="763" y="762"/>
                    <a:pt x="764" y="752"/>
                  </a:cubicBezTo>
                  <a:cubicBezTo>
                    <a:pt x="762" y="745"/>
                    <a:pt x="764" y="731"/>
                    <a:pt x="764" y="723"/>
                  </a:cubicBezTo>
                  <a:cubicBezTo>
                    <a:pt x="763" y="722"/>
                    <a:pt x="763" y="704"/>
                    <a:pt x="763" y="689"/>
                  </a:cubicBezTo>
                  <a:cubicBezTo>
                    <a:pt x="763" y="690"/>
                    <a:pt x="764" y="661"/>
                    <a:pt x="764" y="648"/>
                  </a:cubicBezTo>
                  <a:cubicBezTo>
                    <a:pt x="764" y="648"/>
                    <a:pt x="764" y="648"/>
                    <a:pt x="764" y="648"/>
                  </a:cubicBezTo>
                  <a:cubicBezTo>
                    <a:pt x="763" y="645"/>
                    <a:pt x="763" y="631"/>
                    <a:pt x="763" y="621"/>
                  </a:cubicBezTo>
                  <a:cubicBezTo>
                    <a:pt x="764" y="621"/>
                    <a:pt x="764" y="623"/>
                    <a:pt x="765" y="629"/>
                  </a:cubicBezTo>
                  <a:cubicBezTo>
                    <a:pt x="765" y="619"/>
                    <a:pt x="765" y="619"/>
                    <a:pt x="765" y="619"/>
                  </a:cubicBezTo>
                  <a:cubicBezTo>
                    <a:pt x="764" y="617"/>
                    <a:pt x="764" y="614"/>
                    <a:pt x="764" y="608"/>
                  </a:cubicBezTo>
                  <a:cubicBezTo>
                    <a:pt x="765" y="610"/>
                    <a:pt x="765" y="610"/>
                    <a:pt x="765" y="610"/>
                  </a:cubicBezTo>
                  <a:cubicBezTo>
                    <a:pt x="765" y="597"/>
                    <a:pt x="764" y="584"/>
                    <a:pt x="764" y="568"/>
                  </a:cubicBezTo>
                  <a:cubicBezTo>
                    <a:pt x="763" y="567"/>
                    <a:pt x="761" y="581"/>
                    <a:pt x="761" y="563"/>
                  </a:cubicBezTo>
                  <a:cubicBezTo>
                    <a:pt x="761" y="563"/>
                    <a:pt x="762" y="562"/>
                    <a:pt x="762" y="567"/>
                  </a:cubicBezTo>
                  <a:cubicBezTo>
                    <a:pt x="762" y="565"/>
                    <a:pt x="762" y="561"/>
                    <a:pt x="762" y="558"/>
                  </a:cubicBezTo>
                  <a:cubicBezTo>
                    <a:pt x="763" y="565"/>
                    <a:pt x="763" y="565"/>
                    <a:pt x="763" y="565"/>
                  </a:cubicBezTo>
                  <a:cubicBezTo>
                    <a:pt x="764" y="558"/>
                    <a:pt x="762" y="561"/>
                    <a:pt x="762" y="555"/>
                  </a:cubicBezTo>
                  <a:cubicBezTo>
                    <a:pt x="763" y="555"/>
                    <a:pt x="763" y="551"/>
                    <a:pt x="764" y="552"/>
                  </a:cubicBezTo>
                  <a:cubicBezTo>
                    <a:pt x="764" y="553"/>
                    <a:pt x="763" y="557"/>
                    <a:pt x="764" y="559"/>
                  </a:cubicBezTo>
                  <a:cubicBezTo>
                    <a:pt x="764" y="553"/>
                    <a:pt x="764" y="544"/>
                    <a:pt x="765" y="542"/>
                  </a:cubicBezTo>
                  <a:cubicBezTo>
                    <a:pt x="764" y="542"/>
                    <a:pt x="764" y="542"/>
                    <a:pt x="764" y="537"/>
                  </a:cubicBezTo>
                  <a:cubicBezTo>
                    <a:pt x="764" y="524"/>
                    <a:pt x="765" y="532"/>
                    <a:pt x="765" y="525"/>
                  </a:cubicBezTo>
                  <a:cubicBezTo>
                    <a:pt x="764" y="522"/>
                    <a:pt x="765" y="513"/>
                    <a:pt x="764" y="513"/>
                  </a:cubicBezTo>
                  <a:cubicBezTo>
                    <a:pt x="764" y="510"/>
                    <a:pt x="764" y="509"/>
                    <a:pt x="765" y="507"/>
                  </a:cubicBezTo>
                  <a:cubicBezTo>
                    <a:pt x="764" y="501"/>
                    <a:pt x="765" y="476"/>
                    <a:pt x="763" y="484"/>
                  </a:cubicBezTo>
                  <a:cubicBezTo>
                    <a:pt x="763" y="486"/>
                    <a:pt x="763" y="486"/>
                    <a:pt x="763" y="486"/>
                  </a:cubicBezTo>
                  <a:cubicBezTo>
                    <a:pt x="763" y="485"/>
                    <a:pt x="763" y="485"/>
                    <a:pt x="763" y="484"/>
                  </a:cubicBezTo>
                  <a:cubicBezTo>
                    <a:pt x="763" y="484"/>
                    <a:pt x="763" y="484"/>
                    <a:pt x="763" y="484"/>
                  </a:cubicBezTo>
                  <a:cubicBezTo>
                    <a:pt x="763" y="484"/>
                    <a:pt x="763" y="484"/>
                    <a:pt x="763" y="484"/>
                  </a:cubicBezTo>
                  <a:cubicBezTo>
                    <a:pt x="762" y="463"/>
                    <a:pt x="764" y="439"/>
                    <a:pt x="763" y="418"/>
                  </a:cubicBezTo>
                  <a:cubicBezTo>
                    <a:pt x="764" y="418"/>
                    <a:pt x="764" y="418"/>
                    <a:pt x="764" y="418"/>
                  </a:cubicBezTo>
                  <a:cubicBezTo>
                    <a:pt x="763" y="405"/>
                    <a:pt x="763" y="389"/>
                    <a:pt x="763" y="380"/>
                  </a:cubicBezTo>
                  <a:cubicBezTo>
                    <a:pt x="763" y="376"/>
                    <a:pt x="763" y="371"/>
                    <a:pt x="764" y="372"/>
                  </a:cubicBezTo>
                  <a:cubicBezTo>
                    <a:pt x="764" y="362"/>
                    <a:pt x="763" y="361"/>
                    <a:pt x="764" y="347"/>
                  </a:cubicBezTo>
                  <a:cubicBezTo>
                    <a:pt x="764" y="357"/>
                    <a:pt x="764" y="344"/>
                    <a:pt x="764" y="357"/>
                  </a:cubicBezTo>
                  <a:cubicBezTo>
                    <a:pt x="765" y="344"/>
                    <a:pt x="765" y="342"/>
                    <a:pt x="764" y="328"/>
                  </a:cubicBezTo>
                  <a:cubicBezTo>
                    <a:pt x="765" y="332"/>
                    <a:pt x="765" y="318"/>
                    <a:pt x="765" y="312"/>
                  </a:cubicBezTo>
                  <a:cubicBezTo>
                    <a:pt x="764" y="321"/>
                    <a:pt x="764" y="321"/>
                    <a:pt x="764" y="321"/>
                  </a:cubicBezTo>
                  <a:cubicBezTo>
                    <a:pt x="764" y="314"/>
                    <a:pt x="764" y="308"/>
                    <a:pt x="764" y="302"/>
                  </a:cubicBezTo>
                  <a:cubicBezTo>
                    <a:pt x="766" y="305"/>
                    <a:pt x="766" y="305"/>
                    <a:pt x="766" y="305"/>
                  </a:cubicBezTo>
                  <a:cubicBezTo>
                    <a:pt x="767" y="279"/>
                    <a:pt x="763" y="258"/>
                    <a:pt x="766" y="238"/>
                  </a:cubicBezTo>
                  <a:cubicBezTo>
                    <a:pt x="765" y="231"/>
                    <a:pt x="765" y="252"/>
                    <a:pt x="764" y="246"/>
                  </a:cubicBezTo>
                  <a:cubicBezTo>
                    <a:pt x="764" y="234"/>
                    <a:pt x="766" y="222"/>
                    <a:pt x="766" y="218"/>
                  </a:cubicBezTo>
                  <a:cubicBezTo>
                    <a:pt x="767" y="201"/>
                    <a:pt x="764" y="202"/>
                    <a:pt x="765" y="185"/>
                  </a:cubicBezTo>
                  <a:cubicBezTo>
                    <a:pt x="764" y="187"/>
                    <a:pt x="763" y="189"/>
                    <a:pt x="762" y="176"/>
                  </a:cubicBezTo>
                  <a:cubicBezTo>
                    <a:pt x="763" y="164"/>
                    <a:pt x="764" y="162"/>
                    <a:pt x="765" y="169"/>
                  </a:cubicBezTo>
                  <a:cubicBezTo>
                    <a:pt x="765" y="172"/>
                    <a:pt x="765" y="173"/>
                    <a:pt x="765" y="173"/>
                  </a:cubicBezTo>
                  <a:cubicBezTo>
                    <a:pt x="765" y="177"/>
                    <a:pt x="765" y="182"/>
                    <a:pt x="765" y="178"/>
                  </a:cubicBezTo>
                  <a:cubicBezTo>
                    <a:pt x="765" y="176"/>
                    <a:pt x="765" y="176"/>
                    <a:pt x="765" y="176"/>
                  </a:cubicBezTo>
                  <a:cubicBezTo>
                    <a:pt x="765" y="170"/>
                    <a:pt x="765" y="153"/>
                    <a:pt x="766" y="157"/>
                  </a:cubicBezTo>
                  <a:cubicBezTo>
                    <a:pt x="766" y="148"/>
                    <a:pt x="765" y="153"/>
                    <a:pt x="765" y="160"/>
                  </a:cubicBezTo>
                  <a:cubicBezTo>
                    <a:pt x="766" y="145"/>
                    <a:pt x="765" y="136"/>
                    <a:pt x="766" y="120"/>
                  </a:cubicBezTo>
                  <a:cubicBezTo>
                    <a:pt x="765" y="123"/>
                    <a:pt x="765" y="125"/>
                    <a:pt x="765" y="122"/>
                  </a:cubicBezTo>
                  <a:cubicBezTo>
                    <a:pt x="765" y="99"/>
                    <a:pt x="764" y="112"/>
                    <a:pt x="764" y="96"/>
                  </a:cubicBezTo>
                  <a:cubicBezTo>
                    <a:pt x="764" y="87"/>
                    <a:pt x="765" y="100"/>
                    <a:pt x="765" y="84"/>
                  </a:cubicBezTo>
                  <a:cubicBezTo>
                    <a:pt x="765" y="74"/>
                    <a:pt x="766" y="82"/>
                    <a:pt x="766" y="85"/>
                  </a:cubicBezTo>
                  <a:cubicBezTo>
                    <a:pt x="766" y="71"/>
                    <a:pt x="767" y="58"/>
                    <a:pt x="767" y="50"/>
                  </a:cubicBezTo>
                  <a:cubicBezTo>
                    <a:pt x="768" y="58"/>
                    <a:pt x="768" y="58"/>
                    <a:pt x="768" y="58"/>
                  </a:cubicBezTo>
                  <a:cubicBezTo>
                    <a:pt x="767" y="53"/>
                    <a:pt x="767" y="49"/>
                    <a:pt x="767" y="45"/>
                  </a:cubicBezTo>
                  <a:cubicBezTo>
                    <a:pt x="766" y="50"/>
                    <a:pt x="766" y="50"/>
                    <a:pt x="766" y="50"/>
                  </a:cubicBezTo>
                  <a:cubicBezTo>
                    <a:pt x="767" y="45"/>
                    <a:pt x="767" y="42"/>
                    <a:pt x="767" y="42"/>
                  </a:cubicBezTo>
                  <a:cubicBezTo>
                    <a:pt x="766" y="37"/>
                    <a:pt x="765" y="45"/>
                    <a:pt x="765" y="36"/>
                  </a:cubicBezTo>
                  <a:cubicBezTo>
                    <a:pt x="765" y="30"/>
                    <a:pt x="764" y="18"/>
                    <a:pt x="765" y="16"/>
                  </a:cubicBezTo>
                  <a:cubicBezTo>
                    <a:pt x="765" y="34"/>
                    <a:pt x="767" y="14"/>
                    <a:pt x="767" y="30"/>
                  </a:cubicBezTo>
                  <a:cubicBezTo>
                    <a:pt x="767" y="26"/>
                    <a:pt x="767" y="23"/>
                    <a:pt x="767" y="18"/>
                  </a:cubicBezTo>
                  <a:cubicBezTo>
                    <a:pt x="767" y="18"/>
                    <a:pt x="767" y="19"/>
                    <a:pt x="767" y="20"/>
                  </a:cubicBezTo>
                  <a:cubicBezTo>
                    <a:pt x="767" y="15"/>
                    <a:pt x="767" y="13"/>
                    <a:pt x="767" y="8"/>
                  </a:cubicBezTo>
                  <a:cubicBezTo>
                    <a:pt x="767" y="5"/>
                    <a:pt x="767" y="3"/>
                    <a:pt x="767" y="1"/>
                  </a:cubicBezTo>
                  <a:cubicBezTo>
                    <a:pt x="765" y="1"/>
                    <a:pt x="762" y="1"/>
                    <a:pt x="759" y="1"/>
                  </a:cubicBezTo>
                  <a:cubicBezTo>
                    <a:pt x="758" y="2"/>
                    <a:pt x="756" y="2"/>
                    <a:pt x="754" y="2"/>
                  </a:cubicBezTo>
                  <a:cubicBezTo>
                    <a:pt x="753" y="2"/>
                    <a:pt x="751" y="2"/>
                    <a:pt x="749" y="2"/>
                  </a:cubicBezTo>
                  <a:cubicBezTo>
                    <a:pt x="751" y="1"/>
                    <a:pt x="745" y="0"/>
                    <a:pt x="742" y="1"/>
                  </a:cubicBezTo>
                  <a:cubicBezTo>
                    <a:pt x="749" y="1"/>
                    <a:pt x="745" y="2"/>
                    <a:pt x="738" y="2"/>
                  </a:cubicBezTo>
                  <a:cubicBezTo>
                    <a:pt x="726" y="2"/>
                    <a:pt x="725" y="3"/>
                    <a:pt x="719" y="3"/>
                  </a:cubicBezTo>
                  <a:cubicBezTo>
                    <a:pt x="726" y="3"/>
                    <a:pt x="726" y="3"/>
                    <a:pt x="726" y="3"/>
                  </a:cubicBezTo>
                  <a:cubicBezTo>
                    <a:pt x="724" y="4"/>
                    <a:pt x="718" y="3"/>
                    <a:pt x="709" y="4"/>
                  </a:cubicBezTo>
                  <a:cubicBezTo>
                    <a:pt x="709" y="3"/>
                    <a:pt x="717" y="3"/>
                    <a:pt x="714" y="3"/>
                  </a:cubicBezTo>
                  <a:cubicBezTo>
                    <a:pt x="705" y="4"/>
                    <a:pt x="693" y="2"/>
                    <a:pt x="680" y="3"/>
                  </a:cubicBezTo>
                  <a:cubicBezTo>
                    <a:pt x="674" y="2"/>
                    <a:pt x="679" y="1"/>
                    <a:pt x="674" y="1"/>
                  </a:cubicBezTo>
                  <a:cubicBezTo>
                    <a:pt x="660" y="2"/>
                    <a:pt x="659" y="0"/>
                    <a:pt x="643" y="1"/>
                  </a:cubicBezTo>
                  <a:cubicBezTo>
                    <a:pt x="648" y="2"/>
                    <a:pt x="648" y="1"/>
                    <a:pt x="638" y="2"/>
                  </a:cubicBezTo>
                  <a:cubicBezTo>
                    <a:pt x="663" y="2"/>
                    <a:pt x="663" y="2"/>
                    <a:pt x="663" y="2"/>
                  </a:cubicBezTo>
                  <a:cubicBezTo>
                    <a:pt x="647" y="3"/>
                    <a:pt x="647" y="3"/>
                    <a:pt x="647" y="3"/>
                  </a:cubicBezTo>
                  <a:cubicBezTo>
                    <a:pt x="654" y="3"/>
                    <a:pt x="663" y="3"/>
                    <a:pt x="667" y="3"/>
                  </a:cubicBezTo>
                  <a:cubicBezTo>
                    <a:pt x="660" y="3"/>
                    <a:pt x="660" y="3"/>
                    <a:pt x="664" y="4"/>
                  </a:cubicBezTo>
                  <a:cubicBezTo>
                    <a:pt x="654" y="3"/>
                    <a:pt x="643" y="5"/>
                    <a:pt x="631" y="4"/>
                  </a:cubicBezTo>
                  <a:cubicBezTo>
                    <a:pt x="632" y="2"/>
                    <a:pt x="632" y="2"/>
                    <a:pt x="632" y="2"/>
                  </a:cubicBezTo>
                  <a:cubicBezTo>
                    <a:pt x="614" y="0"/>
                    <a:pt x="600" y="3"/>
                    <a:pt x="577" y="2"/>
                  </a:cubicBezTo>
                  <a:cubicBezTo>
                    <a:pt x="584" y="3"/>
                    <a:pt x="584" y="3"/>
                    <a:pt x="584" y="3"/>
                  </a:cubicBezTo>
                  <a:cubicBezTo>
                    <a:pt x="581" y="4"/>
                    <a:pt x="570" y="3"/>
                    <a:pt x="562" y="3"/>
                  </a:cubicBezTo>
                  <a:cubicBezTo>
                    <a:pt x="563" y="2"/>
                    <a:pt x="558" y="2"/>
                    <a:pt x="555" y="2"/>
                  </a:cubicBezTo>
                  <a:cubicBezTo>
                    <a:pt x="555" y="2"/>
                    <a:pt x="538" y="1"/>
                    <a:pt x="536" y="3"/>
                  </a:cubicBezTo>
                  <a:cubicBezTo>
                    <a:pt x="525" y="2"/>
                    <a:pt x="525" y="2"/>
                    <a:pt x="525" y="2"/>
                  </a:cubicBezTo>
                  <a:cubicBezTo>
                    <a:pt x="506" y="2"/>
                    <a:pt x="504" y="4"/>
                    <a:pt x="486" y="4"/>
                  </a:cubicBezTo>
                  <a:cubicBezTo>
                    <a:pt x="491" y="3"/>
                    <a:pt x="483" y="3"/>
                    <a:pt x="495" y="2"/>
                  </a:cubicBezTo>
                  <a:cubicBezTo>
                    <a:pt x="489" y="2"/>
                    <a:pt x="484" y="2"/>
                    <a:pt x="483" y="2"/>
                  </a:cubicBezTo>
                  <a:cubicBezTo>
                    <a:pt x="480" y="2"/>
                    <a:pt x="467" y="3"/>
                    <a:pt x="461" y="3"/>
                  </a:cubicBezTo>
                  <a:cubicBezTo>
                    <a:pt x="459" y="3"/>
                    <a:pt x="458" y="4"/>
                    <a:pt x="451" y="4"/>
                  </a:cubicBezTo>
                  <a:cubicBezTo>
                    <a:pt x="450" y="4"/>
                    <a:pt x="451" y="3"/>
                    <a:pt x="451" y="3"/>
                  </a:cubicBezTo>
                  <a:cubicBezTo>
                    <a:pt x="451" y="4"/>
                    <a:pt x="440" y="4"/>
                    <a:pt x="446" y="5"/>
                  </a:cubicBezTo>
                  <a:cubicBezTo>
                    <a:pt x="428" y="2"/>
                    <a:pt x="394" y="5"/>
                    <a:pt x="378" y="3"/>
                  </a:cubicBezTo>
                  <a:cubicBezTo>
                    <a:pt x="365" y="3"/>
                    <a:pt x="349" y="3"/>
                    <a:pt x="337" y="3"/>
                  </a:cubicBezTo>
                  <a:cubicBezTo>
                    <a:pt x="338" y="3"/>
                    <a:pt x="337" y="3"/>
                    <a:pt x="339" y="3"/>
                  </a:cubicBezTo>
                  <a:cubicBezTo>
                    <a:pt x="323" y="2"/>
                    <a:pt x="329" y="5"/>
                    <a:pt x="310" y="5"/>
                  </a:cubicBezTo>
                  <a:cubicBezTo>
                    <a:pt x="301" y="3"/>
                    <a:pt x="320" y="4"/>
                    <a:pt x="314" y="3"/>
                  </a:cubicBezTo>
                  <a:cubicBezTo>
                    <a:pt x="312" y="1"/>
                    <a:pt x="292" y="4"/>
                    <a:pt x="279" y="2"/>
                  </a:cubicBezTo>
                  <a:cubicBezTo>
                    <a:pt x="282" y="2"/>
                    <a:pt x="282" y="2"/>
                    <a:pt x="282" y="2"/>
                  </a:cubicBezTo>
                  <a:cubicBezTo>
                    <a:pt x="272" y="1"/>
                    <a:pt x="258" y="3"/>
                    <a:pt x="243" y="3"/>
                  </a:cubicBezTo>
                  <a:cubicBezTo>
                    <a:pt x="243" y="3"/>
                    <a:pt x="243" y="3"/>
                    <a:pt x="243" y="2"/>
                  </a:cubicBezTo>
                  <a:cubicBezTo>
                    <a:pt x="232" y="4"/>
                    <a:pt x="211" y="4"/>
                    <a:pt x="196" y="5"/>
                  </a:cubicBezTo>
                  <a:cubicBezTo>
                    <a:pt x="201" y="4"/>
                    <a:pt x="203" y="4"/>
                    <a:pt x="200" y="3"/>
                  </a:cubicBezTo>
                  <a:cubicBezTo>
                    <a:pt x="193" y="3"/>
                    <a:pt x="202" y="5"/>
                    <a:pt x="189" y="5"/>
                  </a:cubicBezTo>
                  <a:cubicBezTo>
                    <a:pt x="184" y="4"/>
                    <a:pt x="174" y="4"/>
                    <a:pt x="173" y="3"/>
                  </a:cubicBezTo>
                  <a:cubicBezTo>
                    <a:pt x="186" y="3"/>
                    <a:pt x="186" y="3"/>
                    <a:pt x="186" y="3"/>
                  </a:cubicBezTo>
                  <a:cubicBezTo>
                    <a:pt x="179" y="1"/>
                    <a:pt x="169" y="3"/>
                    <a:pt x="163" y="3"/>
                  </a:cubicBezTo>
                  <a:cubicBezTo>
                    <a:pt x="163" y="2"/>
                    <a:pt x="163" y="2"/>
                    <a:pt x="163" y="2"/>
                  </a:cubicBezTo>
                  <a:cubicBezTo>
                    <a:pt x="144" y="2"/>
                    <a:pt x="144" y="4"/>
                    <a:pt x="122" y="4"/>
                  </a:cubicBezTo>
                  <a:cubicBezTo>
                    <a:pt x="125" y="4"/>
                    <a:pt x="125" y="4"/>
                    <a:pt x="125" y="4"/>
                  </a:cubicBezTo>
                  <a:cubicBezTo>
                    <a:pt x="113" y="6"/>
                    <a:pt x="115" y="3"/>
                    <a:pt x="103" y="4"/>
                  </a:cubicBezTo>
                  <a:cubicBezTo>
                    <a:pt x="100" y="3"/>
                    <a:pt x="100" y="3"/>
                    <a:pt x="100" y="3"/>
                  </a:cubicBezTo>
                  <a:cubicBezTo>
                    <a:pt x="92" y="3"/>
                    <a:pt x="73" y="4"/>
                    <a:pt x="60" y="5"/>
                  </a:cubicBezTo>
                  <a:cubicBezTo>
                    <a:pt x="67" y="3"/>
                    <a:pt x="83" y="3"/>
                    <a:pt x="93" y="2"/>
                  </a:cubicBezTo>
                  <a:cubicBezTo>
                    <a:pt x="86" y="2"/>
                    <a:pt x="67" y="2"/>
                    <a:pt x="64" y="3"/>
                  </a:cubicBezTo>
                  <a:cubicBezTo>
                    <a:pt x="67" y="3"/>
                    <a:pt x="70" y="3"/>
                    <a:pt x="73" y="3"/>
                  </a:cubicBezTo>
                  <a:cubicBezTo>
                    <a:pt x="64" y="4"/>
                    <a:pt x="52" y="5"/>
                    <a:pt x="37" y="5"/>
                  </a:cubicBezTo>
                  <a:cubicBezTo>
                    <a:pt x="38" y="4"/>
                    <a:pt x="34" y="3"/>
                    <a:pt x="28" y="3"/>
                  </a:cubicBezTo>
                  <a:cubicBezTo>
                    <a:pt x="25" y="3"/>
                    <a:pt x="21" y="3"/>
                    <a:pt x="18" y="3"/>
                  </a:cubicBezTo>
                  <a:cubicBezTo>
                    <a:pt x="13" y="3"/>
                    <a:pt x="8" y="3"/>
                    <a:pt x="3" y="3"/>
                  </a:cubicBezTo>
                  <a:cubicBezTo>
                    <a:pt x="3" y="6"/>
                    <a:pt x="3" y="9"/>
                    <a:pt x="3" y="11"/>
                  </a:cubicBezTo>
                  <a:cubicBezTo>
                    <a:pt x="3" y="13"/>
                    <a:pt x="3" y="15"/>
                    <a:pt x="3" y="17"/>
                  </a:cubicBezTo>
                  <a:cubicBezTo>
                    <a:pt x="2" y="20"/>
                    <a:pt x="2" y="23"/>
                    <a:pt x="2" y="25"/>
                  </a:cubicBezTo>
                  <a:cubicBezTo>
                    <a:pt x="3" y="52"/>
                    <a:pt x="1" y="78"/>
                    <a:pt x="1" y="109"/>
                  </a:cubicBezTo>
                  <a:cubicBezTo>
                    <a:pt x="4" y="98"/>
                    <a:pt x="1" y="118"/>
                    <a:pt x="4" y="116"/>
                  </a:cubicBezTo>
                  <a:cubicBezTo>
                    <a:pt x="4" y="123"/>
                    <a:pt x="4" y="126"/>
                    <a:pt x="4" y="127"/>
                  </a:cubicBezTo>
                  <a:cubicBezTo>
                    <a:pt x="2" y="149"/>
                    <a:pt x="2" y="149"/>
                    <a:pt x="2" y="149"/>
                  </a:cubicBezTo>
                  <a:cubicBezTo>
                    <a:pt x="2" y="154"/>
                    <a:pt x="2" y="142"/>
                    <a:pt x="1" y="142"/>
                  </a:cubicBezTo>
                  <a:cubicBezTo>
                    <a:pt x="1" y="158"/>
                    <a:pt x="0" y="149"/>
                    <a:pt x="0" y="160"/>
                  </a:cubicBezTo>
                  <a:cubicBezTo>
                    <a:pt x="1" y="157"/>
                    <a:pt x="1" y="165"/>
                    <a:pt x="1" y="174"/>
                  </a:cubicBezTo>
                  <a:cubicBezTo>
                    <a:pt x="2" y="161"/>
                    <a:pt x="2" y="161"/>
                    <a:pt x="2" y="161"/>
                  </a:cubicBezTo>
                  <a:cubicBezTo>
                    <a:pt x="3" y="184"/>
                    <a:pt x="0" y="181"/>
                    <a:pt x="1" y="203"/>
                  </a:cubicBezTo>
                  <a:cubicBezTo>
                    <a:pt x="0" y="196"/>
                    <a:pt x="0" y="196"/>
                    <a:pt x="0" y="196"/>
                  </a:cubicBezTo>
                  <a:cubicBezTo>
                    <a:pt x="1" y="207"/>
                    <a:pt x="0" y="238"/>
                    <a:pt x="2" y="249"/>
                  </a:cubicBezTo>
                  <a:cubicBezTo>
                    <a:pt x="2" y="251"/>
                    <a:pt x="1" y="254"/>
                    <a:pt x="1" y="249"/>
                  </a:cubicBezTo>
                  <a:cubicBezTo>
                    <a:pt x="1" y="276"/>
                    <a:pt x="3" y="310"/>
                    <a:pt x="2" y="331"/>
                  </a:cubicBezTo>
                  <a:cubicBezTo>
                    <a:pt x="1" y="329"/>
                    <a:pt x="1" y="329"/>
                    <a:pt x="1" y="329"/>
                  </a:cubicBezTo>
                  <a:cubicBezTo>
                    <a:pt x="1" y="334"/>
                    <a:pt x="2" y="338"/>
                    <a:pt x="2" y="344"/>
                  </a:cubicBezTo>
                  <a:cubicBezTo>
                    <a:pt x="2" y="344"/>
                    <a:pt x="1" y="342"/>
                    <a:pt x="1" y="344"/>
                  </a:cubicBezTo>
                  <a:cubicBezTo>
                    <a:pt x="1" y="347"/>
                    <a:pt x="2" y="358"/>
                    <a:pt x="2" y="365"/>
                  </a:cubicBezTo>
                  <a:cubicBezTo>
                    <a:pt x="1" y="359"/>
                    <a:pt x="1" y="359"/>
                    <a:pt x="1" y="359"/>
                  </a:cubicBezTo>
                  <a:cubicBezTo>
                    <a:pt x="0" y="386"/>
                    <a:pt x="3" y="400"/>
                    <a:pt x="3" y="422"/>
                  </a:cubicBezTo>
                  <a:cubicBezTo>
                    <a:pt x="1" y="422"/>
                    <a:pt x="1" y="443"/>
                    <a:pt x="1" y="454"/>
                  </a:cubicBezTo>
                  <a:cubicBezTo>
                    <a:pt x="0" y="453"/>
                    <a:pt x="0" y="453"/>
                    <a:pt x="0" y="453"/>
                  </a:cubicBezTo>
                  <a:cubicBezTo>
                    <a:pt x="0" y="484"/>
                    <a:pt x="2" y="506"/>
                    <a:pt x="2" y="535"/>
                  </a:cubicBezTo>
                  <a:cubicBezTo>
                    <a:pt x="1" y="553"/>
                    <a:pt x="2" y="595"/>
                    <a:pt x="1" y="624"/>
                  </a:cubicBezTo>
                  <a:cubicBezTo>
                    <a:pt x="1" y="619"/>
                    <a:pt x="2" y="625"/>
                    <a:pt x="2" y="630"/>
                  </a:cubicBezTo>
                  <a:cubicBezTo>
                    <a:pt x="2" y="636"/>
                    <a:pt x="3" y="648"/>
                    <a:pt x="2" y="647"/>
                  </a:cubicBezTo>
                  <a:cubicBezTo>
                    <a:pt x="2" y="645"/>
                    <a:pt x="2" y="645"/>
                    <a:pt x="2" y="645"/>
                  </a:cubicBezTo>
                  <a:cubicBezTo>
                    <a:pt x="0" y="650"/>
                    <a:pt x="1" y="664"/>
                    <a:pt x="1" y="674"/>
                  </a:cubicBezTo>
                  <a:cubicBezTo>
                    <a:pt x="3" y="676"/>
                    <a:pt x="3" y="676"/>
                    <a:pt x="3" y="676"/>
                  </a:cubicBezTo>
                  <a:cubicBezTo>
                    <a:pt x="0" y="704"/>
                    <a:pt x="4" y="750"/>
                    <a:pt x="1" y="766"/>
                  </a:cubicBezTo>
                  <a:cubicBezTo>
                    <a:pt x="2" y="772"/>
                    <a:pt x="2" y="781"/>
                    <a:pt x="2" y="788"/>
                  </a:cubicBezTo>
                  <a:cubicBezTo>
                    <a:pt x="1" y="787"/>
                    <a:pt x="1" y="787"/>
                    <a:pt x="1" y="787"/>
                  </a:cubicBezTo>
                  <a:cubicBezTo>
                    <a:pt x="1" y="806"/>
                    <a:pt x="1" y="816"/>
                    <a:pt x="1" y="839"/>
                  </a:cubicBezTo>
                  <a:cubicBezTo>
                    <a:pt x="0" y="834"/>
                    <a:pt x="0" y="834"/>
                    <a:pt x="0" y="834"/>
                  </a:cubicBezTo>
                  <a:cubicBezTo>
                    <a:pt x="0" y="847"/>
                    <a:pt x="3" y="851"/>
                    <a:pt x="3" y="863"/>
                  </a:cubicBezTo>
                  <a:cubicBezTo>
                    <a:pt x="2" y="867"/>
                    <a:pt x="2" y="867"/>
                    <a:pt x="2" y="867"/>
                  </a:cubicBezTo>
                  <a:cubicBezTo>
                    <a:pt x="2" y="890"/>
                    <a:pt x="0" y="913"/>
                    <a:pt x="2" y="936"/>
                  </a:cubicBezTo>
                  <a:cubicBezTo>
                    <a:pt x="2" y="935"/>
                    <a:pt x="1" y="935"/>
                    <a:pt x="1" y="931"/>
                  </a:cubicBezTo>
                  <a:cubicBezTo>
                    <a:pt x="1" y="942"/>
                    <a:pt x="0" y="973"/>
                    <a:pt x="2" y="969"/>
                  </a:cubicBezTo>
                  <a:cubicBezTo>
                    <a:pt x="1" y="969"/>
                    <a:pt x="2" y="992"/>
                    <a:pt x="3" y="1005"/>
                  </a:cubicBezTo>
                  <a:cubicBezTo>
                    <a:pt x="2" y="1003"/>
                    <a:pt x="2" y="1003"/>
                    <a:pt x="2" y="1003"/>
                  </a:cubicBezTo>
                  <a:cubicBezTo>
                    <a:pt x="2" y="1004"/>
                    <a:pt x="2" y="1006"/>
                    <a:pt x="2" y="1007"/>
                  </a:cubicBezTo>
                  <a:cubicBezTo>
                    <a:pt x="2" y="1007"/>
                    <a:pt x="2" y="1008"/>
                    <a:pt x="2" y="1008"/>
                  </a:cubicBezTo>
                  <a:cubicBezTo>
                    <a:pt x="2" y="1009"/>
                    <a:pt x="2" y="1010"/>
                    <a:pt x="2" y="1010"/>
                  </a:cubicBezTo>
                  <a:cubicBezTo>
                    <a:pt x="3" y="1013"/>
                    <a:pt x="3" y="1015"/>
                    <a:pt x="3" y="1018"/>
                  </a:cubicBezTo>
                  <a:cubicBezTo>
                    <a:pt x="5" y="1018"/>
                    <a:pt x="8" y="1018"/>
                    <a:pt x="11" y="1018"/>
                  </a:cubicBezTo>
                  <a:cubicBezTo>
                    <a:pt x="13" y="1018"/>
                    <a:pt x="16" y="1017"/>
                    <a:pt x="19" y="1017"/>
                  </a:cubicBezTo>
                  <a:cubicBezTo>
                    <a:pt x="23" y="1017"/>
                    <a:pt x="22" y="1018"/>
                    <a:pt x="18" y="1018"/>
                  </a:cubicBezTo>
                  <a:cubicBezTo>
                    <a:pt x="29" y="1019"/>
                    <a:pt x="27" y="1017"/>
                    <a:pt x="41" y="1017"/>
                  </a:cubicBezTo>
                  <a:cubicBezTo>
                    <a:pt x="36" y="1018"/>
                    <a:pt x="36" y="1018"/>
                    <a:pt x="36" y="1018"/>
                  </a:cubicBezTo>
                  <a:cubicBezTo>
                    <a:pt x="48" y="1018"/>
                    <a:pt x="47" y="1018"/>
                    <a:pt x="53" y="1017"/>
                  </a:cubicBezTo>
                  <a:cubicBezTo>
                    <a:pt x="61" y="1017"/>
                    <a:pt x="76" y="1017"/>
                    <a:pt x="77" y="1018"/>
                  </a:cubicBezTo>
                  <a:cubicBezTo>
                    <a:pt x="79" y="1018"/>
                    <a:pt x="86" y="1017"/>
                    <a:pt x="93" y="1017"/>
                  </a:cubicBezTo>
                  <a:cubicBezTo>
                    <a:pt x="93" y="1018"/>
                    <a:pt x="91" y="1018"/>
                    <a:pt x="90" y="1018"/>
                  </a:cubicBezTo>
                  <a:cubicBezTo>
                    <a:pt x="110" y="1019"/>
                    <a:pt x="119" y="1017"/>
                    <a:pt x="133" y="1018"/>
                  </a:cubicBezTo>
                  <a:cubicBezTo>
                    <a:pt x="133" y="1018"/>
                    <a:pt x="134" y="1018"/>
                    <a:pt x="135" y="1018"/>
                  </a:cubicBezTo>
                  <a:cubicBezTo>
                    <a:pt x="119" y="1018"/>
                    <a:pt x="107" y="1018"/>
                    <a:pt x="108" y="1018"/>
                  </a:cubicBezTo>
                  <a:cubicBezTo>
                    <a:pt x="108" y="1019"/>
                    <a:pt x="121" y="1019"/>
                    <a:pt x="110" y="1021"/>
                  </a:cubicBezTo>
                  <a:cubicBezTo>
                    <a:pt x="121" y="1020"/>
                    <a:pt x="138" y="1018"/>
                    <a:pt x="151" y="1019"/>
                  </a:cubicBezTo>
                  <a:cubicBezTo>
                    <a:pt x="151" y="1019"/>
                    <a:pt x="152" y="1019"/>
                    <a:pt x="152" y="1019"/>
                  </a:cubicBezTo>
                  <a:cubicBezTo>
                    <a:pt x="151" y="1019"/>
                    <a:pt x="151" y="1019"/>
                    <a:pt x="151" y="1019"/>
                  </a:cubicBezTo>
                  <a:cubicBezTo>
                    <a:pt x="154" y="1019"/>
                    <a:pt x="156" y="1019"/>
                    <a:pt x="159" y="1019"/>
                  </a:cubicBezTo>
                  <a:cubicBezTo>
                    <a:pt x="163" y="1019"/>
                    <a:pt x="165" y="1019"/>
                    <a:pt x="169" y="1020"/>
                  </a:cubicBezTo>
                  <a:cubicBezTo>
                    <a:pt x="171" y="1020"/>
                    <a:pt x="184" y="1020"/>
                    <a:pt x="190" y="1020"/>
                  </a:cubicBezTo>
                  <a:cubicBezTo>
                    <a:pt x="190" y="1019"/>
                    <a:pt x="198" y="1019"/>
                    <a:pt x="190" y="1018"/>
                  </a:cubicBezTo>
                  <a:cubicBezTo>
                    <a:pt x="191" y="1018"/>
                    <a:pt x="189" y="1018"/>
                    <a:pt x="185" y="1018"/>
                  </a:cubicBezTo>
                  <a:cubicBezTo>
                    <a:pt x="184" y="1018"/>
                    <a:pt x="183" y="1018"/>
                    <a:pt x="182" y="1018"/>
                  </a:cubicBezTo>
                  <a:cubicBezTo>
                    <a:pt x="182" y="1018"/>
                    <a:pt x="182" y="1018"/>
                    <a:pt x="182" y="1018"/>
                  </a:cubicBezTo>
                  <a:cubicBezTo>
                    <a:pt x="178" y="1018"/>
                    <a:pt x="173" y="1018"/>
                    <a:pt x="167" y="1018"/>
                  </a:cubicBezTo>
                  <a:cubicBezTo>
                    <a:pt x="172" y="1018"/>
                    <a:pt x="177" y="1017"/>
                    <a:pt x="184" y="1018"/>
                  </a:cubicBezTo>
                  <a:cubicBezTo>
                    <a:pt x="187" y="1017"/>
                    <a:pt x="191" y="1017"/>
                    <a:pt x="193" y="1016"/>
                  </a:cubicBezTo>
                  <a:cubicBezTo>
                    <a:pt x="201" y="1018"/>
                    <a:pt x="218" y="1019"/>
                    <a:pt x="221" y="1020"/>
                  </a:cubicBezTo>
                  <a:cubicBezTo>
                    <a:pt x="240" y="1019"/>
                    <a:pt x="266" y="1019"/>
                    <a:pt x="278" y="1017"/>
                  </a:cubicBezTo>
                  <a:cubicBezTo>
                    <a:pt x="284" y="1017"/>
                    <a:pt x="285" y="1018"/>
                    <a:pt x="287" y="1018"/>
                  </a:cubicBezTo>
                  <a:cubicBezTo>
                    <a:pt x="284" y="1018"/>
                    <a:pt x="280" y="1018"/>
                    <a:pt x="278" y="1018"/>
                  </a:cubicBezTo>
                  <a:cubicBezTo>
                    <a:pt x="289" y="1018"/>
                    <a:pt x="311" y="1018"/>
                    <a:pt x="314" y="1017"/>
                  </a:cubicBezTo>
                  <a:cubicBezTo>
                    <a:pt x="327" y="1017"/>
                    <a:pt x="306" y="1018"/>
                    <a:pt x="325" y="1018"/>
                  </a:cubicBezTo>
                  <a:cubicBezTo>
                    <a:pt x="322" y="1018"/>
                    <a:pt x="322" y="1018"/>
                    <a:pt x="322" y="1018"/>
                  </a:cubicBezTo>
                  <a:cubicBezTo>
                    <a:pt x="360" y="1021"/>
                    <a:pt x="383" y="1015"/>
                    <a:pt x="425" y="1018"/>
                  </a:cubicBezTo>
                  <a:cubicBezTo>
                    <a:pt x="422" y="1017"/>
                    <a:pt x="421" y="1017"/>
                    <a:pt x="420" y="1017"/>
                  </a:cubicBezTo>
                  <a:cubicBezTo>
                    <a:pt x="468" y="1018"/>
                    <a:pt x="518" y="1016"/>
                    <a:pt x="565" y="1018"/>
                  </a:cubicBezTo>
                  <a:cubicBezTo>
                    <a:pt x="578" y="1018"/>
                    <a:pt x="580" y="1017"/>
                    <a:pt x="588" y="1017"/>
                  </a:cubicBezTo>
                  <a:cubicBezTo>
                    <a:pt x="591" y="1018"/>
                    <a:pt x="591" y="1018"/>
                    <a:pt x="591" y="1018"/>
                  </a:cubicBezTo>
                  <a:cubicBezTo>
                    <a:pt x="605" y="1017"/>
                    <a:pt x="605" y="1017"/>
                    <a:pt x="605" y="1017"/>
                  </a:cubicBezTo>
                  <a:cubicBezTo>
                    <a:pt x="624" y="1015"/>
                    <a:pt x="639" y="1019"/>
                    <a:pt x="664" y="1018"/>
                  </a:cubicBezTo>
                  <a:cubicBezTo>
                    <a:pt x="661" y="1017"/>
                    <a:pt x="661" y="1017"/>
                    <a:pt x="661" y="1017"/>
                  </a:cubicBezTo>
                  <a:cubicBezTo>
                    <a:pt x="669" y="1017"/>
                    <a:pt x="689" y="1016"/>
                    <a:pt x="687" y="1017"/>
                  </a:cubicBezTo>
                  <a:cubicBezTo>
                    <a:pt x="688" y="1017"/>
                    <a:pt x="690" y="1016"/>
                    <a:pt x="694" y="1017"/>
                  </a:cubicBezTo>
                  <a:cubicBezTo>
                    <a:pt x="694" y="1017"/>
                    <a:pt x="694" y="1017"/>
                    <a:pt x="694" y="1017"/>
                  </a:cubicBezTo>
                  <a:cubicBezTo>
                    <a:pt x="716" y="1016"/>
                    <a:pt x="716" y="1016"/>
                    <a:pt x="716" y="1016"/>
                  </a:cubicBezTo>
                  <a:cubicBezTo>
                    <a:pt x="733" y="1017"/>
                    <a:pt x="714" y="1019"/>
                    <a:pt x="738" y="1019"/>
                  </a:cubicBezTo>
                  <a:cubicBezTo>
                    <a:pt x="748" y="1019"/>
                    <a:pt x="765" y="1017"/>
                    <a:pt x="761" y="1017"/>
                  </a:cubicBezTo>
                  <a:cubicBezTo>
                    <a:pt x="758" y="1017"/>
                    <a:pt x="752" y="1016"/>
                    <a:pt x="751" y="1016"/>
                  </a:cubicBezTo>
                  <a:cubicBezTo>
                    <a:pt x="760" y="1015"/>
                    <a:pt x="760" y="1015"/>
                    <a:pt x="760" y="1015"/>
                  </a:cubicBezTo>
                  <a:cubicBezTo>
                    <a:pt x="762" y="1013"/>
                    <a:pt x="768" y="1012"/>
                    <a:pt x="747" y="1010"/>
                  </a:cubicBezTo>
                  <a:cubicBezTo>
                    <a:pt x="733" y="1011"/>
                    <a:pt x="733" y="1011"/>
                    <a:pt x="733" y="1011"/>
                  </a:cubicBezTo>
                  <a:cubicBezTo>
                    <a:pt x="728" y="1010"/>
                    <a:pt x="728" y="1010"/>
                    <a:pt x="728" y="1010"/>
                  </a:cubicBezTo>
                  <a:cubicBezTo>
                    <a:pt x="740" y="1010"/>
                    <a:pt x="740" y="1010"/>
                    <a:pt x="740" y="1010"/>
                  </a:cubicBezTo>
                  <a:cubicBezTo>
                    <a:pt x="733" y="1010"/>
                    <a:pt x="729" y="1010"/>
                    <a:pt x="724" y="1011"/>
                  </a:cubicBezTo>
                  <a:cubicBezTo>
                    <a:pt x="723" y="1010"/>
                    <a:pt x="721" y="1010"/>
                    <a:pt x="718" y="1010"/>
                  </a:cubicBezTo>
                  <a:cubicBezTo>
                    <a:pt x="704" y="1012"/>
                    <a:pt x="704" y="1012"/>
                    <a:pt x="704" y="1012"/>
                  </a:cubicBezTo>
                  <a:cubicBezTo>
                    <a:pt x="702" y="1011"/>
                    <a:pt x="710" y="1010"/>
                    <a:pt x="701" y="1010"/>
                  </a:cubicBezTo>
                  <a:cubicBezTo>
                    <a:pt x="694" y="1011"/>
                    <a:pt x="707" y="1011"/>
                    <a:pt x="696" y="1012"/>
                  </a:cubicBezTo>
                  <a:cubicBezTo>
                    <a:pt x="689" y="1011"/>
                    <a:pt x="691" y="1010"/>
                    <a:pt x="683" y="1011"/>
                  </a:cubicBezTo>
                  <a:cubicBezTo>
                    <a:pt x="682" y="1011"/>
                    <a:pt x="683" y="1010"/>
                    <a:pt x="687" y="1010"/>
                  </a:cubicBezTo>
                  <a:cubicBezTo>
                    <a:pt x="679" y="1011"/>
                    <a:pt x="668" y="1010"/>
                    <a:pt x="664" y="1011"/>
                  </a:cubicBezTo>
                  <a:cubicBezTo>
                    <a:pt x="657" y="1010"/>
                    <a:pt x="639" y="1012"/>
                    <a:pt x="640" y="1010"/>
                  </a:cubicBezTo>
                  <a:cubicBezTo>
                    <a:pt x="638" y="1010"/>
                    <a:pt x="627" y="1011"/>
                    <a:pt x="621" y="1011"/>
                  </a:cubicBezTo>
                  <a:cubicBezTo>
                    <a:pt x="633" y="1009"/>
                    <a:pt x="596" y="1011"/>
                    <a:pt x="599" y="1009"/>
                  </a:cubicBezTo>
                  <a:cubicBezTo>
                    <a:pt x="590" y="1011"/>
                    <a:pt x="566" y="1010"/>
                    <a:pt x="551" y="1011"/>
                  </a:cubicBezTo>
                  <a:cubicBezTo>
                    <a:pt x="551" y="1011"/>
                    <a:pt x="553" y="1010"/>
                    <a:pt x="555" y="1011"/>
                  </a:cubicBezTo>
                  <a:cubicBezTo>
                    <a:pt x="546" y="1010"/>
                    <a:pt x="543" y="1010"/>
                    <a:pt x="537" y="1009"/>
                  </a:cubicBezTo>
                  <a:cubicBezTo>
                    <a:pt x="536" y="1011"/>
                    <a:pt x="522" y="1011"/>
                    <a:pt x="515" y="1012"/>
                  </a:cubicBezTo>
                  <a:cubicBezTo>
                    <a:pt x="504" y="1011"/>
                    <a:pt x="521" y="1010"/>
                    <a:pt x="518" y="1009"/>
                  </a:cubicBezTo>
                  <a:cubicBezTo>
                    <a:pt x="518" y="1010"/>
                    <a:pt x="499" y="1010"/>
                    <a:pt x="502" y="1011"/>
                  </a:cubicBezTo>
                  <a:cubicBezTo>
                    <a:pt x="494" y="1010"/>
                    <a:pt x="495" y="1011"/>
                    <a:pt x="491" y="1010"/>
                  </a:cubicBezTo>
                  <a:cubicBezTo>
                    <a:pt x="489" y="1012"/>
                    <a:pt x="483" y="1010"/>
                    <a:pt x="476" y="1011"/>
                  </a:cubicBezTo>
                  <a:cubicBezTo>
                    <a:pt x="464" y="1010"/>
                    <a:pt x="473" y="1009"/>
                    <a:pt x="460" y="1010"/>
                  </a:cubicBezTo>
                  <a:cubicBezTo>
                    <a:pt x="453" y="1009"/>
                    <a:pt x="465" y="1009"/>
                    <a:pt x="465" y="1009"/>
                  </a:cubicBezTo>
                  <a:close/>
                  <a:moveTo>
                    <a:pt x="147" y="1012"/>
                  </a:moveTo>
                  <a:cubicBezTo>
                    <a:pt x="147" y="1012"/>
                    <a:pt x="147" y="1012"/>
                    <a:pt x="147" y="1012"/>
                  </a:cubicBezTo>
                  <a:cubicBezTo>
                    <a:pt x="150" y="1012"/>
                    <a:pt x="152" y="1012"/>
                    <a:pt x="154" y="1012"/>
                  </a:cubicBezTo>
                  <a:cubicBezTo>
                    <a:pt x="152" y="1012"/>
                    <a:pt x="151" y="1012"/>
                    <a:pt x="147" y="1012"/>
                  </a:cubicBezTo>
                  <a:close/>
                  <a:moveTo>
                    <a:pt x="121" y="1012"/>
                  </a:moveTo>
                  <a:cubicBezTo>
                    <a:pt x="124" y="1012"/>
                    <a:pt x="128" y="1012"/>
                    <a:pt x="132" y="1012"/>
                  </a:cubicBezTo>
                  <a:cubicBezTo>
                    <a:pt x="133" y="1012"/>
                    <a:pt x="132" y="1013"/>
                    <a:pt x="129" y="1013"/>
                  </a:cubicBezTo>
                  <a:cubicBezTo>
                    <a:pt x="131" y="1013"/>
                    <a:pt x="125" y="1012"/>
                    <a:pt x="121" y="1012"/>
                  </a:cubicBezTo>
                  <a:close/>
                  <a:moveTo>
                    <a:pt x="177" y="1020"/>
                  </a:moveTo>
                  <a:cubicBezTo>
                    <a:pt x="173" y="1020"/>
                    <a:pt x="171" y="1020"/>
                    <a:pt x="171" y="1019"/>
                  </a:cubicBezTo>
                  <a:cubicBezTo>
                    <a:pt x="173" y="1019"/>
                    <a:pt x="175" y="1019"/>
                    <a:pt x="178" y="1019"/>
                  </a:cubicBezTo>
                  <a:cubicBezTo>
                    <a:pt x="178" y="1019"/>
                    <a:pt x="179" y="1019"/>
                    <a:pt x="179" y="1019"/>
                  </a:cubicBezTo>
                  <a:cubicBezTo>
                    <a:pt x="178" y="1019"/>
                    <a:pt x="178" y="1020"/>
                    <a:pt x="177" y="1020"/>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92" name="Freeform 83"/>
            <p:cNvSpPr>
              <a:spLocks noEditPoints="1"/>
            </p:cNvSpPr>
            <p:nvPr/>
          </p:nvSpPr>
          <p:spPr bwMode="auto">
            <a:xfrm>
              <a:off x="5614526" y="2738437"/>
              <a:ext cx="1609725" cy="28575"/>
            </a:xfrm>
            <a:custGeom>
              <a:avLst/>
              <a:gdLst>
                <a:gd name="T0" fmla="*/ 85 w 746"/>
                <a:gd name="T1" fmla="*/ 10 h 13"/>
                <a:gd name="T2" fmla="*/ 91 w 746"/>
                <a:gd name="T3" fmla="*/ 10 h 13"/>
                <a:gd name="T4" fmla="*/ 110 w 746"/>
                <a:gd name="T5" fmla="*/ 11 h 13"/>
                <a:gd name="T6" fmla="*/ 151 w 746"/>
                <a:gd name="T7" fmla="*/ 12 h 13"/>
                <a:gd name="T8" fmla="*/ 177 w 746"/>
                <a:gd name="T9" fmla="*/ 9 h 13"/>
                <a:gd name="T10" fmla="*/ 220 w 746"/>
                <a:gd name="T11" fmla="*/ 10 h 13"/>
                <a:gd name="T12" fmla="*/ 237 w 746"/>
                <a:gd name="T13" fmla="*/ 12 h 13"/>
                <a:gd name="T14" fmla="*/ 261 w 746"/>
                <a:gd name="T15" fmla="*/ 9 h 13"/>
                <a:gd name="T16" fmla="*/ 284 w 746"/>
                <a:gd name="T17" fmla="*/ 10 h 13"/>
                <a:gd name="T18" fmla="*/ 312 w 746"/>
                <a:gd name="T19" fmla="*/ 10 h 13"/>
                <a:gd name="T20" fmla="*/ 371 w 746"/>
                <a:gd name="T21" fmla="*/ 11 h 13"/>
                <a:gd name="T22" fmla="*/ 438 w 746"/>
                <a:gd name="T23" fmla="*/ 11 h 13"/>
                <a:gd name="T24" fmla="*/ 469 w 746"/>
                <a:gd name="T25" fmla="*/ 10 h 13"/>
                <a:gd name="T26" fmla="*/ 519 w 746"/>
                <a:gd name="T27" fmla="*/ 10 h 13"/>
                <a:gd name="T28" fmla="*/ 540 w 746"/>
                <a:gd name="T29" fmla="*/ 11 h 13"/>
                <a:gd name="T30" fmla="*/ 565 w 746"/>
                <a:gd name="T31" fmla="*/ 8 h 13"/>
                <a:gd name="T32" fmla="*/ 575 w 746"/>
                <a:gd name="T33" fmla="*/ 8 h 13"/>
                <a:gd name="T34" fmla="*/ 593 w 746"/>
                <a:gd name="T35" fmla="*/ 9 h 13"/>
                <a:gd name="T36" fmla="*/ 623 w 746"/>
                <a:gd name="T37" fmla="*/ 8 h 13"/>
                <a:gd name="T38" fmla="*/ 648 w 746"/>
                <a:gd name="T39" fmla="*/ 8 h 13"/>
                <a:gd name="T40" fmla="*/ 675 w 746"/>
                <a:gd name="T41" fmla="*/ 8 h 13"/>
                <a:gd name="T42" fmla="*/ 688 w 746"/>
                <a:gd name="T43" fmla="*/ 9 h 13"/>
                <a:gd name="T44" fmla="*/ 706 w 746"/>
                <a:gd name="T45" fmla="*/ 9 h 13"/>
                <a:gd name="T46" fmla="*/ 734 w 746"/>
                <a:gd name="T47" fmla="*/ 9 h 13"/>
                <a:gd name="T48" fmla="*/ 744 w 746"/>
                <a:gd name="T49" fmla="*/ 8 h 13"/>
                <a:gd name="T50" fmla="*/ 729 w 746"/>
                <a:gd name="T51" fmla="*/ 5 h 13"/>
                <a:gd name="T52" fmla="*/ 715 w 746"/>
                <a:gd name="T53" fmla="*/ 4 h 13"/>
                <a:gd name="T54" fmla="*/ 700 w 746"/>
                <a:gd name="T55" fmla="*/ 4 h 13"/>
                <a:gd name="T56" fmla="*/ 672 w 746"/>
                <a:gd name="T57" fmla="*/ 3 h 13"/>
                <a:gd name="T58" fmla="*/ 660 w 746"/>
                <a:gd name="T59" fmla="*/ 5 h 13"/>
                <a:gd name="T60" fmla="*/ 649 w 746"/>
                <a:gd name="T61" fmla="*/ 4 h 13"/>
                <a:gd name="T62" fmla="*/ 629 w 746"/>
                <a:gd name="T63" fmla="*/ 5 h 13"/>
                <a:gd name="T64" fmla="*/ 606 w 746"/>
                <a:gd name="T65" fmla="*/ 3 h 13"/>
                <a:gd name="T66" fmla="*/ 579 w 746"/>
                <a:gd name="T67" fmla="*/ 3 h 13"/>
                <a:gd name="T68" fmla="*/ 574 w 746"/>
                <a:gd name="T69" fmla="*/ 3 h 13"/>
                <a:gd name="T70" fmla="*/ 552 w 746"/>
                <a:gd name="T71" fmla="*/ 0 h 13"/>
                <a:gd name="T72" fmla="*/ 543 w 746"/>
                <a:gd name="T73" fmla="*/ 1 h 13"/>
                <a:gd name="T74" fmla="*/ 529 w 746"/>
                <a:gd name="T75" fmla="*/ 4 h 13"/>
                <a:gd name="T76" fmla="*/ 516 w 746"/>
                <a:gd name="T77" fmla="*/ 4 h 13"/>
                <a:gd name="T78" fmla="*/ 498 w 746"/>
                <a:gd name="T79" fmla="*/ 3 h 13"/>
                <a:gd name="T80" fmla="*/ 476 w 746"/>
                <a:gd name="T81" fmla="*/ 3 h 13"/>
                <a:gd name="T82" fmla="*/ 444 w 746"/>
                <a:gd name="T83" fmla="*/ 5 h 13"/>
                <a:gd name="T84" fmla="*/ 420 w 746"/>
                <a:gd name="T85" fmla="*/ 3 h 13"/>
                <a:gd name="T86" fmla="*/ 404 w 746"/>
                <a:gd name="T87" fmla="*/ 4 h 13"/>
                <a:gd name="T88" fmla="*/ 385 w 746"/>
                <a:gd name="T89" fmla="*/ 5 h 13"/>
                <a:gd name="T90" fmla="*/ 346 w 746"/>
                <a:gd name="T91" fmla="*/ 0 h 13"/>
                <a:gd name="T92" fmla="*/ 309 w 746"/>
                <a:gd name="T93" fmla="*/ 2 h 13"/>
                <a:gd name="T94" fmla="*/ 283 w 746"/>
                <a:gd name="T95" fmla="*/ 1 h 13"/>
                <a:gd name="T96" fmla="*/ 236 w 746"/>
                <a:gd name="T97" fmla="*/ 1 h 13"/>
                <a:gd name="T98" fmla="*/ 195 w 746"/>
                <a:gd name="T99" fmla="*/ 3 h 13"/>
                <a:gd name="T100" fmla="*/ 160 w 746"/>
                <a:gd name="T101" fmla="*/ 4 h 13"/>
                <a:gd name="T102" fmla="*/ 145 w 746"/>
                <a:gd name="T103" fmla="*/ 3 h 13"/>
                <a:gd name="T104" fmla="*/ 132 w 746"/>
                <a:gd name="T105" fmla="*/ 2 h 13"/>
                <a:gd name="T106" fmla="*/ 125 w 746"/>
                <a:gd name="T107" fmla="*/ 3 h 13"/>
                <a:gd name="T108" fmla="*/ 105 w 746"/>
                <a:gd name="T109" fmla="*/ 3 h 13"/>
                <a:gd name="T110" fmla="*/ 38 w 746"/>
                <a:gd name="T111" fmla="*/ 4 h 13"/>
                <a:gd name="T112" fmla="*/ 16 w 746"/>
                <a:gd name="T113" fmla="*/ 4 h 13"/>
                <a:gd name="T114" fmla="*/ 7 w 746"/>
                <a:gd name="T115" fmla="*/ 10 h 13"/>
                <a:gd name="T116" fmla="*/ 15 w 746"/>
                <a:gd name="T117" fmla="*/ 9 h 13"/>
                <a:gd name="T118" fmla="*/ 46 w 746"/>
                <a:gd name="T119" fmla="*/ 10 h 13"/>
                <a:gd name="T120" fmla="*/ 62 w 746"/>
                <a:gd name="T121" fmla="*/ 10 h 13"/>
                <a:gd name="T122" fmla="*/ 138 w 746"/>
                <a:gd name="T123" fmla="*/ 9 h 13"/>
                <a:gd name="T124" fmla="*/ 126 w 746"/>
                <a:gd name="T125"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46" h="13">
                  <a:moveTo>
                    <a:pt x="65" y="13"/>
                  </a:moveTo>
                  <a:cubicBezTo>
                    <a:pt x="67" y="13"/>
                    <a:pt x="66" y="11"/>
                    <a:pt x="67" y="10"/>
                  </a:cubicBezTo>
                  <a:cubicBezTo>
                    <a:pt x="70" y="10"/>
                    <a:pt x="68" y="11"/>
                    <a:pt x="69" y="12"/>
                  </a:cubicBezTo>
                  <a:cubicBezTo>
                    <a:pt x="72" y="12"/>
                    <a:pt x="73" y="10"/>
                    <a:pt x="75" y="10"/>
                  </a:cubicBezTo>
                  <a:cubicBezTo>
                    <a:pt x="75" y="11"/>
                    <a:pt x="75" y="11"/>
                    <a:pt x="75" y="11"/>
                  </a:cubicBezTo>
                  <a:cubicBezTo>
                    <a:pt x="77" y="10"/>
                    <a:pt x="82" y="11"/>
                    <a:pt x="84" y="10"/>
                  </a:cubicBezTo>
                  <a:cubicBezTo>
                    <a:pt x="85" y="10"/>
                    <a:pt x="85" y="10"/>
                    <a:pt x="85" y="10"/>
                  </a:cubicBezTo>
                  <a:cubicBezTo>
                    <a:pt x="84" y="9"/>
                    <a:pt x="84" y="8"/>
                    <a:pt x="84" y="8"/>
                  </a:cubicBezTo>
                  <a:cubicBezTo>
                    <a:pt x="86" y="8"/>
                    <a:pt x="87" y="7"/>
                    <a:pt x="87" y="8"/>
                  </a:cubicBezTo>
                  <a:cubicBezTo>
                    <a:pt x="86" y="8"/>
                    <a:pt x="86" y="8"/>
                    <a:pt x="86" y="9"/>
                  </a:cubicBezTo>
                  <a:cubicBezTo>
                    <a:pt x="87" y="8"/>
                    <a:pt x="87" y="8"/>
                    <a:pt x="87" y="8"/>
                  </a:cubicBezTo>
                  <a:cubicBezTo>
                    <a:pt x="89" y="10"/>
                    <a:pt x="85" y="9"/>
                    <a:pt x="85" y="10"/>
                  </a:cubicBezTo>
                  <a:cubicBezTo>
                    <a:pt x="88" y="9"/>
                    <a:pt x="91" y="8"/>
                    <a:pt x="93" y="8"/>
                  </a:cubicBezTo>
                  <a:cubicBezTo>
                    <a:pt x="94" y="10"/>
                    <a:pt x="89" y="9"/>
                    <a:pt x="91" y="10"/>
                  </a:cubicBezTo>
                  <a:cubicBezTo>
                    <a:pt x="88" y="10"/>
                    <a:pt x="88" y="10"/>
                    <a:pt x="88" y="10"/>
                  </a:cubicBezTo>
                  <a:cubicBezTo>
                    <a:pt x="91" y="12"/>
                    <a:pt x="86" y="9"/>
                    <a:pt x="88" y="12"/>
                  </a:cubicBezTo>
                  <a:cubicBezTo>
                    <a:pt x="93" y="12"/>
                    <a:pt x="93" y="11"/>
                    <a:pt x="97" y="11"/>
                  </a:cubicBezTo>
                  <a:cubicBezTo>
                    <a:pt x="98" y="11"/>
                    <a:pt x="97" y="10"/>
                    <a:pt x="98" y="10"/>
                  </a:cubicBezTo>
                  <a:cubicBezTo>
                    <a:pt x="104" y="8"/>
                    <a:pt x="102" y="13"/>
                    <a:pt x="107" y="11"/>
                  </a:cubicBezTo>
                  <a:cubicBezTo>
                    <a:pt x="108" y="10"/>
                    <a:pt x="108" y="9"/>
                    <a:pt x="111" y="9"/>
                  </a:cubicBezTo>
                  <a:cubicBezTo>
                    <a:pt x="110" y="11"/>
                    <a:pt x="110" y="11"/>
                    <a:pt x="110" y="11"/>
                  </a:cubicBezTo>
                  <a:cubicBezTo>
                    <a:pt x="114" y="11"/>
                    <a:pt x="113" y="9"/>
                    <a:pt x="117" y="10"/>
                  </a:cubicBezTo>
                  <a:cubicBezTo>
                    <a:pt x="116" y="10"/>
                    <a:pt x="114" y="10"/>
                    <a:pt x="114" y="11"/>
                  </a:cubicBezTo>
                  <a:cubicBezTo>
                    <a:pt x="117" y="12"/>
                    <a:pt x="116" y="10"/>
                    <a:pt x="118" y="10"/>
                  </a:cubicBezTo>
                  <a:cubicBezTo>
                    <a:pt x="119" y="11"/>
                    <a:pt x="119" y="11"/>
                    <a:pt x="119" y="11"/>
                  </a:cubicBezTo>
                  <a:cubicBezTo>
                    <a:pt x="123" y="11"/>
                    <a:pt x="128" y="10"/>
                    <a:pt x="133" y="10"/>
                  </a:cubicBezTo>
                  <a:cubicBezTo>
                    <a:pt x="132" y="10"/>
                    <a:pt x="132" y="10"/>
                    <a:pt x="133" y="11"/>
                  </a:cubicBezTo>
                  <a:cubicBezTo>
                    <a:pt x="139" y="10"/>
                    <a:pt x="145" y="11"/>
                    <a:pt x="151" y="12"/>
                  </a:cubicBezTo>
                  <a:cubicBezTo>
                    <a:pt x="153" y="11"/>
                    <a:pt x="153" y="11"/>
                    <a:pt x="153" y="11"/>
                  </a:cubicBezTo>
                  <a:cubicBezTo>
                    <a:pt x="154" y="11"/>
                    <a:pt x="154" y="11"/>
                    <a:pt x="154" y="11"/>
                  </a:cubicBezTo>
                  <a:cubicBezTo>
                    <a:pt x="156" y="12"/>
                    <a:pt x="154" y="11"/>
                    <a:pt x="155" y="10"/>
                  </a:cubicBezTo>
                  <a:cubicBezTo>
                    <a:pt x="156" y="10"/>
                    <a:pt x="157" y="11"/>
                    <a:pt x="156" y="11"/>
                  </a:cubicBezTo>
                  <a:cubicBezTo>
                    <a:pt x="160" y="10"/>
                    <a:pt x="167" y="9"/>
                    <a:pt x="171" y="10"/>
                  </a:cubicBezTo>
                  <a:cubicBezTo>
                    <a:pt x="171" y="11"/>
                    <a:pt x="171" y="11"/>
                    <a:pt x="171" y="11"/>
                  </a:cubicBezTo>
                  <a:cubicBezTo>
                    <a:pt x="174" y="11"/>
                    <a:pt x="174" y="8"/>
                    <a:pt x="177" y="9"/>
                  </a:cubicBezTo>
                  <a:cubicBezTo>
                    <a:pt x="177" y="10"/>
                    <a:pt x="177" y="10"/>
                    <a:pt x="177" y="10"/>
                  </a:cubicBezTo>
                  <a:cubicBezTo>
                    <a:pt x="184" y="10"/>
                    <a:pt x="192" y="9"/>
                    <a:pt x="197" y="11"/>
                  </a:cubicBezTo>
                  <a:cubicBezTo>
                    <a:pt x="198" y="9"/>
                    <a:pt x="204" y="12"/>
                    <a:pt x="205" y="9"/>
                  </a:cubicBezTo>
                  <a:cubicBezTo>
                    <a:pt x="209" y="10"/>
                    <a:pt x="207" y="11"/>
                    <a:pt x="213" y="12"/>
                  </a:cubicBezTo>
                  <a:cubicBezTo>
                    <a:pt x="215" y="12"/>
                    <a:pt x="215" y="10"/>
                    <a:pt x="217" y="10"/>
                  </a:cubicBezTo>
                  <a:cubicBezTo>
                    <a:pt x="217" y="11"/>
                    <a:pt x="217" y="11"/>
                    <a:pt x="217" y="11"/>
                  </a:cubicBezTo>
                  <a:cubicBezTo>
                    <a:pt x="220" y="10"/>
                    <a:pt x="220" y="10"/>
                    <a:pt x="220" y="10"/>
                  </a:cubicBezTo>
                  <a:cubicBezTo>
                    <a:pt x="221" y="11"/>
                    <a:pt x="221" y="11"/>
                    <a:pt x="221" y="11"/>
                  </a:cubicBezTo>
                  <a:cubicBezTo>
                    <a:pt x="223" y="11"/>
                    <a:pt x="223" y="11"/>
                    <a:pt x="223" y="11"/>
                  </a:cubicBezTo>
                  <a:cubicBezTo>
                    <a:pt x="222" y="11"/>
                    <a:pt x="221" y="10"/>
                    <a:pt x="222" y="10"/>
                  </a:cubicBezTo>
                  <a:cubicBezTo>
                    <a:pt x="224" y="9"/>
                    <a:pt x="228" y="11"/>
                    <a:pt x="228" y="12"/>
                  </a:cubicBezTo>
                  <a:cubicBezTo>
                    <a:pt x="235" y="10"/>
                    <a:pt x="235" y="10"/>
                    <a:pt x="235" y="10"/>
                  </a:cubicBezTo>
                  <a:cubicBezTo>
                    <a:pt x="235" y="11"/>
                    <a:pt x="234" y="11"/>
                    <a:pt x="233" y="11"/>
                  </a:cubicBezTo>
                  <a:cubicBezTo>
                    <a:pt x="236" y="10"/>
                    <a:pt x="233" y="13"/>
                    <a:pt x="237" y="12"/>
                  </a:cubicBezTo>
                  <a:cubicBezTo>
                    <a:pt x="236" y="11"/>
                    <a:pt x="237" y="11"/>
                    <a:pt x="237" y="11"/>
                  </a:cubicBezTo>
                  <a:cubicBezTo>
                    <a:pt x="238" y="11"/>
                    <a:pt x="242" y="11"/>
                    <a:pt x="245" y="11"/>
                  </a:cubicBezTo>
                  <a:cubicBezTo>
                    <a:pt x="244" y="12"/>
                    <a:pt x="244" y="12"/>
                    <a:pt x="244" y="12"/>
                  </a:cubicBezTo>
                  <a:cubicBezTo>
                    <a:pt x="249" y="12"/>
                    <a:pt x="254" y="11"/>
                    <a:pt x="260" y="12"/>
                  </a:cubicBezTo>
                  <a:cubicBezTo>
                    <a:pt x="258" y="11"/>
                    <a:pt x="258" y="10"/>
                    <a:pt x="260" y="9"/>
                  </a:cubicBezTo>
                  <a:cubicBezTo>
                    <a:pt x="261" y="11"/>
                    <a:pt x="261" y="11"/>
                    <a:pt x="261" y="11"/>
                  </a:cubicBezTo>
                  <a:cubicBezTo>
                    <a:pt x="262" y="10"/>
                    <a:pt x="259" y="10"/>
                    <a:pt x="261" y="9"/>
                  </a:cubicBezTo>
                  <a:cubicBezTo>
                    <a:pt x="263" y="9"/>
                    <a:pt x="262" y="11"/>
                    <a:pt x="261" y="11"/>
                  </a:cubicBezTo>
                  <a:cubicBezTo>
                    <a:pt x="264" y="11"/>
                    <a:pt x="264" y="11"/>
                    <a:pt x="264" y="11"/>
                  </a:cubicBezTo>
                  <a:cubicBezTo>
                    <a:pt x="264" y="11"/>
                    <a:pt x="263" y="11"/>
                    <a:pt x="263" y="12"/>
                  </a:cubicBezTo>
                  <a:cubicBezTo>
                    <a:pt x="264" y="11"/>
                    <a:pt x="267" y="13"/>
                    <a:pt x="269" y="12"/>
                  </a:cubicBezTo>
                  <a:cubicBezTo>
                    <a:pt x="269" y="12"/>
                    <a:pt x="269" y="12"/>
                    <a:pt x="269" y="12"/>
                  </a:cubicBezTo>
                  <a:cubicBezTo>
                    <a:pt x="274" y="12"/>
                    <a:pt x="277" y="12"/>
                    <a:pt x="281" y="12"/>
                  </a:cubicBezTo>
                  <a:cubicBezTo>
                    <a:pt x="281" y="11"/>
                    <a:pt x="283" y="11"/>
                    <a:pt x="284" y="10"/>
                  </a:cubicBezTo>
                  <a:cubicBezTo>
                    <a:pt x="288" y="10"/>
                    <a:pt x="291" y="11"/>
                    <a:pt x="295" y="11"/>
                  </a:cubicBezTo>
                  <a:cubicBezTo>
                    <a:pt x="298" y="10"/>
                    <a:pt x="296" y="10"/>
                    <a:pt x="297" y="9"/>
                  </a:cubicBezTo>
                  <a:cubicBezTo>
                    <a:pt x="297" y="10"/>
                    <a:pt x="301" y="10"/>
                    <a:pt x="299" y="11"/>
                  </a:cubicBezTo>
                  <a:cubicBezTo>
                    <a:pt x="304" y="11"/>
                    <a:pt x="305" y="11"/>
                    <a:pt x="311" y="10"/>
                  </a:cubicBezTo>
                  <a:cubicBezTo>
                    <a:pt x="311" y="10"/>
                    <a:pt x="310" y="9"/>
                    <a:pt x="310" y="9"/>
                  </a:cubicBezTo>
                  <a:cubicBezTo>
                    <a:pt x="311" y="9"/>
                    <a:pt x="313" y="10"/>
                    <a:pt x="313" y="10"/>
                  </a:cubicBezTo>
                  <a:cubicBezTo>
                    <a:pt x="312" y="10"/>
                    <a:pt x="312" y="10"/>
                    <a:pt x="312" y="10"/>
                  </a:cubicBezTo>
                  <a:cubicBezTo>
                    <a:pt x="319" y="9"/>
                    <a:pt x="328" y="13"/>
                    <a:pt x="333" y="11"/>
                  </a:cubicBezTo>
                  <a:cubicBezTo>
                    <a:pt x="333" y="11"/>
                    <a:pt x="333" y="11"/>
                    <a:pt x="333" y="11"/>
                  </a:cubicBezTo>
                  <a:cubicBezTo>
                    <a:pt x="338" y="10"/>
                    <a:pt x="338" y="10"/>
                    <a:pt x="338" y="10"/>
                  </a:cubicBezTo>
                  <a:cubicBezTo>
                    <a:pt x="341" y="10"/>
                    <a:pt x="337" y="11"/>
                    <a:pt x="339" y="11"/>
                  </a:cubicBezTo>
                  <a:cubicBezTo>
                    <a:pt x="344" y="10"/>
                    <a:pt x="348" y="12"/>
                    <a:pt x="353" y="10"/>
                  </a:cubicBezTo>
                  <a:cubicBezTo>
                    <a:pt x="357" y="13"/>
                    <a:pt x="366" y="10"/>
                    <a:pt x="371" y="12"/>
                  </a:cubicBezTo>
                  <a:cubicBezTo>
                    <a:pt x="371" y="11"/>
                    <a:pt x="371" y="11"/>
                    <a:pt x="371" y="11"/>
                  </a:cubicBezTo>
                  <a:cubicBezTo>
                    <a:pt x="372" y="11"/>
                    <a:pt x="373" y="12"/>
                    <a:pt x="374" y="12"/>
                  </a:cubicBezTo>
                  <a:cubicBezTo>
                    <a:pt x="373" y="11"/>
                    <a:pt x="372" y="11"/>
                    <a:pt x="373" y="11"/>
                  </a:cubicBezTo>
                  <a:cubicBezTo>
                    <a:pt x="384" y="10"/>
                    <a:pt x="396" y="12"/>
                    <a:pt x="408" y="13"/>
                  </a:cubicBezTo>
                  <a:cubicBezTo>
                    <a:pt x="412" y="13"/>
                    <a:pt x="410" y="9"/>
                    <a:pt x="415" y="11"/>
                  </a:cubicBezTo>
                  <a:cubicBezTo>
                    <a:pt x="414" y="12"/>
                    <a:pt x="414" y="12"/>
                    <a:pt x="414" y="12"/>
                  </a:cubicBezTo>
                  <a:cubicBezTo>
                    <a:pt x="422" y="10"/>
                    <a:pt x="431" y="12"/>
                    <a:pt x="439" y="11"/>
                  </a:cubicBezTo>
                  <a:cubicBezTo>
                    <a:pt x="439" y="11"/>
                    <a:pt x="439" y="11"/>
                    <a:pt x="438" y="11"/>
                  </a:cubicBezTo>
                  <a:cubicBezTo>
                    <a:pt x="440" y="12"/>
                    <a:pt x="444" y="11"/>
                    <a:pt x="444" y="11"/>
                  </a:cubicBezTo>
                  <a:cubicBezTo>
                    <a:pt x="446" y="11"/>
                    <a:pt x="445" y="11"/>
                    <a:pt x="446" y="12"/>
                  </a:cubicBezTo>
                  <a:cubicBezTo>
                    <a:pt x="447" y="12"/>
                    <a:pt x="450" y="11"/>
                    <a:pt x="451" y="12"/>
                  </a:cubicBezTo>
                  <a:cubicBezTo>
                    <a:pt x="451" y="12"/>
                    <a:pt x="450" y="12"/>
                    <a:pt x="450" y="12"/>
                  </a:cubicBezTo>
                  <a:cubicBezTo>
                    <a:pt x="451" y="11"/>
                    <a:pt x="455" y="12"/>
                    <a:pt x="454" y="11"/>
                  </a:cubicBezTo>
                  <a:cubicBezTo>
                    <a:pt x="457" y="11"/>
                    <a:pt x="460" y="10"/>
                    <a:pt x="463" y="11"/>
                  </a:cubicBezTo>
                  <a:cubicBezTo>
                    <a:pt x="464" y="10"/>
                    <a:pt x="468" y="12"/>
                    <a:pt x="469" y="10"/>
                  </a:cubicBezTo>
                  <a:cubicBezTo>
                    <a:pt x="468" y="12"/>
                    <a:pt x="474" y="11"/>
                    <a:pt x="476" y="11"/>
                  </a:cubicBezTo>
                  <a:cubicBezTo>
                    <a:pt x="475" y="11"/>
                    <a:pt x="478" y="11"/>
                    <a:pt x="477" y="12"/>
                  </a:cubicBezTo>
                  <a:cubicBezTo>
                    <a:pt x="479" y="12"/>
                    <a:pt x="481" y="12"/>
                    <a:pt x="481" y="11"/>
                  </a:cubicBezTo>
                  <a:cubicBezTo>
                    <a:pt x="485" y="13"/>
                    <a:pt x="489" y="9"/>
                    <a:pt x="491" y="12"/>
                  </a:cubicBezTo>
                  <a:cubicBezTo>
                    <a:pt x="498" y="11"/>
                    <a:pt x="504" y="10"/>
                    <a:pt x="510" y="10"/>
                  </a:cubicBezTo>
                  <a:cubicBezTo>
                    <a:pt x="510" y="11"/>
                    <a:pt x="504" y="10"/>
                    <a:pt x="504" y="12"/>
                  </a:cubicBezTo>
                  <a:cubicBezTo>
                    <a:pt x="510" y="11"/>
                    <a:pt x="513" y="9"/>
                    <a:pt x="519" y="10"/>
                  </a:cubicBezTo>
                  <a:cubicBezTo>
                    <a:pt x="520" y="10"/>
                    <a:pt x="518" y="11"/>
                    <a:pt x="517" y="11"/>
                  </a:cubicBezTo>
                  <a:cubicBezTo>
                    <a:pt x="523" y="10"/>
                    <a:pt x="528" y="11"/>
                    <a:pt x="533" y="10"/>
                  </a:cubicBezTo>
                  <a:cubicBezTo>
                    <a:pt x="533" y="10"/>
                    <a:pt x="533" y="10"/>
                    <a:pt x="532" y="11"/>
                  </a:cubicBezTo>
                  <a:cubicBezTo>
                    <a:pt x="533" y="10"/>
                    <a:pt x="535" y="11"/>
                    <a:pt x="534" y="10"/>
                  </a:cubicBezTo>
                  <a:cubicBezTo>
                    <a:pt x="533" y="10"/>
                    <a:pt x="533" y="10"/>
                    <a:pt x="533" y="10"/>
                  </a:cubicBezTo>
                  <a:cubicBezTo>
                    <a:pt x="532" y="9"/>
                    <a:pt x="537" y="8"/>
                    <a:pt x="538" y="7"/>
                  </a:cubicBezTo>
                  <a:cubicBezTo>
                    <a:pt x="536" y="9"/>
                    <a:pt x="543" y="8"/>
                    <a:pt x="540" y="11"/>
                  </a:cubicBezTo>
                  <a:cubicBezTo>
                    <a:pt x="541" y="10"/>
                    <a:pt x="541" y="10"/>
                    <a:pt x="541" y="10"/>
                  </a:cubicBezTo>
                  <a:cubicBezTo>
                    <a:pt x="542" y="10"/>
                    <a:pt x="542" y="10"/>
                    <a:pt x="541" y="11"/>
                  </a:cubicBezTo>
                  <a:cubicBezTo>
                    <a:pt x="545" y="10"/>
                    <a:pt x="544" y="9"/>
                    <a:pt x="547" y="9"/>
                  </a:cubicBezTo>
                  <a:cubicBezTo>
                    <a:pt x="547" y="10"/>
                    <a:pt x="546" y="10"/>
                    <a:pt x="546" y="10"/>
                  </a:cubicBezTo>
                  <a:cubicBezTo>
                    <a:pt x="548" y="10"/>
                    <a:pt x="549" y="9"/>
                    <a:pt x="552" y="9"/>
                  </a:cubicBezTo>
                  <a:cubicBezTo>
                    <a:pt x="552" y="9"/>
                    <a:pt x="552" y="10"/>
                    <a:pt x="551" y="10"/>
                  </a:cubicBezTo>
                  <a:cubicBezTo>
                    <a:pt x="556" y="10"/>
                    <a:pt x="559" y="8"/>
                    <a:pt x="565" y="8"/>
                  </a:cubicBezTo>
                  <a:cubicBezTo>
                    <a:pt x="563" y="10"/>
                    <a:pt x="566" y="9"/>
                    <a:pt x="567" y="10"/>
                  </a:cubicBezTo>
                  <a:cubicBezTo>
                    <a:pt x="569" y="10"/>
                    <a:pt x="569" y="10"/>
                    <a:pt x="569" y="10"/>
                  </a:cubicBezTo>
                  <a:cubicBezTo>
                    <a:pt x="568" y="9"/>
                    <a:pt x="568" y="9"/>
                    <a:pt x="568" y="9"/>
                  </a:cubicBezTo>
                  <a:cubicBezTo>
                    <a:pt x="571" y="9"/>
                    <a:pt x="573" y="8"/>
                    <a:pt x="575" y="9"/>
                  </a:cubicBezTo>
                  <a:cubicBezTo>
                    <a:pt x="573" y="9"/>
                    <a:pt x="573" y="9"/>
                    <a:pt x="573" y="9"/>
                  </a:cubicBezTo>
                  <a:cubicBezTo>
                    <a:pt x="578" y="9"/>
                    <a:pt x="578" y="9"/>
                    <a:pt x="578" y="9"/>
                  </a:cubicBezTo>
                  <a:cubicBezTo>
                    <a:pt x="575" y="8"/>
                    <a:pt x="575" y="8"/>
                    <a:pt x="575" y="8"/>
                  </a:cubicBezTo>
                  <a:cubicBezTo>
                    <a:pt x="577" y="8"/>
                    <a:pt x="575" y="7"/>
                    <a:pt x="578" y="7"/>
                  </a:cubicBezTo>
                  <a:cubicBezTo>
                    <a:pt x="577" y="7"/>
                    <a:pt x="580" y="7"/>
                    <a:pt x="582" y="8"/>
                  </a:cubicBezTo>
                  <a:cubicBezTo>
                    <a:pt x="582" y="8"/>
                    <a:pt x="582" y="8"/>
                    <a:pt x="582" y="8"/>
                  </a:cubicBezTo>
                  <a:cubicBezTo>
                    <a:pt x="583" y="7"/>
                    <a:pt x="584" y="7"/>
                    <a:pt x="586" y="7"/>
                  </a:cubicBezTo>
                  <a:cubicBezTo>
                    <a:pt x="586" y="8"/>
                    <a:pt x="586" y="9"/>
                    <a:pt x="586" y="9"/>
                  </a:cubicBezTo>
                  <a:cubicBezTo>
                    <a:pt x="587" y="8"/>
                    <a:pt x="592" y="9"/>
                    <a:pt x="593" y="8"/>
                  </a:cubicBezTo>
                  <a:cubicBezTo>
                    <a:pt x="593" y="8"/>
                    <a:pt x="592" y="9"/>
                    <a:pt x="593" y="9"/>
                  </a:cubicBezTo>
                  <a:cubicBezTo>
                    <a:pt x="594" y="8"/>
                    <a:pt x="594" y="8"/>
                    <a:pt x="594" y="8"/>
                  </a:cubicBezTo>
                  <a:cubicBezTo>
                    <a:pt x="595" y="8"/>
                    <a:pt x="595" y="8"/>
                    <a:pt x="595" y="9"/>
                  </a:cubicBezTo>
                  <a:cubicBezTo>
                    <a:pt x="598" y="9"/>
                    <a:pt x="594" y="7"/>
                    <a:pt x="598" y="8"/>
                  </a:cubicBezTo>
                  <a:cubicBezTo>
                    <a:pt x="597" y="8"/>
                    <a:pt x="598" y="8"/>
                    <a:pt x="597" y="8"/>
                  </a:cubicBezTo>
                  <a:cubicBezTo>
                    <a:pt x="601" y="9"/>
                    <a:pt x="605" y="8"/>
                    <a:pt x="608" y="8"/>
                  </a:cubicBezTo>
                  <a:cubicBezTo>
                    <a:pt x="609" y="10"/>
                    <a:pt x="605" y="8"/>
                    <a:pt x="606" y="10"/>
                  </a:cubicBezTo>
                  <a:cubicBezTo>
                    <a:pt x="612" y="9"/>
                    <a:pt x="617" y="8"/>
                    <a:pt x="623" y="8"/>
                  </a:cubicBezTo>
                  <a:cubicBezTo>
                    <a:pt x="622" y="8"/>
                    <a:pt x="622" y="8"/>
                    <a:pt x="622" y="8"/>
                  </a:cubicBezTo>
                  <a:cubicBezTo>
                    <a:pt x="622" y="6"/>
                    <a:pt x="625" y="9"/>
                    <a:pt x="628" y="8"/>
                  </a:cubicBezTo>
                  <a:cubicBezTo>
                    <a:pt x="627" y="8"/>
                    <a:pt x="627" y="9"/>
                    <a:pt x="627" y="9"/>
                  </a:cubicBezTo>
                  <a:cubicBezTo>
                    <a:pt x="631" y="9"/>
                    <a:pt x="635" y="9"/>
                    <a:pt x="640" y="8"/>
                  </a:cubicBezTo>
                  <a:cubicBezTo>
                    <a:pt x="639" y="8"/>
                    <a:pt x="639" y="8"/>
                    <a:pt x="639" y="8"/>
                  </a:cubicBezTo>
                  <a:cubicBezTo>
                    <a:pt x="641" y="9"/>
                    <a:pt x="645" y="9"/>
                    <a:pt x="647" y="9"/>
                  </a:cubicBezTo>
                  <a:cubicBezTo>
                    <a:pt x="648" y="8"/>
                    <a:pt x="649" y="9"/>
                    <a:pt x="648" y="8"/>
                  </a:cubicBezTo>
                  <a:cubicBezTo>
                    <a:pt x="655" y="11"/>
                    <a:pt x="662" y="6"/>
                    <a:pt x="668" y="9"/>
                  </a:cubicBezTo>
                  <a:cubicBezTo>
                    <a:pt x="667" y="9"/>
                    <a:pt x="666" y="9"/>
                    <a:pt x="666" y="9"/>
                  </a:cubicBezTo>
                  <a:cubicBezTo>
                    <a:pt x="672" y="9"/>
                    <a:pt x="672" y="9"/>
                    <a:pt x="672" y="9"/>
                  </a:cubicBezTo>
                  <a:cubicBezTo>
                    <a:pt x="671" y="8"/>
                    <a:pt x="671" y="8"/>
                    <a:pt x="670" y="7"/>
                  </a:cubicBezTo>
                  <a:cubicBezTo>
                    <a:pt x="671" y="7"/>
                    <a:pt x="672" y="6"/>
                    <a:pt x="673" y="6"/>
                  </a:cubicBezTo>
                  <a:cubicBezTo>
                    <a:pt x="671" y="7"/>
                    <a:pt x="673" y="8"/>
                    <a:pt x="674" y="8"/>
                  </a:cubicBezTo>
                  <a:cubicBezTo>
                    <a:pt x="674" y="8"/>
                    <a:pt x="675" y="8"/>
                    <a:pt x="675" y="8"/>
                  </a:cubicBezTo>
                  <a:cubicBezTo>
                    <a:pt x="677" y="9"/>
                    <a:pt x="675" y="6"/>
                    <a:pt x="679" y="7"/>
                  </a:cubicBezTo>
                  <a:cubicBezTo>
                    <a:pt x="679" y="7"/>
                    <a:pt x="679" y="7"/>
                    <a:pt x="679" y="7"/>
                  </a:cubicBezTo>
                  <a:cubicBezTo>
                    <a:pt x="680" y="7"/>
                    <a:pt x="681" y="6"/>
                    <a:pt x="683" y="7"/>
                  </a:cubicBezTo>
                  <a:cubicBezTo>
                    <a:pt x="683" y="8"/>
                    <a:pt x="681" y="7"/>
                    <a:pt x="681" y="8"/>
                  </a:cubicBezTo>
                  <a:cubicBezTo>
                    <a:pt x="683" y="8"/>
                    <a:pt x="685" y="6"/>
                    <a:pt x="687" y="7"/>
                  </a:cubicBezTo>
                  <a:cubicBezTo>
                    <a:pt x="686" y="7"/>
                    <a:pt x="685" y="7"/>
                    <a:pt x="684" y="8"/>
                  </a:cubicBezTo>
                  <a:cubicBezTo>
                    <a:pt x="686" y="9"/>
                    <a:pt x="686" y="8"/>
                    <a:pt x="688" y="9"/>
                  </a:cubicBezTo>
                  <a:cubicBezTo>
                    <a:pt x="688" y="9"/>
                    <a:pt x="688" y="9"/>
                    <a:pt x="688" y="9"/>
                  </a:cubicBezTo>
                  <a:cubicBezTo>
                    <a:pt x="691" y="9"/>
                    <a:pt x="691" y="9"/>
                    <a:pt x="691" y="9"/>
                  </a:cubicBezTo>
                  <a:cubicBezTo>
                    <a:pt x="691" y="9"/>
                    <a:pt x="691" y="9"/>
                    <a:pt x="691" y="9"/>
                  </a:cubicBezTo>
                  <a:cubicBezTo>
                    <a:pt x="693" y="6"/>
                    <a:pt x="696" y="8"/>
                    <a:pt x="700" y="7"/>
                  </a:cubicBezTo>
                  <a:cubicBezTo>
                    <a:pt x="696" y="8"/>
                    <a:pt x="699" y="8"/>
                    <a:pt x="699" y="9"/>
                  </a:cubicBezTo>
                  <a:cubicBezTo>
                    <a:pt x="700" y="9"/>
                    <a:pt x="701" y="9"/>
                    <a:pt x="701" y="10"/>
                  </a:cubicBezTo>
                  <a:cubicBezTo>
                    <a:pt x="702" y="9"/>
                    <a:pt x="703" y="11"/>
                    <a:pt x="706" y="9"/>
                  </a:cubicBezTo>
                  <a:cubicBezTo>
                    <a:pt x="706" y="10"/>
                    <a:pt x="708" y="9"/>
                    <a:pt x="707" y="10"/>
                  </a:cubicBezTo>
                  <a:cubicBezTo>
                    <a:pt x="709" y="10"/>
                    <a:pt x="707" y="9"/>
                    <a:pt x="707" y="9"/>
                  </a:cubicBezTo>
                  <a:cubicBezTo>
                    <a:pt x="710" y="8"/>
                    <a:pt x="715" y="11"/>
                    <a:pt x="720" y="9"/>
                  </a:cubicBezTo>
                  <a:cubicBezTo>
                    <a:pt x="724" y="8"/>
                    <a:pt x="725" y="7"/>
                    <a:pt x="729" y="6"/>
                  </a:cubicBezTo>
                  <a:cubicBezTo>
                    <a:pt x="730" y="7"/>
                    <a:pt x="728" y="7"/>
                    <a:pt x="728" y="7"/>
                  </a:cubicBezTo>
                  <a:cubicBezTo>
                    <a:pt x="730" y="8"/>
                    <a:pt x="731" y="8"/>
                    <a:pt x="733" y="7"/>
                  </a:cubicBezTo>
                  <a:cubicBezTo>
                    <a:pt x="733" y="8"/>
                    <a:pt x="733" y="8"/>
                    <a:pt x="734" y="9"/>
                  </a:cubicBezTo>
                  <a:cubicBezTo>
                    <a:pt x="735" y="8"/>
                    <a:pt x="735" y="7"/>
                    <a:pt x="737" y="8"/>
                  </a:cubicBezTo>
                  <a:cubicBezTo>
                    <a:pt x="737" y="8"/>
                    <a:pt x="736" y="9"/>
                    <a:pt x="735" y="9"/>
                  </a:cubicBezTo>
                  <a:cubicBezTo>
                    <a:pt x="737" y="9"/>
                    <a:pt x="739" y="8"/>
                    <a:pt x="741" y="8"/>
                  </a:cubicBezTo>
                  <a:cubicBezTo>
                    <a:pt x="742" y="9"/>
                    <a:pt x="740" y="9"/>
                    <a:pt x="739" y="9"/>
                  </a:cubicBezTo>
                  <a:cubicBezTo>
                    <a:pt x="742" y="9"/>
                    <a:pt x="745" y="9"/>
                    <a:pt x="746" y="8"/>
                  </a:cubicBezTo>
                  <a:cubicBezTo>
                    <a:pt x="744" y="7"/>
                    <a:pt x="744" y="7"/>
                    <a:pt x="744" y="7"/>
                  </a:cubicBezTo>
                  <a:cubicBezTo>
                    <a:pt x="745" y="7"/>
                    <a:pt x="745" y="8"/>
                    <a:pt x="744" y="8"/>
                  </a:cubicBezTo>
                  <a:cubicBezTo>
                    <a:pt x="742" y="9"/>
                    <a:pt x="741" y="8"/>
                    <a:pt x="741" y="8"/>
                  </a:cubicBezTo>
                  <a:cubicBezTo>
                    <a:pt x="743" y="7"/>
                    <a:pt x="743" y="7"/>
                    <a:pt x="743" y="7"/>
                  </a:cubicBezTo>
                  <a:cubicBezTo>
                    <a:pt x="741" y="5"/>
                    <a:pt x="737" y="8"/>
                    <a:pt x="734" y="8"/>
                  </a:cubicBezTo>
                  <a:cubicBezTo>
                    <a:pt x="735" y="6"/>
                    <a:pt x="735" y="6"/>
                    <a:pt x="735" y="6"/>
                  </a:cubicBezTo>
                  <a:cubicBezTo>
                    <a:pt x="733" y="7"/>
                    <a:pt x="733" y="7"/>
                    <a:pt x="733" y="7"/>
                  </a:cubicBezTo>
                  <a:cubicBezTo>
                    <a:pt x="732" y="7"/>
                    <a:pt x="732" y="6"/>
                    <a:pt x="733" y="6"/>
                  </a:cubicBezTo>
                  <a:cubicBezTo>
                    <a:pt x="731" y="5"/>
                    <a:pt x="731" y="6"/>
                    <a:pt x="729" y="5"/>
                  </a:cubicBezTo>
                  <a:cubicBezTo>
                    <a:pt x="729" y="5"/>
                    <a:pt x="729" y="5"/>
                    <a:pt x="729" y="5"/>
                  </a:cubicBezTo>
                  <a:cubicBezTo>
                    <a:pt x="728" y="6"/>
                    <a:pt x="728" y="6"/>
                    <a:pt x="728" y="6"/>
                  </a:cubicBezTo>
                  <a:cubicBezTo>
                    <a:pt x="728" y="5"/>
                    <a:pt x="727" y="4"/>
                    <a:pt x="728" y="5"/>
                  </a:cubicBezTo>
                  <a:cubicBezTo>
                    <a:pt x="725" y="4"/>
                    <a:pt x="723" y="6"/>
                    <a:pt x="721" y="5"/>
                  </a:cubicBezTo>
                  <a:cubicBezTo>
                    <a:pt x="722" y="5"/>
                    <a:pt x="722" y="5"/>
                    <a:pt x="722" y="5"/>
                  </a:cubicBezTo>
                  <a:cubicBezTo>
                    <a:pt x="717" y="5"/>
                    <a:pt x="721" y="6"/>
                    <a:pt x="718" y="7"/>
                  </a:cubicBezTo>
                  <a:cubicBezTo>
                    <a:pt x="715" y="4"/>
                    <a:pt x="715" y="4"/>
                    <a:pt x="715" y="4"/>
                  </a:cubicBezTo>
                  <a:cubicBezTo>
                    <a:pt x="715" y="5"/>
                    <a:pt x="715" y="5"/>
                    <a:pt x="715" y="5"/>
                  </a:cubicBezTo>
                  <a:cubicBezTo>
                    <a:pt x="714" y="5"/>
                    <a:pt x="713" y="5"/>
                    <a:pt x="713" y="5"/>
                  </a:cubicBezTo>
                  <a:cubicBezTo>
                    <a:pt x="711" y="6"/>
                    <a:pt x="714" y="5"/>
                    <a:pt x="712" y="6"/>
                  </a:cubicBezTo>
                  <a:cubicBezTo>
                    <a:pt x="710" y="5"/>
                    <a:pt x="706" y="7"/>
                    <a:pt x="705" y="5"/>
                  </a:cubicBezTo>
                  <a:cubicBezTo>
                    <a:pt x="704" y="6"/>
                    <a:pt x="708" y="5"/>
                    <a:pt x="705" y="6"/>
                  </a:cubicBezTo>
                  <a:cubicBezTo>
                    <a:pt x="704" y="4"/>
                    <a:pt x="702" y="6"/>
                    <a:pt x="700" y="5"/>
                  </a:cubicBezTo>
                  <a:cubicBezTo>
                    <a:pt x="700" y="4"/>
                    <a:pt x="703" y="5"/>
                    <a:pt x="700" y="4"/>
                  </a:cubicBezTo>
                  <a:cubicBezTo>
                    <a:pt x="699" y="6"/>
                    <a:pt x="696" y="4"/>
                    <a:pt x="694" y="4"/>
                  </a:cubicBezTo>
                  <a:cubicBezTo>
                    <a:pt x="694" y="5"/>
                    <a:pt x="690" y="4"/>
                    <a:pt x="687" y="5"/>
                  </a:cubicBezTo>
                  <a:cubicBezTo>
                    <a:pt x="687" y="4"/>
                    <a:pt x="681" y="4"/>
                    <a:pt x="678" y="4"/>
                  </a:cubicBezTo>
                  <a:cubicBezTo>
                    <a:pt x="678" y="3"/>
                    <a:pt x="678" y="3"/>
                    <a:pt x="678" y="3"/>
                  </a:cubicBezTo>
                  <a:cubicBezTo>
                    <a:pt x="678" y="5"/>
                    <a:pt x="675" y="5"/>
                    <a:pt x="672" y="5"/>
                  </a:cubicBezTo>
                  <a:cubicBezTo>
                    <a:pt x="672" y="4"/>
                    <a:pt x="673" y="4"/>
                    <a:pt x="674" y="3"/>
                  </a:cubicBezTo>
                  <a:cubicBezTo>
                    <a:pt x="672" y="3"/>
                    <a:pt x="672" y="3"/>
                    <a:pt x="672" y="3"/>
                  </a:cubicBezTo>
                  <a:cubicBezTo>
                    <a:pt x="671" y="4"/>
                    <a:pt x="671" y="4"/>
                    <a:pt x="669" y="4"/>
                  </a:cubicBezTo>
                  <a:cubicBezTo>
                    <a:pt x="670" y="3"/>
                    <a:pt x="670" y="3"/>
                    <a:pt x="670" y="3"/>
                  </a:cubicBezTo>
                  <a:cubicBezTo>
                    <a:pt x="667" y="3"/>
                    <a:pt x="664" y="4"/>
                    <a:pt x="661" y="4"/>
                  </a:cubicBezTo>
                  <a:cubicBezTo>
                    <a:pt x="661" y="5"/>
                    <a:pt x="664" y="6"/>
                    <a:pt x="660" y="7"/>
                  </a:cubicBezTo>
                  <a:cubicBezTo>
                    <a:pt x="660" y="7"/>
                    <a:pt x="660" y="6"/>
                    <a:pt x="661" y="5"/>
                  </a:cubicBezTo>
                  <a:cubicBezTo>
                    <a:pt x="660" y="6"/>
                    <a:pt x="660" y="6"/>
                    <a:pt x="659" y="6"/>
                  </a:cubicBezTo>
                  <a:cubicBezTo>
                    <a:pt x="660" y="5"/>
                    <a:pt x="660" y="5"/>
                    <a:pt x="660" y="5"/>
                  </a:cubicBezTo>
                  <a:cubicBezTo>
                    <a:pt x="659" y="4"/>
                    <a:pt x="660" y="6"/>
                    <a:pt x="658" y="5"/>
                  </a:cubicBezTo>
                  <a:cubicBezTo>
                    <a:pt x="658" y="5"/>
                    <a:pt x="657" y="5"/>
                    <a:pt x="657" y="4"/>
                  </a:cubicBezTo>
                  <a:cubicBezTo>
                    <a:pt x="658" y="4"/>
                    <a:pt x="659" y="5"/>
                    <a:pt x="659" y="4"/>
                  </a:cubicBezTo>
                  <a:cubicBezTo>
                    <a:pt x="658" y="4"/>
                    <a:pt x="656" y="4"/>
                    <a:pt x="655" y="3"/>
                  </a:cubicBezTo>
                  <a:cubicBezTo>
                    <a:pt x="655" y="3"/>
                    <a:pt x="655" y="4"/>
                    <a:pt x="654" y="4"/>
                  </a:cubicBezTo>
                  <a:cubicBezTo>
                    <a:pt x="652" y="4"/>
                    <a:pt x="653" y="3"/>
                    <a:pt x="652" y="3"/>
                  </a:cubicBezTo>
                  <a:cubicBezTo>
                    <a:pt x="651" y="3"/>
                    <a:pt x="649" y="3"/>
                    <a:pt x="649" y="4"/>
                  </a:cubicBezTo>
                  <a:cubicBezTo>
                    <a:pt x="648" y="4"/>
                    <a:pt x="648" y="3"/>
                    <a:pt x="648" y="3"/>
                  </a:cubicBezTo>
                  <a:cubicBezTo>
                    <a:pt x="647" y="4"/>
                    <a:pt x="641" y="3"/>
                    <a:pt x="643" y="5"/>
                  </a:cubicBezTo>
                  <a:cubicBezTo>
                    <a:pt x="643" y="5"/>
                    <a:pt x="643" y="5"/>
                    <a:pt x="643" y="5"/>
                  </a:cubicBezTo>
                  <a:cubicBezTo>
                    <a:pt x="643" y="5"/>
                    <a:pt x="643" y="5"/>
                    <a:pt x="643" y="5"/>
                  </a:cubicBezTo>
                  <a:cubicBezTo>
                    <a:pt x="643" y="5"/>
                    <a:pt x="643" y="5"/>
                    <a:pt x="643" y="5"/>
                  </a:cubicBezTo>
                  <a:cubicBezTo>
                    <a:pt x="643" y="5"/>
                    <a:pt x="643" y="5"/>
                    <a:pt x="643" y="5"/>
                  </a:cubicBezTo>
                  <a:cubicBezTo>
                    <a:pt x="638" y="6"/>
                    <a:pt x="633" y="4"/>
                    <a:pt x="629" y="5"/>
                  </a:cubicBezTo>
                  <a:cubicBezTo>
                    <a:pt x="629" y="4"/>
                    <a:pt x="629" y="4"/>
                    <a:pt x="629" y="4"/>
                  </a:cubicBezTo>
                  <a:cubicBezTo>
                    <a:pt x="626" y="5"/>
                    <a:pt x="623" y="4"/>
                    <a:pt x="621" y="5"/>
                  </a:cubicBezTo>
                  <a:cubicBezTo>
                    <a:pt x="620" y="5"/>
                    <a:pt x="619" y="5"/>
                    <a:pt x="619" y="4"/>
                  </a:cubicBezTo>
                  <a:cubicBezTo>
                    <a:pt x="617" y="4"/>
                    <a:pt x="617" y="5"/>
                    <a:pt x="614" y="4"/>
                  </a:cubicBezTo>
                  <a:cubicBezTo>
                    <a:pt x="616" y="3"/>
                    <a:pt x="613" y="4"/>
                    <a:pt x="616" y="4"/>
                  </a:cubicBezTo>
                  <a:cubicBezTo>
                    <a:pt x="613" y="3"/>
                    <a:pt x="612" y="3"/>
                    <a:pt x="610" y="4"/>
                  </a:cubicBezTo>
                  <a:cubicBezTo>
                    <a:pt x="611" y="3"/>
                    <a:pt x="607" y="2"/>
                    <a:pt x="606" y="3"/>
                  </a:cubicBezTo>
                  <a:cubicBezTo>
                    <a:pt x="608" y="3"/>
                    <a:pt x="608" y="3"/>
                    <a:pt x="608" y="3"/>
                  </a:cubicBezTo>
                  <a:cubicBezTo>
                    <a:pt x="607" y="4"/>
                    <a:pt x="605" y="4"/>
                    <a:pt x="604" y="3"/>
                  </a:cubicBezTo>
                  <a:cubicBezTo>
                    <a:pt x="605" y="2"/>
                    <a:pt x="605" y="2"/>
                    <a:pt x="605" y="2"/>
                  </a:cubicBezTo>
                  <a:cubicBezTo>
                    <a:pt x="599" y="1"/>
                    <a:pt x="595" y="5"/>
                    <a:pt x="590" y="2"/>
                  </a:cubicBezTo>
                  <a:cubicBezTo>
                    <a:pt x="589" y="3"/>
                    <a:pt x="593" y="3"/>
                    <a:pt x="592" y="4"/>
                  </a:cubicBezTo>
                  <a:cubicBezTo>
                    <a:pt x="589" y="4"/>
                    <a:pt x="587" y="2"/>
                    <a:pt x="586" y="2"/>
                  </a:cubicBezTo>
                  <a:cubicBezTo>
                    <a:pt x="582" y="1"/>
                    <a:pt x="583" y="4"/>
                    <a:pt x="579" y="3"/>
                  </a:cubicBezTo>
                  <a:cubicBezTo>
                    <a:pt x="579" y="4"/>
                    <a:pt x="580" y="5"/>
                    <a:pt x="577" y="5"/>
                  </a:cubicBezTo>
                  <a:cubicBezTo>
                    <a:pt x="575" y="5"/>
                    <a:pt x="574" y="3"/>
                    <a:pt x="576" y="3"/>
                  </a:cubicBezTo>
                  <a:cubicBezTo>
                    <a:pt x="576" y="3"/>
                    <a:pt x="577" y="3"/>
                    <a:pt x="576" y="3"/>
                  </a:cubicBezTo>
                  <a:cubicBezTo>
                    <a:pt x="577" y="3"/>
                    <a:pt x="578" y="3"/>
                    <a:pt x="577" y="2"/>
                  </a:cubicBezTo>
                  <a:cubicBezTo>
                    <a:pt x="577" y="3"/>
                    <a:pt x="577" y="3"/>
                    <a:pt x="577" y="3"/>
                  </a:cubicBezTo>
                  <a:cubicBezTo>
                    <a:pt x="576" y="2"/>
                    <a:pt x="572" y="3"/>
                    <a:pt x="573" y="2"/>
                  </a:cubicBezTo>
                  <a:cubicBezTo>
                    <a:pt x="571" y="2"/>
                    <a:pt x="572" y="3"/>
                    <a:pt x="574" y="3"/>
                  </a:cubicBezTo>
                  <a:cubicBezTo>
                    <a:pt x="570" y="2"/>
                    <a:pt x="568" y="3"/>
                    <a:pt x="565" y="2"/>
                  </a:cubicBezTo>
                  <a:cubicBezTo>
                    <a:pt x="566" y="3"/>
                    <a:pt x="566" y="3"/>
                    <a:pt x="566" y="3"/>
                  </a:cubicBezTo>
                  <a:cubicBezTo>
                    <a:pt x="561" y="2"/>
                    <a:pt x="563" y="4"/>
                    <a:pt x="560" y="4"/>
                  </a:cubicBezTo>
                  <a:cubicBezTo>
                    <a:pt x="558" y="3"/>
                    <a:pt x="561" y="2"/>
                    <a:pt x="557" y="3"/>
                  </a:cubicBezTo>
                  <a:cubicBezTo>
                    <a:pt x="555" y="3"/>
                    <a:pt x="557" y="2"/>
                    <a:pt x="558" y="1"/>
                  </a:cubicBezTo>
                  <a:cubicBezTo>
                    <a:pt x="555" y="2"/>
                    <a:pt x="552" y="1"/>
                    <a:pt x="550" y="1"/>
                  </a:cubicBezTo>
                  <a:cubicBezTo>
                    <a:pt x="552" y="0"/>
                    <a:pt x="552" y="0"/>
                    <a:pt x="552" y="0"/>
                  </a:cubicBezTo>
                  <a:cubicBezTo>
                    <a:pt x="551" y="0"/>
                    <a:pt x="550" y="0"/>
                    <a:pt x="549" y="0"/>
                  </a:cubicBezTo>
                  <a:cubicBezTo>
                    <a:pt x="550" y="1"/>
                    <a:pt x="550" y="1"/>
                    <a:pt x="550" y="1"/>
                  </a:cubicBezTo>
                  <a:cubicBezTo>
                    <a:pt x="549" y="1"/>
                    <a:pt x="548" y="1"/>
                    <a:pt x="548" y="1"/>
                  </a:cubicBezTo>
                  <a:cubicBezTo>
                    <a:pt x="547" y="1"/>
                    <a:pt x="549" y="2"/>
                    <a:pt x="547" y="3"/>
                  </a:cubicBezTo>
                  <a:cubicBezTo>
                    <a:pt x="546" y="3"/>
                    <a:pt x="543" y="4"/>
                    <a:pt x="543" y="3"/>
                  </a:cubicBezTo>
                  <a:cubicBezTo>
                    <a:pt x="547" y="3"/>
                    <a:pt x="542" y="1"/>
                    <a:pt x="546" y="1"/>
                  </a:cubicBezTo>
                  <a:cubicBezTo>
                    <a:pt x="545" y="1"/>
                    <a:pt x="544" y="1"/>
                    <a:pt x="543" y="1"/>
                  </a:cubicBezTo>
                  <a:cubicBezTo>
                    <a:pt x="543" y="1"/>
                    <a:pt x="543" y="1"/>
                    <a:pt x="544" y="1"/>
                  </a:cubicBezTo>
                  <a:cubicBezTo>
                    <a:pt x="540" y="0"/>
                    <a:pt x="542" y="2"/>
                    <a:pt x="538" y="2"/>
                  </a:cubicBezTo>
                  <a:cubicBezTo>
                    <a:pt x="538" y="1"/>
                    <a:pt x="537" y="1"/>
                    <a:pt x="536" y="1"/>
                  </a:cubicBezTo>
                  <a:cubicBezTo>
                    <a:pt x="538" y="1"/>
                    <a:pt x="537" y="2"/>
                    <a:pt x="536" y="3"/>
                  </a:cubicBezTo>
                  <a:cubicBezTo>
                    <a:pt x="533" y="2"/>
                    <a:pt x="533" y="3"/>
                    <a:pt x="531" y="3"/>
                  </a:cubicBezTo>
                  <a:cubicBezTo>
                    <a:pt x="533" y="3"/>
                    <a:pt x="533" y="3"/>
                    <a:pt x="533" y="3"/>
                  </a:cubicBezTo>
                  <a:cubicBezTo>
                    <a:pt x="532" y="4"/>
                    <a:pt x="531" y="4"/>
                    <a:pt x="529" y="4"/>
                  </a:cubicBezTo>
                  <a:cubicBezTo>
                    <a:pt x="529" y="4"/>
                    <a:pt x="531" y="4"/>
                    <a:pt x="530" y="3"/>
                  </a:cubicBezTo>
                  <a:cubicBezTo>
                    <a:pt x="528" y="5"/>
                    <a:pt x="526" y="2"/>
                    <a:pt x="523" y="3"/>
                  </a:cubicBezTo>
                  <a:cubicBezTo>
                    <a:pt x="522" y="3"/>
                    <a:pt x="523" y="2"/>
                    <a:pt x="522" y="1"/>
                  </a:cubicBezTo>
                  <a:cubicBezTo>
                    <a:pt x="519" y="2"/>
                    <a:pt x="519" y="0"/>
                    <a:pt x="515" y="1"/>
                  </a:cubicBezTo>
                  <a:cubicBezTo>
                    <a:pt x="516" y="2"/>
                    <a:pt x="516" y="2"/>
                    <a:pt x="514" y="3"/>
                  </a:cubicBezTo>
                  <a:cubicBezTo>
                    <a:pt x="519" y="2"/>
                    <a:pt x="519" y="2"/>
                    <a:pt x="519" y="2"/>
                  </a:cubicBezTo>
                  <a:cubicBezTo>
                    <a:pt x="516" y="4"/>
                    <a:pt x="516" y="4"/>
                    <a:pt x="516" y="4"/>
                  </a:cubicBezTo>
                  <a:cubicBezTo>
                    <a:pt x="518" y="4"/>
                    <a:pt x="519" y="3"/>
                    <a:pt x="520" y="3"/>
                  </a:cubicBezTo>
                  <a:cubicBezTo>
                    <a:pt x="519" y="4"/>
                    <a:pt x="519" y="4"/>
                    <a:pt x="520" y="4"/>
                  </a:cubicBezTo>
                  <a:cubicBezTo>
                    <a:pt x="517" y="3"/>
                    <a:pt x="515" y="5"/>
                    <a:pt x="513" y="4"/>
                  </a:cubicBezTo>
                  <a:cubicBezTo>
                    <a:pt x="513" y="2"/>
                    <a:pt x="513" y="2"/>
                    <a:pt x="513" y="2"/>
                  </a:cubicBezTo>
                  <a:cubicBezTo>
                    <a:pt x="509" y="1"/>
                    <a:pt x="506" y="3"/>
                    <a:pt x="501" y="3"/>
                  </a:cubicBezTo>
                  <a:cubicBezTo>
                    <a:pt x="503" y="3"/>
                    <a:pt x="503" y="3"/>
                    <a:pt x="503" y="3"/>
                  </a:cubicBezTo>
                  <a:cubicBezTo>
                    <a:pt x="502" y="4"/>
                    <a:pt x="500" y="3"/>
                    <a:pt x="498" y="3"/>
                  </a:cubicBezTo>
                  <a:cubicBezTo>
                    <a:pt x="498" y="3"/>
                    <a:pt x="497" y="2"/>
                    <a:pt x="496" y="2"/>
                  </a:cubicBezTo>
                  <a:cubicBezTo>
                    <a:pt x="496" y="2"/>
                    <a:pt x="493" y="2"/>
                    <a:pt x="492" y="3"/>
                  </a:cubicBezTo>
                  <a:cubicBezTo>
                    <a:pt x="490" y="2"/>
                    <a:pt x="490" y="2"/>
                    <a:pt x="490" y="2"/>
                  </a:cubicBezTo>
                  <a:cubicBezTo>
                    <a:pt x="486" y="2"/>
                    <a:pt x="485" y="5"/>
                    <a:pt x="482" y="4"/>
                  </a:cubicBezTo>
                  <a:cubicBezTo>
                    <a:pt x="483" y="4"/>
                    <a:pt x="481" y="3"/>
                    <a:pt x="484" y="2"/>
                  </a:cubicBezTo>
                  <a:cubicBezTo>
                    <a:pt x="482" y="2"/>
                    <a:pt x="481" y="2"/>
                    <a:pt x="481" y="3"/>
                  </a:cubicBezTo>
                  <a:cubicBezTo>
                    <a:pt x="480" y="2"/>
                    <a:pt x="477" y="4"/>
                    <a:pt x="476" y="3"/>
                  </a:cubicBezTo>
                  <a:cubicBezTo>
                    <a:pt x="476" y="3"/>
                    <a:pt x="476" y="4"/>
                    <a:pt x="474" y="4"/>
                  </a:cubicBezTo>
                  <a:cubicBezTo>
                    <a:pt x="474" y="4"/>
                    <a:pt x="474" y="4"/>
                    <a:pt x="474" y="4"/>
                  </a:cubicBezTo>
                  <a:cubicBezTo>
                    <a:pt x="474" y="4"/>
                    <a:pt x="472" y="4"/>
                    <a:pt x="473" y="5"/>
                  </a:cubicBezTo>
                  <a:cubicBezTo>
                    <a:pt x="469" y="3"/>
                    <a:pt x="462" y="5"/>
                    <a:pt x="458" y="3"/>
                  </a:cubicBezTo>
                  <a:cubicBezTo>
                    <a:pt x="456" y="3"/>
                    <a:pt x="452" y="4"/>
                    <a:pt x="450" y="4"/>
                  </a:cubicBezTo>
                  <a:cubicBezTo>
                    <a:pt x="450" y="4"/>
                    <a:pt x="450" y="3"/>
                    <a:pt x="450" y="3"/>
                  </a:cubicBezTo>
                  <a:cubicBezTo>
                    <a:pt x="447" y="3"/>
                    <a:pt x="448" y="6"/>
                    <a:pt x="444" y="5"/>
                  </a:cubicBezTo>
                  <a:cubicBezTo>
                    <a:pt x="442" y="4"/>
                    <a:pt x="446" y="4"/>
                    <a:pt x="445" y="4"/>
                  </a:cubicBezTo>
                  <a:cubicBezTo>
                    <a:pt x="444" y="1"/>
                    <a:pt x="440" y="4"/>
                    <a:pt x="437" y="3"/>
                  </a:cubicBezTo>
                  <a:cubicBezTo>
                    <a:pt x="438" y="2"/>
                    <a:pt x="438" y="2"/>
                    <a:pt x="438" y="2"/>
                  </a:cubicBezTo>
                  <a:cubicBezTo>
                    <a:pt x="436" y="2"/>
                    <a:pt x="433" y="3"/>
                    <a:pt x="430" y="3"/>
                  </a:cubicBezTo>
                  <a:cubicBezTo>
                    <a:pt x="430" y="3"/>
                    <a:pt x="430" y="3"/>
                    <a:pt x="430" y="3"/>
                  </a:cubicBezTo>
                  <a:cubicBezTo>
                    <a:pt x="427" y="4"/>
                    <a:pt x="423" y="5"/>
                    <a:pt x="420" y="5"/>
                  </a:cubicBezTo>
                  <a:cubicBezTo>
                    <a:pt x="421" y="4"/>
                    <a:pt x="421" y="4"/>
                    <a:pt x="420" y="3"/>
                  </a:cubicBezTo>
                  <a:cubicBezTo>
                    <a:pt x="419" y="4"/>
                    <a:pt x="421" y="5"/>
                    <a:pt x="418" y="5"/>
                  </a:cubicBezTo>
                  <a:cubicBezTo>
                    <a:pt x="417" y="5"/>
                    <a:pt x="415" y="4"/>
                    <a:pt x="415" y="3"/>
                  </a:cubicBezTo>
                  <a:cubicBezTo>
                    <a:pt x="417" y="3"/>
                    <a:pt x="417" y="3"/>
                    <a:pt x="417" y="3"/>
                  </a:cubicBezTo>
                  <a:cubicBezTo>
                    <a:pt x="416" y="2"/>
                    <a:pt x="414" y="3"/>
                    <a:pt x="412" y="3"/>
                  </a:cubicBezTo>
                  <a:cubicBezTo>
                    <a:pt x="413" y="2"/>
                    <a:pt x="413" y="2"/>
                    <a:pt x="413" y="2"/>
                  </a:cubicBezTo>
                  <a:cubicBezTo>
                    <a:pt x="408" y="3"/>
                    <a:pt x="408" y="4"/>
                    <a:pt x="404" y="4"/>
                  </a:cubicBezTo>
                  <a:cubicBezTo>
                    <a:pt x="404" y="4"/>
                    <a:pt x="404" y="4"/>
                    <a:pt x="404" y="4"/>
                  </a:cubicBezTo>
                  <a:cubicBezTo>
                    <a:pt x="402" y="6"/>
                    <a:pt x="402" y="4"/>
                    <a:pt x="400" y="5"/>
                  </a:cubicBezTo>
                  <a:cubicBezTo>
                    <a:pt x="399" y="3"/>
                    <a:pt x="399" y="3"/>
                    <a:pt x="399" y="3"/>
                  </a:cubicBezTo>
                  <a:cubicBezTo>
                    <a:pt x="397" y="4"/>
                    <a:pt x="393" y="5"/>
                    <a:pt x="390" y="5"/>
                  </a:cubicBezTo>
                  <a:cubicBezTo>
                    <a:pt x="392" y="4"/>
                    <a:pt x="395" y="3"/>
                    <a:pt x="398" y="3"/>
                  </a:cubicBezTo>
                  <a:cubicBezTo>
                    <a:pt x="396" y="3"/>
                    <a:pt x="392" y="3"/>
                    <a:pt x="391" y="3"/>
                  </a:cubicBezTo>
                  <a:cubicBezTo>
                    <a:pt x="392" y="3"/>
                    <a:pt x="393" y="3"/>
                    <a:pt x="393" y="3"/>
                  </a:cubicBezTo>
                  <a:cubicBezTo>
                    <a:pt x="391" y="4"/>
                    <a:pt x="389" y="5"/>
                    <a:pt x="385" y="5"/>
                  </a:cubicBezTo>
                  <a:cubicBezTo>
                    <a:pt x="386" y="2"/>
                    <a:pt x="377" y="4"/>
                    <a:pt x="375" y="2"/>
                  </a:cubicBezTo>
                  <a:cubicBezTo>
                    <a:pt x="369" y="3"/>
                    <a:pt x="363" y="1"/>
                    <a:pt x="357" y="2"/>
                  </a:cubicBezTo>
                  <a:cubicBezTo>
                    <a:pt x="359" y="4"/>
                    <a:pt x="355" y="2"/>
                    <a:pt x="355" y="4"/>
                  </a:cubicBezTo>
                  <a:cubicBezTo>
                    <a:pt x="354" y="4"/>
                    <a:pt x="353" y="4"/>
                    <a:pt x="353" y="4"/>
                  </a:cubicBezTo>
                  <a:cubicBezTo>
                    <a:pt x="348" y="3"/>
                    <a:pt x="348" y="3"/>
                    <a:pt x="348" y="3"/>
                  </a:cubicBezTo>
                  <a:cubicBezTo>
                    <a:pt x="347" y="2"/>
                    <a:pt x="350" y="2"/>
                    <a:pt x="350" y="1"/>
                  </a:cubicBezTo>
                  <a:cubicBezTo>
                    <a:pt x="346" y="1"/>
                    <a:pt x="348" y="0"/>
                    <a:pt x="346" y="0"/>
                  </a:cubicBezTo>
                  <a:cubicBezTo>
                    <a:pt x="346" y="1"/>
                    <a:pt x="345" y="1"/>
                    <a:pt x="343" y="1"/>
                  </a:cubicBezTo>
                  <a:cubicBezTo>
                    <a:pt x="346" y="2"/>
                    <a:pt x="346" y="2"/>
                    <a:pt x="346" y="2"/>
                  </a:cubicBezTo>
                  <a:cubicBezTo>
                    <a:pt x="341" y="3"/>
                    <a:pt x="341" y="0"/>
                    <a:pt x="337" y="1"/>
                  </a:cubicBezTo>
                  <a:cubicBezTo>
                    <a:pt x="338" y="0"/>
                    <a:pt x="338" y="0"/>
                    <a:pt x="338" y="0"/>
                  </a:cubicBezTo>
                  <a:cubicBezTo>
                    <a:pt x="336" y="1"/>
                    <a:pt x="329" y="0"/>
                    <a:pt x="327" y="2"/>
                  </a:cubicBezTo>
                  <a:cubicBezTo>
                    <a:pt x="326" y="2"/>
                    <a:pt x="326" y="1"/>
                    <a:pt x="327" y="1"/>
                  </a:cubicBezTo>
                  <a:cubicBezTo>
                    <a:pt x="321" y="1"/>
                    <a:pt x="314" y="3"/>
                    <a:pt x="309" y="2"/>
                  </a:cubicBezTo>
                  <a:cubicBezTo>
                    <a:pt x="310" y="1"/>
                    <a:pt x="310" y="1"/>
                    <a:pt x="310" y="1"/>
                  </a:cubicBezTo>
                  <a:cubicBezTo>
                    <a:pt x="309" y="2"/>
                    <a:pt x="308" y="2"/>
                    <a:pt x="306" y="2"/>
                  </a:cubicBezTo>
                  <a:cubicBezTo>
                    <a:pt x="307" y="2"/>
                    <a:pt x="307" y="1"/>
                    <a:pt x="306" y="1"/>
                  </a:cubicBezTo>
                  <a:cubicBezTo>
                    <a:pt x="306" y="1"/>
                    <a:pt x="304" y="2"/>
                    <a:pt x="302" y="2"/>
                  </a:cubicBezTo>
                  <a:cubicBezTo>
                    <a:pt x="303" y="1"/>
                    <a:pt x="303" y="1"/>
                    <a:pt x="303" y="1"/>
                  </a:cubicBezTo>
                  <a:cubicBezTo>
                    <a:pt x="298" y="0"/>
                    <a:pt x="295" y="3"/>
                    <a:pt x="290" y="3"/>
                  </a:cubicBezTo>
                  <a:cubicBezTo>
                    <a:pt x="290" y="2"/>
                    <a:pt x="285" y="1"/>
                    <a:pt x="283" y="1"/>
                  </a:cubicBezTo>
                  <a:cubicBezTo>
                    <a:pt x="283" y="0"/>
                    <a:pt x="283" y="0"/>
                    <a:pt x="283" y="0"/>
                  </a:cubicBezTo>
                  <a:cubicBezTo>
                    <a:pt x="276" y="0"/>
                    <a:pt x="272" y="2"/>
                    <a:pt x="266" y="3"/>
                  </a:cubicBezTo>
                  <a:cubicBezTo>
                    <a:pt x="262" y="1"/>
                    <a:pt x="253" y="2"/>
                    <a:pt x="247" y="1"/>
                  </a:cubicBezTo>
                  <a:cubicBezTo>
                    <a:pt x="248" y="1"/>
                    <a:pt x="246" y="2"/>
                    <a:pt x="245" y="2"/>
                  </a:cubicBezTo>
                  <a:cubicBezTo>
                    <a:pt x="244" y="2"/>
                    <a:pt x="241" y="4"/>
                    <a:pt x="242" y="2"/>
                  </a:cubicBezTo>
                  <a:cubicBezTo>
                    <a:pt x="242" y="2"/>
                    <a:pt x="242" y="2"/>
                    <a:pt x="242" y="2"/>
                  </a:cubicBezTo>
                  <a:cubicBezTo>
                    <a:pt x="241" y="0"/>
                    <a:pt x="238" y="1"/>
                    <a:pt x="236" y="1"/>
                  </a:cubicBezTo>
                  <a:cubicBezTo>
                    <a:pt x="235" y="3"/>
                    <a:pt x="235" y="3"/>
                    <a:pt x="235" y="3"/>
                  </a:cubicBezTo>
                  <a:cubicBezTo>
                    <a:pt x="229" y="0"/>
                    <a:pt x="220" y="4"/>
                    <a:pt x="216" y="1"/>
                  </a:cubicBezTo>
                  <a:cubicBezTo>
                    <a:pt x="215" y="2"/>
                    <a:pt x="213" y="2"/>
                    <a:pt x="212" y="2"/>
                  </a:cubicBezTo>
                  <a:cubicBezTo>
                    <a:pt x="212" y="1"/>
                    <a:pt x="212" y="1"/>
                    <a:pt x="212" y="1"/>
                  </a:cubicBezTo>
                  <a:cubicBezTo>
                    <a:pt x="208" y="1"/>
                    <a:pt x="206" y="1"/>
                    <a:pt x="201" y="1"/>
                  </a:cubicBezTo>
                  <a:cubicBezTo>
                    <a:pt x="202" y="0"/>
                    <a:pt x="202" y="0"/>
                    <a:pt x="202" y="0"/>
                  </a:cubicBezTo>
                  <a:cubicBezTo>
                    <a:pt x="199" y="0"/>
                    <a:pt x="198" y="3"/>
                    <a:pt x="195" y="3"/>
                  </a:cubicBezTo>
                  <a:cubicBezTo>
                    <a:pt x="195" y="2"/>
                    <a:pt x="195" y="2"/>
                    <a:pt x="195" y="2"/>
                  </a:cubicBezTo>
                  <a:cubicBezTo>
                    <a:pt x="190" y="2"/>
                    <a:pt x="185" y="0"/>
                    <a:pt x="180" y="2"/>
                  </a:cubicBezTo>
                  <a:cubicBezTo>
                    <a:pt x="180" y="2"/>
                    <a:pt x="180" y="1"/>
                    <a:pt x="181" y="1"/>
                  </a:cubicBezTo>
                  <a:cubicBezTo>
                    <a:pt x="179" y="1"/>
                    <a:pt x="172" y="0"/>
                    <a:pt x="173" y="2"/>
                  </a:cubicBezTo>
                  <a:cubicBezTo>
                    <a:pt x="173" y="1"/>
                    <a:pt x="168" y="2"/>
                    <a:pt x="165" y="3"/>
                  </a:cubicBezTo>
                  <a:cubicBezTo>
                    <a:pt x="165" y="2"/>
                    <a:pt x="165" y="2"/>
                    <a:pt x="165" y="2"/>
                  </a:cubicBezTo>
                  <a:cubicBezTo>
                    <a:pt x="163" y="3"/>
                    <a:pt x="163" y="3"/>
                    <a:pt x="160" y="4"/>
                  </a:cubicBezTo>
                  <a:cubicBezTo>
                    <a:pt x="159" y="4"/>
                    <a:pt x="159" y="3"/>
                    <a:pt x="160" y="3"/>
                  </a:cubicBezTo>
                  <a:cubicBezTo>
                    <a:pt x="158" y="3"/>
                    <a:pt x="158" y="4"/>
                    <a:pt x="155" y="4"/>
                  </a:cubicBezTo>
                  <a:cubicBezTo>
                    <a:pt x="157" y="3"/>
                    <a:pt x="157" y="3"/>
                    <a:pt x="157" y="3"/>
                  </a:cubicBezTo>
                  <a:cubicBezTo>
                    <a:pt x="154" y="3"/>
                    <a:pt x="154" y="3"/>
                    <a:pt x="153" y="4"/>
                  </a:cubicBezTo>
                  <a:cubicBezTo>
                    <a:pt x="151" y="5"/>
                    <a:pt x="148" y="4"/>
                    <a:pt x="148" y="3"/>
                  </a:cubicBezTo>
                  <a:cubicBezTo>
                    <a:pt x="147" y="3"/>
                    <a:pt x="146" y="4"/>
                    <a:pt x="144" y="4"/>
                  </a:cubicBezTo>
                  <a:cubicBezTo>
                    <a:pt x="144" y="4"/>
                    <a:pt x="145" y="3"/>
                    <a:pt x="145" y="3"/>
                  </a:cubicBezTo>
                  <a:cubicBezTo>
                    <a:pt x="141" y="2"/>
                    <a:pt x="139" y="5"/>
                    <a:pt x="136" y="3"/>
                  </a:cubicBezTo>
                  <a:cubicBezTo>
                    <a:pt x="136" y="3"/>
                    <a:pt x="135" y="3"/>
                    <a:pt x="135" y="3"/>
                  </a:cubicBezTo>
                  <a:cubicBezTo>
                    <a:pt x="139" y="3"/>
                    <a:pt x="141" y="3"/>
                    <a:pt x="141" y="3"/>
                  </a:cubicBezTo>
                  <a:cubicBezTo>
                    <a:pt x="141" y="2"/>
                    <a:pt x="138" y="2"/>
                    <a:pt x="141" y="0"/>
                  </a:cubicBezTo>
                  <a:cubicBezTo>
                    <a:pt x="138" y="1"/>
                    <a:pt x="135" y="3"/>
                    <a:pt x="132" y="2"/>
                  </a:cubicBezTo>
                  <a:cubicBezTo>
                    <a:pt x="132" y="2"/>
                    <a:pt x="132" y="2"/>
                    <a:pt x="132" y="2"/>
                  </a:cubicBezTo>
                  <a:cubicBezTo>
                    <a:pt x="132" y="2"/>
                    <a:pt x="132" y="2"/>
                    <a:pt x="132" y="2"/>
                  </a:cubicBezTo>
                  <a:cubicBezTo>
                    <a:pt x="131" y="2"/>
                    <a:pt x="131" y="2"/>
                    <a:pt x="130" y="2"/>
                  </a:cubicBezTo>
                  <a:cubicBezTo>
                    <a:pt x="129" y="2"/>
                    <a:pt x="129" y="2"/>
                    <a:pt x="128" y="2"/>
                  </a:cubicBezTo>
                  <a:cubicBezTo>
                    <a:pt x="128" y="1"/>
                    <a:pt x="125" y="1"/>
                    <a:pt x="123" y="1"/>
                  </a:cubicBezTo>
                  <a:cubicBezTo>
                    <a:pt x="124" y="2"/>
                    <a:pt x="122" y="2"/>
                    <a:pt x="123" y="3"/>
                  </a:cubicBezTo>
                  <a:cubicBezTo>
                    <a:pt x="123" y="3"/>
                    <a:pt x="124" y="3"/>
                    <a:pt x="125" y="3"/>
                  </a:cubicBezTo>
                  <a:cubicBezTo>
                    <a:pt x="125" y="3"/>
                    <a:pt x="125" y="3"/>
                    <a:pt x="125" y="3"/>
                  </a:cubicBezTo>
                  <a:cubicBezTo>
                    <a:pt x="125" y="3"/>
                    <a:pt x="125" y="3"/>
                    <a:pt x="125" y="3"/>
                  </a:cubicBezTo>
                  <a:cubicBezTo>
                    <a:pt x="126" y="3"/>
                    <a:pt x="127" y="3"/>
                    <a:pt x="128" y="3"/>
                  </a:cubicBezTo>
                  <a:cubicBezTo>
                    <a:pt x="127" y="3"/>
                    <a:pt x="126" y="4"/>
                    <a:pt x="125" y="3"/>
                  </a:cubicBezTo>
                  <a:cubicBezTo>
                    <a:pt x="124" y="4"/>
                    <a:pt x="123" y="5"/>
                    <a:pt x="123" y="5"/>
                  </a:cubicBezTo>
                  <a:cubicBezTo>
                    <a:pt x="121" y="3"/>
                    <a:pt x="117" y="3"/>
                    <a:pt x="117" y="2"/>
                  </a:cubicBezTo>
                  <a:cubicBezTo>
                    <a:pt x="113" y="2"/>
                    <a:pt x="107" y="2"/>
                    <a:pt x="105" y="4"/>
                  </a:cubicBezTo>
                  <a:cubicBezTo>
                    <a:pt x="103" y="4"/>
                    <a:pt x="103" y="4"/>
                    <a:pt x="103" y="3"/>
                  </a:cubicBezTo>
                  <a:cubicBezTo>
                    <a:pt x="103" y="3"/>
                    <a:pt x="104" y="3"/>
                    <a:pt x="105" y="3"/>
                  </a:cubicBezTo>
                  <a:cubicBezTo>
                    <a:pt x="102" y="3"/>
                    <a:pt x="98" y="3"/>
                    <a:pt x="97" y="4"/>
                  </a:cubicBezTo>
                  <a:cubicBezTo>
                    <a:pt x="94" y="4"/>
                    <a:pt x="99" y="3"/>
                    <a:pt x="95" y="3"/>
                  </a:cubicBezTo>
                  <a:cubicBezTo>
                    <a:pt x="95" y="3"/>
                    <a:pt x="95" y="3"/>
                    <a:pt x="95" y="3"/>
                  </a:cubicBezTo>
                  <a:cubicBezTo>
                    <a:pt x="87" y="1"/>
                    <a:pt x="82" y="7"/>
                    <a:pt x="73" y="4"/>
                  </a:cubicBezTo>
                  <a:cubicBezTo>
                    <a:pt x="74" y="4"/>
                    <a:pt x="74" y="4"/>
                    <a:pt x="74" y="4"/>
                  </a:cubicBezTo>
                  <a:cubicBezTo>
                    <a:pt x="64" y="3"/>
                    <a:pt x="53" y="5"/>
                    <a:pt x="43" y="3"/>
                  </a:cubicBezTo>
                  <a:cubicBezTo>
                    <a:pt x="40" y="3"/>
                    <a:pt x="40" y="4"/>
                    <a:pt x="38" y="4"/>
                  </a:cubicBezTo>
                  <a:cubicBezTo>
                    <a:pt x="38" y="3"/>
                    <a:pt x="38" y="3"/>
                    <a:pt x="38" y="3"/>
                  </a:cubicBezTo>
                  <a:cubicBezTo>
                    <a:pt x="35" y="5"/>
                    <a:pt x="35" y="5"/>
                    <a:pt x="35" y="5"/>
                  </a:cubicBezTo>
                  <a:cubicBezTo>
                    <a:pt x="30" y="6"/>
                    <a:pt x="27" y="2"/>
                    <a:pt x="22" y="4"/>
                  </a:cubicBezTo>
                  <a:cubicBezTo>
                    <a:pt x="23" y="4"/>
                    <a:pt x="23" y="4"/>
                    <a:pt x="23" y="4"/>
                  </a:cubicBezTo>
                  <a:cubicBezTo>
                    <a:pt x="21" y="4"/>
                    <a:pt x="17" y="5"/>
                    <a:pt x="17" y="4"/>
                  </a:cubicBezTo>
                  <a:cubicBezTo>
                    <a:pt x="17" y="4"/>
                    <a:pt x="16" y="5"/>
                    <a:pt x="16" y="4"/>
                  </a:cubicBezTo>
                  <a:cubicBezTo>
                    <a:pt x="16" y="4"/>
                    <a:pt x="16" y="4"/>
                    <a:pt x="16" y="4"/>
                  </a:cubicBezTo>
                  <a:cubicBezTo>
                    <a:pt x="11" y="5"/>
                    <a:pt x="11" y="5"/>
                    <a:pt x="11" y="5"/>
                  </a:cubicBezTo>
                  <a:cubicBezTo>
                    <a:pt x="7" y="4"/>
                    <a:pt x="11" y="2"/>
                    <a:pt x="6" y="2"/>
                  </a:cubicBezTo>
                  <a:cubicBezTo>
                    <a:pt x="4" y="2"/>
                    <a:pt x="0" y="4"/>
                    <a:pt x="1" y="5"/>
                  </a:cubicBezTo>
                  <a:cubicBezTo>
                    <a:pt x="2" y="5"/>
                    <a:pt x="3" y="5"/>
                    <a:pt x="3" y="6"/>
                  </a:cubicBezTo>
                  <a:cubicBezTo>
                    <a:pt x="1" y="6"/>
                    <a:pt x="1" y="6"/>
                    <a:pt x="1" y="6"/>
                  </a:cubicBezTo>
                  <a:cubicBezTo>
                    <a:pt x="1" y="8"/>
                    <a:pt x="0" y="10"/>
                    <a:pt x="4" y="11"/>
                  </a:cubicBezTo>
                  <a:cubicBezTo>
                    <a:pt x="7" y="10"/>
                    <a:pt x="7" y="10"/>
                    <a:pt x="7" y="10"/>
                  </a:cubicBezTo>
                  <a:cubicBezTo>
                    <a:pt x="8" y="11"/>
                    <a:pt x="8" y="11"/>
                    <a:pt x="8" y="11"/>
                  </a:cubicBezTo>
                  <a:cubicBezTo>
                    <a:pt x="6" y="11"/>
                    <a:pt x="6" y="11"/>
                    <a:pt x="6" y="11"/>
                  </a:cubicBezTo>
                  <a:cubicBezTo>
                    <a:pt x="7" y="12"/>
                    <a:pt x="8" y="11"/>
                    <a:pt x="9" y="10"/>
                  </a:cubicBezTo>
                  <a:cubicBezTo>
                    <a:pt x="9" y="11"/>
                    <a:pt x="10" y="11"/>
                    <a:pt x="10" y="11"/>
                  </a:cubicBezTo>
                  <a:cubicBezTo>
                    <a:pt x="13" y="10"/>
                    <a:pt x="13" y="10"/>
                    <a:pt x="13" y="10"/>
                  </a:cubicBezTo>
                  <a:cubicBezTo>
                    <a:pt x="14" y="10"/>
                    <a:pt x="12" y="11"/>
                    <a:pt x="14" y="11"/>
                  </a:cubicBezTo>
                  <a:cubicBezTo>
                    <a:pt x="16" y="11"/>
                    <a:pt x="13" y="10"/>
                    <a:pt x="15" y="9"/>
                  </a:cubicBezTo>
                  <a:cubicBezTo>
                    <a:pt x="17" y="10"/>
                    <a:pt x="16" y="11"/>
                    <a:pt x="18" y="10"/>
                  </a:cubicBezTo>
                  <a:cubicBezTo>
                    <a:pt x="18" y="11"/>
                    <a:pt x="18" y="11"/>
                    <a:pt x="17" y="11"/>
                  </a:cubicBezTo>
                  <a:cubicBezTo>
                    <a:pt x="19" y="10"/>
                    <a:pt x="21" y="11"/>
                    <a:pt x="22" y="10"/>
                  </a:cubicBezTo>
                  <a:cubicBezTo>
                    <a:pt x="24" y="11"/>
                    <a:pt x="27" y="10"/>
                    <a:pt x="27" y="11"/>
                  </a:cubicBezTo>
                  <a:cubicBezTo>
                    <a:pt x="28" y="11"/>
                    <a:pt x="30" y="10"/>
                    <a:pt x="31" y="10"/>
                  </a:cubicBezTo>
                  <a:cubicBezTo>
                    <a:pt x="29" y="12"/>
                    <a:pt x="37" y="10"/>
                    <a:pt x="36" y="12"/>
                  </a:cubicBezTo>
                  <a:cubicBezTo>
                    <a:pt x="38" y="10"/>
                    <a:pt x="43" y="11"/>
                    <a:pt x="46" y="10"/>
                  </a:cubicBezTo>
                  <a:cubicBezTo>
                    <a:pt x="46" y="10"/>
                    <a:pt x="46" y="11"/>
                    <a:pt x="45" y="11"/>
                  </a:cubicBezTo>
                  <a:cubicBezTo>
                    <a:pt x="47" y="11"/>
                    <a:pt x="48" y="11"/>
                    <a:pt x="49" y="12"/>
                  </a:cubicBezTo>
                  <a:cubicBezTo>
                    <a:pt x="49" y="10"/>
                    <a:pt x="52" y="10"/>
                    <a:pt x="54" y="9"/>
                  </a:cubicBezTo>
                  <a:cubicBezTo>
                    <a:pt x="56" y="10"/>
                    <a:pt x="53" y="11"/>
                    <a:pt x="53" y="12"/>
                  </a:cubicBezTo>
                  <a:cubicBezTo>
                    <a:pt x="53" y="11"/>
                    <a:pt x="57" y="11"/>
                    <a:pt x="57" y="10"/>
                  </a:cubicBezTo>
                  <a:cubicBezTo>
                    <a:pt x="58" y="11"/>
                    <a:pt x="58" y="10"/>
                    <a:pt x="59" y="12"/>
                  </a:cubicBezTo>
                  <a:cubicBezTo>
                    <a:pt x="59" y="10"/>
                    <a:pt x="61" y="11"/>
                    <a:pt x="62" y="10"/>
                  </a:cubicBezTo>
                  <a:cubicBezTo>
                    <a:pt x="65" y="11"/>
                    <a:pt x="63" y="12"/>
                    <a:pt x="66" y="11"/>
                  </a:cubicBezTo>
                  <a:cubicBezTo>
                    <a:pt x="67" y="12"/>
                    <a:pt x="65" y="13"/>
                    <a:pt x="65" y="13"/>
                  </a:cubicBezTo>
                  <a:close/>
                  <a:moveTo>
                    <a:pt x="133" y="9"/>
                  </a:moveTo>
                  <a:cubicBezTo>
                    <a:pt x="133" y="9"/>
                    <a:pt x="133" y="9"/>
                    <a:pt x="133" y="9"/>
                  </a:cubicBezTo>
                  <a:cubicBezTo>
                    <a:pt x="132" y="9"/>
                    <a:pt x="132" y="9"/>
                    <a:pt x="131" y="9"/>
                  </a:cubicBezTo>
                  <a:cubicBezTo>
                    <a:pt x="132" y="9"/>
                    <a:pt x="132" y="9"/>
                    <a:pt x="133" y="9"/>
                  </a:cubicBezTo>
                  <a:close/>
                  <a:moveTo>
                    <a:pt x="138" y="9"/>
                  </a:moveTo>
                  <a:cubicBezTo>
                    <a:pt x="138" y="9"/>
                    <a:pt x="137" y="9"/>
                    <a:pt x="136" y="9"/>
                  </a:cubicBezTo>
                  <a:cubicBezTo>
                    <a:pt x="136" y="9"/>
                    <a:pt x="136" y="8"/>
                    <a:pt x="136" y="8"/>
                  </a:cubicBezTo>
                  <a:cubicBezTo>
                    <a:pt x="136" y="9"/>
                    <a:pt x="137" y="9"/>
                    <a:pt x="138" y="9"/>
                  </a:cubicBezTo>
                  <a:close/>
                  <a:moveTo>
                    <a:pt x="126" y="1"/>
                  </a:moveTo>
                  <a:cubicBezTo>
                    <a:pt x="127" y="1"/>
                    <a:pt x="127" y="1"/>
                    <a:pt x="128" y="2"/>
                  </a:cubicBezTo>
                  <a:cubicBezTo>
                    <a:pt x="127" y="2"/>
                    <a:pt x="127" y="2"/>
                    <a:pt x="126" y="2"/>
                  </a:cubicBezTo>
                  <a:cubicBezTo>
                    <a:pt x="126" y="2"/>
                    <a:pt x="126" y="2"/>
                    <a:pt x="126" y="2"/>
                  </a:cubicBezTo>
                  <a:cubicBezTo>
                    <a:pt x="126" y="2"/>
                    <a:pt x="126" y="2"/>
                    <a:pt x="126" y="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grpSp>
      <p:grpSp>
        <p:nvGrpSpPr>
          <p:cNvPr id="2" name="组合 1"/>
          <p:cNvGrpSpPr/>
          <p:nvPr/>
        </p:nvGrpSpPr>
        <p:grpSpPr>
          <a:xfrm>
            <a:off x="7009033" y="1230977"/>
            <a:ext cx="268184" cy="228738"/>
            <a:chOff x="7011505" y="1230977"/>
            <a:chExt cx="268184" cy="228738"/>
          </a:xfrm>
        </p:grpSpPr>
        <p:sp>
          <p:nvSpPr>
            <p:cNvPr id="89" name="Freeform 20"/>
            <p:cNvSpPr>
              <a:spLocks noEditPoints="1"/>
            </p:cNvSpPr>
            <p:nvPr/>
          </p:nvSpPr>
          <p:spPr bwMode="auto">
            <a:xfrm>
              <a:off x="7011505" y="1230977"/>
              <a:ext cx="268184" cy="228738"/>
            </a:xfrm>
            <a:custGeom>
              <a:avLst/>
              <a:gdLst>
                <a:gd name="T0" fmla="*/ 22 w 409"/>
                <a:gd name="T1" fmla="*/ 267 h 407"/>
                <a:gd name="T2" fmla="*/ 20 w 409"/>
                <a:gd name="T3" fmla="*/ 260 h 407"/>
                <a:gd name="T4" fmla="*/ 407 w 409"/>
                <a:gd name="T5" fmla="*/ 244 h 407"/>
                <a:gd name="T6" fmla="*/ 54 w 409"/>
                <a:gd name="T7" fmla="*/ 78 h 407"/>
                <a:gd name="T8" fmla="*/ 99 w 409"/>
                <a:gd name="T9" fmla="*/ 371 h 407"/>
                <a:gd name="T10" fmla="*/ 18 w 409"/>
                <a:gd name="T11" fmla="*/ 263 h 407"/>
                <a:gd name="T12" fmla="*/ 104 w 409"/>
                <a:gd name="T13" fmla="*/ 373 h 407"/>
                <a:gd name="T14" fmla="*/ 15 w 409"/>
                <a:gd name="T15" fmla="*/ 240 h 407"/>
                <a:gd name="T16" fmla="*/ 19 w 409"/>
                <a:gd name="T17" fmla="*/ 258 h 407"/>
                <a:gd name="T18" fmla="*/ 19 w 409"/>
                <a:gd name="T19" fmla="*/ 259 h 407"/>
                <a:gd name="T20" fmla="*/ 69 w 409"/>
                <a:gd name="T21" fmla="*/ 59 h 407"/>
                <a:gd name="T22" fmla="*/ 298 w 409"/>
                <a:gd name="T23" fmla="*/ 23 h 407"/>
                <a:gd name="T24" fmla="*/ 249 w 409"/>
                <a:gd name="T25" fmla="*/ 7 h 407"/>
                <a:gd name="T26" fmla="*/ 193 w 409"/>
                <a:gd name="T27" fmla="*/ 4 h 407"/>
                <a:gd name="T28" fmla="*/ 81 w 409"/>
                <a:gd name="T29" fmla="*/ 49 h 407"/>
                <a:gd name="T30" fmla="*/ 49 w 409"/>
                <a:gd name="T31" fmla="*/ 85 h 407"/>
                <a:gd name="T32" fmla="*/ 19 w 409"/>
                <a:gd name="T33" fmla="*/ 145 h 407"/>
                <a:gd name="T34" fmla="*/ 44 w 409"/>
                <a:gd name="T35" fmla="*/ 87 h 407"/>
                <a:gd name="T36" fmla="*/ 22 w 409"/>
                <a:gd name="T37" fmla="*/ 128 h 407"/>
                <a:gd name="T38" fmla="*/ 45 w 409"/>
                <a:gd name="T39" fmla="*/ 320 h 407"/>
                <a:gd name="T40" fmla="*/ 83 w 409"/>
                <a:gd name="T41" fmla="*/ 361 h 407"/>
                <a:gd name="T42" fmla="*/ 300 w 409"/>
                <a:gd name="T43" fmla="*/ 387 h 407"/>
                <a:gd name="T44" fmla="*/ 249 w 409"/>
                <a:gd name="T45" fmla="*/ 402 h 407"/>
                <a:gd name="T46" fmla="*/ 178 w 409"/>
                <a:gd name="T47" fmla="*/ 403 h 407"/>
                <a:gd name="T48" fmla="*/ 151 w 409"/>
                <a:gd name="T49" fmla="*/ 396 h 407"/>
                <a:gd name="T50" fmla="*/ 123 w 409"/>
                <a:gd name="T51" fmla="*/ 383 h 407"/>
                <a:gd name="T52" fmla="*/ 168 w 409"/>
                <a:gd name="T53" fmla="*/ 399 h 407"/>
                <a:gd name="T54" fmla="*/ 210 w 409"/>
                <a:gd name="T55" fmla="*/ 403 h 407"/>
                <a:gd name="T56" fmla="*/ 261 w 409"/>
                <a:gd name="T57" fmla="*/ 397 h 407"/>
                <a:gd name="T58" fmla="*/ 170 w 409"/>
                <a:gd name="T59" fmla="*/ 401 h 407"/>
                <a:gd name="T60" fmla="*/ 234 w 409"/>
                <a:gd name="T61" fmla="*/ 403 h 407"/>
                <a:gd name="T62" fmla="*/ 303 w 409"/>
                <a:gd name="T63" fmla="*/ 382 h 407"/>
                <a:gd name="T64" fmla="*/ 355 w 409"/>
                <a:gd name="T65" fmla="*/ 345 h 407"/>
                <a:gd name="T66" fmla="*/ 391 w 409"/>
                <a:gd name="T67" fmla="*/ 292 h 407"/>
                <a:gd name="T68" fmla="*/ 348 w 409"/>
                <a:gd name="T69" fmla="*/ 348 h 407"/>
                <a:gd name="T70" fmla="*/ 271 w 409"/>
                <a:gd name="T71" fmla="*/ 394 h 407"/>
                <a:gd name="T72" fmla="*/ 298 w 409"/>
                <a:gd name="T73" fmla="*/ 382 h 407"/>
                <a:gd name="T74" fmla="*/ 385 w 409"/>
                <a:gd name="T75" fmla="*/ 300 h 407"/>
                <a:gd name="T76" fmla="*/ 367 w 409"/>
                <a:gd name="T77" fmla="*/ 324 h 407"/>
                <a:gd name="T78" fmla="*/ 364 w 409"/>
                <a:gd name="T79" fmla="*/ 328 h 407"/>
                <a:gd name="T80" fmla="*/ 394 w 409"/>
                <a:gd name="T81" fmla="*/ 278 h 407"/>
                <a:gd name="T82" fmla="*/ 408 w 409"/>
                <a:gd name="T83" fmla="*/ 224 h 407"/>
                <a:gd name="T84" fmla="*/ 403 w 409"/>
                <a:gd name="T85" fmla="*/ 247 h 407"/>
                <a:gd name="T86" fmla="*/ 378 w 409"/>
                <a:gd name="T87" fmla="*/ 305 h 407"/>
                <a:gd name="T88" fmla="*/ 345 w 409"/>
                <a:gd name="T89" fmla="*/ 345 h 407"/>
                <a:gd name="T90" fmla="*/ 176 w 409"/>
                <a:gd name="T91" fmla="*/ 395 h 407"/>
                <a:gd name="T92" fmla="*/ 87 w 409"/>
                <a:gd name="T93" fmla="*/ 353 h 407"/>
                <a:gd name="T94" fmla="*/ 95 w 409"/>
                <a:gd name="T95" fmla="*/ 46 h 407"/>
                <a:gd name="T96" fmla="*/ 373 w 409"/>
                <a:gd name="T97" fmla="*/ 93 h 407"/>
                <a:gd name="T98" fmla="*/ 397 w 409"/>
                <a:gd name="T99" fmla="*/ 143 h 407"/>
                <a:gd name="T100" fmla="*/ 406 w 409"/>
                <a:gd name="T101" fmla="*/ 182 h 407"/>
                <a:gd name="T102" fmla="*/ 368 w 409"/>
                <a:gd name="T103" fmla="*/ 82 h 407"/>
                <a:gd name="T104" fmla="*/ 377 w 409"/>
                <a:gd name="T105" fmla="*/ 94 h 407"/>
                <a:gd name="T106" fmla="*/ 397 w 409"/>
                <a:gd name="T107" fmla="*/ 132 h 407"/>
                <a:gd name="T108" fmla="*/ 370 w 409"/>
                <a:gd name="T109" fmla="*/ 81 h 407"/>
                <a:gd name="T110" fmla="*/ 324 w 409"/>
                <a:gd name="T111" fmla="*/ 36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 h="407">
                  <a:moveTo>
                    <a:pt x="302" y="386"/>
                  </a:moveTo>
                  <a:cubicBezTo>
                    <a:pt x="302" y="386"/>
                    <a:pt x="301" y="386"/>
                    <a:pt x="300" y="387"/>
                  </a:cubicBezTo>
                  <a:cubicBezTo>
                    <a:pt x="301" y="387"/>
                    <a:pt x="301" y="386"/>
                    <a:pt x="302" y="386"/>
                  </a:cubicBezTo>
                  <a:moveTo>
                    <a:pt x="21" y="264"/>
                  </a:moveTo>
                  <a:cubicBezTo>
                    <a:pt x="21" y="265"/>
                    <a:pt x="22" y="265"/>
                    <a:pt x="22" y="265"/>
                  </a:cubicBezTo>
                  <a:cubicBezTo>
                    <a:pt x="22" y="266"/>
                    <a:pt x="22" y="267"/>
                    <a:pt x="22" y="267"/>
                  </a:cubicBezTo>
                  <a:cubicBezTo>
                    <a:pt x="23" y="268"/>
                    <a:pt x="23" y="268"/>
                    <a:pt x="23" y="268"/>
                  </a:cubicBezTo>
                  <a:cubicBezTo>
                    <a:pt x="23" y="268"/>
                    <a:pt x="22" y="267"/>
                    <a:pt x="21" y="264"/>
                  </a:cubicBezTo>
                  <a:moveTo>
                    <a:pt x="20" y="260"/>
                  </a:moveTo>
                  <a:cubicBezTo>
                    <a:pt x="20" y="260"/>
                    <a:pt x="20" y="261"/>
                    <a:pt x="20" y="262"/>
                  </a:cubicBezTo>
                  <a:cubicBezTo>
                    <a:pt x="21" y="263"/>
                    <a:pt x="21" y="263"/>
                    <a:pt x="21" y="264"/>
                  </a:cubicBezTo>
                  <a:cubicBezTo>
                    <a:pt x="21" y="263"/>
                    <a:pt x="20" y="261"/>
                    <a:pt x="20" y="260"/>
                  </a:cubicBezTo>
                  <a:moveTo>
                    <a:pt x="19" y="257"/>
                  </a:moveTo>
                  <a:cubicBezTo>
                    <a:pt x="19" y="258"/>
                    <a:pt x="19" y="258"/>
                    <a:pt x="19" y="259"/>
                  </a:cubicBezTo>
                  <a:cubicBezTo>
                    <a:pt x="20" y="259"/>
                    <a:pt x="20" y="259"/>
                    <a:pt x="20" y="260"/>
                  </a:cubicBezTo>
                  <a:cubicBezTo>
                    <a:pt x="20" y="259"/>
                    <a:pt x="20" y="259"/>
                    <a:pt x="19" y="258"/>
                  </a:cubicBezTo>
                  <a:cubicBezTo>
                    <a:pt x="19" y="258"/>
                    <a:pt x="19" y="258"/>
                    <a:pt x="19" y="257"/>
                  </a:cubicBezTo>
                  <a:moveTo>
                    <a:pt x="407" y="244"/>
                  </a:moveTo>
                  <a:cubicBezTo>
                    <a:pt x="407" y="245"/>
                    <a:pt x="406" y="247"/>
                    <a:pt x="406" y="248"/>
                  </a:cubicBezTo>
                  <a:cubicBezTo>
                    <a:pt x="406" y="247"/>
                    <a:pt x="407" y="246"/>
                    <a:pt x="407" y="244"/>
                  </a:cubicBezTo>
                  <a:moveTo>
                    <a:pt x="48" y="85"/>
                  </a:moveTo>
                  <a:cubicBezTo>
                    <a:pt x="47" y="87"/>
                    <a:pt x="45" y="89"/>
                    <a:pt x="44" y="91"/>
                  </a:cubicBezTo>
                  <a:cubicBezTo>
                    <a:pt x="45" y="89"/>
                    <a:pt x="47" y="87"/>
                    <a:pt x="48" y="85"/>
                  </a:cubicBezTo>
                  <a:moveTo>
                    <a:pt x="54" y="78"/>
                  </a:moveTo>
                  <a:cubicBezTo>
                    <a:pt x="52" y="80"/>
                    <a:pt x="50" y="83"/>
                    <a:pt x="48" y="85"/>
                  </a:cubicBezTo>
                  <a:cubicBezTo>
                    <a:pt x="48" y="85"/>
                    <a:pt x="48" y="85"/>
                    <a:pt x="48" y="85"/>
                  </a:cubicBezTo>
                  <a:cubicBezTo>
                    <a:pt x="50" y="83"/>
                    <a:pt x="51" y="81"/>
                    <a:pt x="53" y="79"/>
                  </a:cubicBezTo>
                  <a:cubicBezTo>
                    <a:pt x="53" y="79"/>
                    <a:pt x="53" y="78"/>
                    <a:pt x="54" y="78"/>
                  </a:cubicBezTo>
                  <a:moveTo>
                    <a:pt x="113" y="379"/>
                  </a:moveTo>
                  <a:cubicBezTo>
                    <a:pt x="109" y="376"/>
                    <a:pt x="104" y="373"/>
                    <a:pt x="99" y="371"/>
                  </a:cubicBezTo>
                  <a:cubicBezTo>
                    <a:pt x="95" y="368"/>
                    <a:pt x="90" y="364"/>
                    <a:pt x="87" y="362"/>
                  </a:cubicBezTo>
                  <a:cubicBezTo>
                    <a:pt x="68" y="347"/>
                    <a:pt x="54" y="331"/>
                    <a:pt x="42" y="314"/>
                  </a:cubicBezTo>
                  <a:cubicBezTo>
                    <a:pt x="40" y="309"/>
                    <a:pt x="37" y="305"/>
                    <a:pt x="34" y="300"/>
                  </a:cubicBezTo>
                  <a:cubicBezTo>
                    <a:pt x="31" y="296"/>
                    <a:pt x="29" y="291"/>
                    <a:pt x="27" y="286"/>
                  </a:cubicBezTo>
                  <a:cubicBezTo>
                    <a:pt x="25" y="281"/>
                    <a:pt x="23" y="276"/>
                    <a:pt x="21" y="271"/>
                  </a:cubicBezTo>
                  <a:cubicBezTo>
                    <a:pt x="20" y="269"/>
                    <a:pt x="19" y="266"/>
                    <a:pt x="18" y="263"/>
                  </a:cubicBezTo>
                  <a:cubicBezTo>
                    <a:pt x="18" y="261"/>
                    <a:pt x="17" y="258"/>
                    <a:pt x="16" y="255"/>
                  </a:cubicBezTo>
                  <a:cubicBezTo>
                    <a:pt x="16" y="253"/>
                    <a:pt x="15" y="251"/>
                    <a:pt x="15" y="249"/>
                  </a:cubicBezTo>
                  <a:cubicBezTo>
                    <a:pt x="20" y="272"/>
                    <a:pt x="30" y="293"/>
                    <a:pt x="43" y="312"/>
                  </a:cubicBezTo>
                  <a:cubicBezTo>
                    <a:pt x="56" y="333"/>
                    <a:pt x="73" y="351"/>
                    <a:pt x="95" y="366"/>
                  </a:cubicBezTo>
                  <a:cubicBezTo>
                    <a:pt x="96" y="368"/>
                    <a:pt x="98" y="369"/>
                    <a:pt x="99" y="370"/>
                  </a:cubicBezTo>
                  <a:cubicBezTo>
                    <a:pt x="101" y="371"/>
                    <a:pt x="103" y="372"/>
                    <a:pt x="104" y="373"/>
                  </a:cubicBezTo>
                  <a:cubicBezTo>
                    <a:pt x="107" y="375"/>
                    <a:pt x="110" y="377"/>
                    <a:pt x="113" y="379"/>
                  </a:cubicBezTo>
                  <a:moveTo>
                    <a:pt x="19" y="259"/>
                  </a:moveTo>
                  <a:cubicBezTo>
                    <a:pt x="18" y="253"/>
                    <a:pt x="16" y="247"/>
                    <a:pt x="15" y="242"/>
                  </a:cubicBezTo>
                  <a:cubicBezTo>
                    <a:pt x="11" y="221"/>
                    <a:pt x="10" y="200"/>
                    <a:pt x="13" y="178"/>
                  </a:cubicBezTo>
                  <a:cubicBezTo>
                    <a:pt x="11" y="198"/>
                    <a:pt x="11" y="216"/>
                    <a:pt x="14" y="230"/>
                  </a:cubicBezTo>
                  <a:cubicBezTo>
                    <a:pt x="14" y="234"/>
                    <a:pt x="15" y="237"/>
                    <a:pt x="15" y="240"/>
                  </a:cubicBezTo>
                  <a:cubicBezTo>
                    <a:pt x="15" y="241"/>
                    <a:pt x="15" y="242"/>
                    <a:pt x="16" y="243"/>
                  </a:cubicBezTo>
                  <a:cubicBezTo>
                    <a:pt x="15" y="242"/>
                    <a:pt x="15" y="242"/>
                    <a:pt x="15" y="242"/>
                  </a:cubicBezTo>
                  <a:cubicBezTo>
                    <a:pt x="16" y="247"/>
                    <a:pt x="18" y="252"/>
                    <a:pt x="19" y="257"/>
                  </a:cubicBezTo>
                  <a:cubicBezTo>
                    <a:pt x="18" y="254"/>
                    <a:pt x="17" y="250"/>
                    <a:pt x="16" y="245"/>
                  </a:cubicBezTo>
                  <a:cubicBezTo>
                    <a:pt x="16" y="247"/>
                    <a:pt x="17" y="248"/>
                    <a:pt x="17" y="249"/>
                  </a:cubicBezTo>
                  <a:cubicBezTo>
                    <a:pt x="18" y="252"/>
                    <a:pt x="19" y="256"/>
                    <a:pt x="19" y="258"/>
                  </a:cubicBezTo>
                  <a:cubicBezTo>
                    <a:pt x="36" y="313"/>
                    <a:pt x="75" y="358"/>
                    <a:pt x="123" y="381"/>
                  </a:cubicBezTo>
                  <a:cubicBezTo>
                    <a:pt x="104" y="372"/>
                    <a:pt x="79" y="355"/>
                    <a:pt x="58" y="331"/>
                  </a:cubicBezTo>
                  <a:cubicBezTo>
                    <a:pt x="43" y="312"/>
                    <a:pt x="30" y="290"/>
                    <a:pt x="22" y="265"/>
                  </a:cubicBezTo>
                  <a:cubicBezTo>
                    <a:pt x="21" y="265"/>
                    <a:pt x="21" y="264"/>
                    <a:pt x="21" y="264"/>
                  </a:cubicBezTo>
                  <a:cubicBezTo>
                    <a:pt x="21" y="263"/>
                    <a:pt x="20" y="261"/>
                    <a:pt x="20" y="259"/>
                  </a:cubicBezTo>
                  <a:cubicBezTo>
                    <a:pt x="19" y="259"/>
                    <a:pt x="19" y="259"/>
                    <a:pt x="19" y="259"/>
                  </a:cubicBezTo>
                  <a:moveTo>
                    <a:pt x="13" y="177"/>
                  </a:moveTo>
                  <a:cubicBezTo>
                    <a:pt x="13" y="174"/>
                    <a:pt x="14" y="171"/>
                    <a:pt x="14" y="168"/>
                  </a:cubicBezTo>
                  <a:cubicBezTo>
                    <a:pt x="14" y="172"/>
                    <a:pt x="13" y="175"/>
                    <a:pt x="13" y="177"/>
                  </a:cubicBezTo>
                  <a:moveTo>
                    <a:pt x="48" y="324"/>
                  </a:moveTo>
                  <a:cubicBezTo>
                    <a:pt x="19" y="284"/>
                    <a:pt x="5" y="234"/>
                    <a:pt x="9" y="186"/>
                  </a:cubicBezTo>
                  <a:cubicBezTo>
                    <a:pt x="14" y="138"/>
                    <a:pt x="35" y="92"/>
                    <a:pt x="69" y="59"/>
                  </a:cubicBezTo>
                  <a:cubicBezTo>
                    <a:pt x="103" y="26"/>
                    <a:pt x="149" y="6"/>
                    <a:pt x="195" y="2"/>
                  </a:cubicBezTo>
                  <a:cubicBezTo>
                    <a:pt x="200" y="2"/>
                    <a:pt x="205" y="2"/>
                    <a:pt x="210" y="2"/>
                  </a:cubicBezTo>
                  <a:cubicBezTo>
                    <a:pt x="250" y="2"/>
                    <a:pt x="290" y="14"/>
                    <a:pt x="323" y="37"/>
                  </a:cubicBezTo>
                  <a:cubicBezTo>
                    <a:pt x="321" y="36"/>
                    <a:pt x="319" y="35"/>
                    <a:pt x="317" y="34"/>
                  </a:cubicBezTo>
                  <a:cubicBezTo>
                    <a:pt x="314" y="32"/>
                    <a:pt x="311" y="30"/>
                    <a:pt x="308" y="28"/>
                  </a:cubicBezTo>
                  <a:cubicBezTo>
                    <a:pt x="305" y="26"/>
                    <a:pt x="301" y="25"/>
                    <a:pt x="298" y="23"/>
                  </a:cubicBezTo>
                  <a:cubicBezTo>
                    <a:pt x="293" y="21"/>
                    <a:pt x="293" y="21"/>
                    <a:pt x="293" y="21"/>
                  </a:cubicBezTo>
                  <a:cubicBezTo>
                    <a:pt x="291" y="20"/>
                    <a:pt x="289" y="19"/>
                    <a:pt x="287" y="18"/>
                  </a:cubicBezTo>
                  <a:cubicBezTo>
                    <a:pt x="282" y="17"/>
                    <a:pt x="277" y="15"/>
                    <a:pt x="272" y="13"/>
                  </a:cubicBezTo>
                  <a:cubicBezTo>
                    <a:pt x="267" y="11"/>
                    <a:pt x="262" y="10"/>
                    <a:pt x="257" y="9"/>
                  </a:cubicBezTo>
                  <a:cubicBezTo>
                    <a:pt x="253" y="8"/>
                    <a:pt x="253" y="8"/>
                    <a:pt x="253" y="8"/>
                  </a:cubicBezTo>
                  <a:cubicBezTo>
                    <a:pt x="249" y="7"/>
                    <a:pt x="249" y="7"/>
                    <a:pt x="249" y="7"/>
                  </a:cubicBezTo>
                  <a:cubicBezTo>
                    <a:pt x="241" y="6"/>
                    <a:pt x="241" y="6"/>
                    <a:pt x="241" y="6"/>
                  </a:cubicBezTo>
                  <a:cubicBezTo>
                    <a:pt x="233" y="4"/>
                    <a:pt x="233" y="4"/>
                    <a:pt x="233" y="4"/>
                  </a:cubicBezTo>
                  <a:cubicBezTo>
                    <a:pt x="226" y="4"/>
                    <a:pt x="226" y="4"/>
                    <a:pt x="226" y="4"/>
                  </a:cubicBezTo>
                  <a:cubicBezTo>
                    <a:pt x="221" y="4"/>
                    <a:pt x="217" y="3"/>
                    <a:pt x="213" y="3"/>
                  </a:cubicBezTo>
                  <a:cubicBezTo>
                    <a:pt x="208" y="3"/>
                    <a:pt x="204" y="3"/>
                    <a:pt x="200" y="3"/>
                  </a:cubicBezTo>
                  <a:cubicBezTo>
                    <a:pt x="193" y="4"/>
                    <a:pt x="193" y="4"/>
                    <a:pt x="193" y="4"/>
                  </a:cubicBezTo>
                  <a:cubicBezTo>
                    <a:pt x="191" y="4"/>
                    <a:pt x="189" y="4"/>
                    <a:pt x="187" y="4"/>
                  </a:cubicBezTo>
                  <a:cubicBezTo>
                    <a:pt x="174" y="6"/>
                    <a:pt x="174" y="6"/>
                    <a:pt x="174" y="6"/>
                  </a:cubicBezTo>
                  <a:cubicBezTo>
                    <a:pt x="158" y="9"/>
                    <a:pt x="141" y="14"/>
                    <a:pt x="125" y="21"/>
                  </a:cubicBezTo>
                  <a:cubicBezTo>
                    <a:pt x="117" y="24"/>
                    <a:pt x="110" y="29"/>
                    <a:pt x="102" y="34"/>
                  </a:cubicBezTo>
                  <a:cubicBezTo>
                    <a:pt x="99" y="36"/>
                    <a:pt x="95" y="39"/>
                    <a:pt x="92" y="41"/>
                  </a:cubicBezTo>
                  <a:cubicBezTo>
                    <a:pt x="88" y="44"/>
                    <a:pt x="84" y="46"/>
                    <a:pt x="81" y="49"/>
                  </a:cubicBezTo>
                  <a:cubicBezTo>
                    <a:pt x="78" y="52"/>
                    <a:pt x="74" y="55"/>
                    <a:pt x="71" y="58"/>
                  </a:cubicBezTo>
                  <a:cubicBezTo>
                    <a:pt x="68" y="62"/>
                    <a:pt x="65" y="65"/>
                    <a:pt x="61" y="68"/>
                  </a:cubicBezTo>
                  <a:cubicBezTo>
                    <a:pt x="60" y="70"/>
                    <a:pt x="58" y="72"/>
                    <a:pt x="57" y="74"/>
                  </a:cubicBezTo>
                  <a:cubicBezTo>
                    <a:pt x="56" y="75"/>
                    <a:pt x="55" y="76"/>
                    <a:pt x="54" y="78"/>
                  </a:cubicBezTo>
                  <a:cubicBezTo>
                    <a:pt x="68" y="60"/>
                    <a:pt x="83" y="47"/>
                    <a:pt x="99" y="37"/>
                  </a:cubicBezTo>
                  <a:cubicBezTo>
                    <a:pt x="80" y="50"/>
                    <a:pt x="63" y="66"/>
                    <a:pt x="49" y="85"/>
                  </a:cubicBezTo>
                  <a:cubicBezTo>
                    <a:pt x="48" y="87"/>
                    <a:pt x="47" y="88"/>
                    <a:pt x="46" y="89"/>
                  </a:cubicBezTo>
                  <a:cubicBezTo>
                    <a:pt x="46" y="90"/>
                    <a:pt x="45" y="91"/>
                    <a:pt x="44" y="93"/>
                  </a:cubicBezTo>
                  <a:cubicBezTo>
                    <a:pt x="43" y="95"/>
                    <a:pt x="41" y="98"/>
                    <a:pt x="40" y="100"/>
                  </a:cubicBezTo>
                  <a:cubicBezTo>
                    <a:pt x="36" y="105"/>
                    <a:pt x="36" y="105"/>
                    <a:pt x="36" y="105"/>
                  </a:cubicBezTo>
                  <a:cubicBezTo>
                    <a:pt x="33" y="111"/>
                    <a:pt x="33" y="111"/>
                    <a:pt x="33" y="111"/>
                  </a:cubicBezTo>
                  <a:cubicBezTo>
                    <a:pt x="27" y="122"/>
                    <a:pt x="23" y="133"/>
                    <a:pt x="19" y="145"/>
                  </a:cubicBezTo>
                  <a:cubicBezTo>
                    <a:pt x="0" y="205"/>
                    <a:pt x="11" y="272"/>
                    <a:pt x="48" y="324"/>
                  </a:cubicBezTo>
                  <a:moveTo>
                    <a:pt x="212" y="0"/>
                  </a:moveTo>
                  <a:cubicBezTo>
                    <a:pt x="192" y="0"/>
                    <a:pt x="172" y="3"/>
                    <a:pt x="153" y="8"/>
                  </a:cubicBezTo>
                  <a:cubicBezTo>
                    <a:pt x="133" y="14"/>
                    <a:pt x="115" y="23"/>
                    <a:pt x="98" y="34"/>
                  </a:cubicBezTo>
                  <a:cubicBezTo>
                    <a:pt x="81" y="45"/>
                    <a:pt x="66" y="59"/>
                    <a:pt x="53" y="75"/>
                  </a:cubicBezTo>
                  <a:cubicBezTo>
                    <a:pt x="44" y="87"/>
                    <a:pt x="44" y="87"/>
                    <a:pt x="44" y="87"/>
                  </a:cubicBezTo>
                  <a:cubicBezTo>
                    <a:pt x="36" y="100"/>
                    <a:pt x="36" y="100"/>
                    <a:pt x="36" y="100"/>
                  </a:cubicBezTo>
                  <a:cubicBezTo>
                    <a:pt x="33" y="104"/>
                    <a:pt x="33" y="104"/>
                    <a:pt x="33" y="104"/>
                  </a:cubicBezTo>
                  <a:cubicBezTo>
                    <a:pt x="33" y="105"/>
                    <a:pt x="32" y="106"/>
                    <a:pt x="32" y="107"/>
                  </a:cubicBezTo>
                  <a:cubicBezTo>
                    <a:pt x="28" y="114"/>
                    <a:pt x="28" y="114"/>
                    <a:pt x="28" y="114"/>
                  </a:cubicBezTo>
                  <a:cubicBezTo>
                    <a:pt x="25" y="121"/>
                    <a:pt x="25" y="121"/>
                    <a:pt x="25" y="121"/>
                  </a:cubicBezTo>
                  <a:cubicBezTo>
                    <a:pt x="24" y="123"/>
                    <a:pt x="23" y="126"/>
                    <a:pt x="22" y="128"/>
                  </a:cubicBezTo>
                  <a:cubicBezTo>
                    <a:pt x="14" y="147"/>
                    <a:pt x="10" y="167"/>
                    <a:pt x="8" y="188"/>
                  </a:cubicBezTo>
                  <a:cubicBezTo>
                    <a:pt x="8" y="193"/>
                    <a:pt x="7" y="198"/>
                    <a:pt x="7" y="203"/>
                  </a:cubicBezTo>
                  <a:cubicBezTo>
                    <a:pt x="8" y="205"/>
                    <a:pt x="8" y="205"/>
                    <a:pt x="8" y="205"/>
                  </a:cubicBezTo>
                  <a:cubicBezTo>
                    <a:pt x="8" y="205"/>
                    <a:pt x="8" y="205"/>
                    <a:pt x="8" y="205"/>
                  </a:cubicBezTo>
                  <a:cubicBezTo>
                    <a:pt x="8" y="221"/>
                    <a:pt x="10" y="238"/>
                    <a:pt x="14" y="253"/>
                  </a:cubicBezTo>
                  <a:cubicBezTo>
                    <a:pt x="20" y="277"/>
                    <a:pt x="30" y="300"/>
                    <a:pt x="45" y="320"/>
                  </a:cubicBezTo>
                  <a:cubicBezTo>
                    <a:pt x="47" y="323"/>
                    <a:pt x="50" y="326"/>
                    <a:pt x="52" y="330"/>
                  </a:cubicBezTo>
                  <a:cubicBezTo>
                    <a:pt x="54" y="332"/>
                    <a:pt x="56" y="334"/>
                    <a:pt x="57" y="336"/>
                  </a:cubicBezTo>
                  <a:cubicBezTo>
                    <a:pt x="59" y="338"/>
                    <a:pt x="61" y="340"/>
                    <a:pt x="62" y="342"/>
                  </a:cubicBezTo>
                  <a:cubicBezTo>
                    <a:pt x="64" y="344"/>
                    <a:pt x="66" y="346"/>
                    <a:pt x="67" y="347"/>
                  </a:cubicBezTo>
                  <a:cubicBezTo>
                    <a:pt x="69" y="349"/>
                    <a:pt x="71" y="351"/>
                    <a:pt x="73" y="353"/>
                  </a:cubicBezTo>
                  <a:cubicBezTo>
                    <a:pt x="77" y="356"/>
                    <a:pt x="80" y="359"/>
                    <a:pt x="83" y="361"/>
                  </a:cubicBezTo>
                  <a:cubicBezTo>
                    <a:pt x="110" y="383"/>
                    <a:pt x="144" y="399"/>
                    <a:pt x="179" y="404"/>
                  </a:cubicBezTo>
                  <a:cubicBezTo>
                    <a:pt x="190" y="406"/>
                    <a:pt x="201" y="407"/>
                    <a:pt x="213" y="407"/>
                  </a:cubicBezTo>
                  <a:cubicBezTo>
                    <a:pt x="236" y="407"/>
                    <a:pt x="259" y="403"/>
                    <a:pt x="279" y="395"/>
                  </a:cubicBezTo>
                  <a:cubicBezTo>
                    <a:pt x="279" y="395"/>
                    <a:pt x="285" y="393"/>
                    <a:pt x="291" y="391"/>
                  </a:cubicBezTo>
                  <a:cubicBezTo>
                    <a:pt x="294" y="390"/>
                    <a:pt x="297" y="388"/>
                    <a:pt x="299" y="388"/>
                  </a:cubicBezTo>
                  <a:cubicBezTo>
                    <a:pt x="299" y="387"/>
                    <a:pt x="300" y="387"/>
                    <a:pt x="300" y="387"/>
                  </a:cubicBezTo>
                  <a:cubicBezTo>
                    <a:pt x="292" y="391"/>
                    <a:pt x="283" y="394"/>
                    <a:pt x="275" y="396"/>
                  </a:cubicBezTo>
                  <a:cubicBezTo>
                    <a:pt x="274" y="397"/>
                    <a:pt x="273" y="397"/>
                    <a:pt x="272" y="397"/>
                  </a:cubicBezTo>
                  <a:cubicBezTo>
                    <a:pt x="270" y="398"/>
                    <a:pt x="268" y="398"/>
                    <a:pt x="267" y="399"/>
                  </a:cubicBezTo>
                  <a:cubicBezTo>
                    <a:pt x="264" y="399"/>
                    <a:pt x="261" y="400"/>
                    <a:pt x="258" y="401"/>
                  </a:cubicBezTo>
                  <a:cubicBezTo>
                    <a:pt x="257" y="401"/>
                    <a:pt x="255" y="401"/>
                    <a:pt x="254" y="402"/>
                  </a:cubicBezTo>
                  <a:cubicBezTo>
                    <a:pt x="252" y="402"/>
                    <a:pt x="250" y="402"/>
                    <a:pt x="249" y="402"/>
                  </a:cubicBezTo>
                  <a:cubicBezTo>
                    <a:pt x="242" y="403"/>
                    <a:pt x="235" y="405"/>
                    <a:pt x="227" y="405"/>
                  </a:cubicBezTo>
                  <a:cubicBezTo>
                    <a:pt x="223" y="405"/>
                    <a:pt x="220" y="405"/>
                    <a:pt x="216" y="406"/>
                  </a:cubicBezTo>
                  <a:cubicBezTo>
                    <a:pt x="215" y="406"/>
                    <a:pt x="214" y="406"/>
                    <a:pt x="213" y="406"/>
                  </a:cubicBezTo>
                  <a:cubicBezTo>
                    <a:pt x="210" y="406"/>
                    <a:pt x="207" y="405"/>
                    <a:pt x="203" y="405"/>
                  </a:cubicBezTo>
                  <a:cubicBezTo>
                    <a:pt x="199" y="405"/>
                    <a:pt x="195" y="405"/>
                    <a:pt x="191" y="405"/>
                  </a:cubicBezTo>
                  <a:cubicBezTo>
                    <a:pt x="187" y="404"/>
                    <a:pt x="183" y="403"/>
                    <a:pt x="178" y="403"/>
                  </a:cubicBezTo>
                  <a:cubicBezTo>
                    <a:pt x="144" y="398"/>
                    <a:pt x="110" y="382"/>
                    <a:pt x="85" y="362"/>
                  </a:cubicBezTo>
                  <a:cubicBezTo>
                    <a:pt x="71" y="350"/>
                    <a:pt x="57" y="338"/>
                    <a:pt x="47" y="323"/>
                  </a:cubicBezTo>
                  <a:cubicBezTo>
                    <a:pt x="49" y="325"/>
                    <a:pt x="52" y="328"/>
                    <a:pt x="54" y="331"/>
                  </a:cubicBezTo>
                  <a:cubicBezTo>
                    <a:pt x="57" y="335"/>
                    <a:pt x="60" y="338"/>
                    <a:pt x="63" y="341"/>
                  </a:cubicBezTo>
                  <a:cubicBezTo>
                    <a:pt x="89" y="370"/>
                    <a:pt x="128" y="392"/>
                    <a:pt x="164" y="399"/>
                  </a:cubicBezTo>
                  <a:cubicBezTo>
                    <a:pt x="159" y="398"/>
                    <a:pt x="155" y="397"/>
                    <a:pt x="151" y="396"/>
                  </a:cubicBezTo>
                  <a:cubicBezTo>
                    <a:pt x="147" y="394"/>
                    <a:pt x="142" y="392"/>
                    <a:pt x="138" y="391"/>
                  </a:cubicBezTo>
                  <a:cubicBezTo>
                    <a:pt x="134" y="389"/>
                    <a:pt x="130" y="387"/>
                    <a:pt x="126" y="385"/>
                  </a:cubicBezTo>
                  <a:cubicBezTo>
                    <a:pt x="124" y="384"/>
                    <a:pt x="122" y="383"/>
                    <a:pt x="119" y="382"/>
                  </a:cubicBezTo>
                  <a:cubicBezTo>
                    <a:pt x="118" y="381"/>
                    <a:pt x="117" y="381"/>
                    <a:pt x="116" y="380"/>
                  </a:cubicBezTo>
                  <a:cubicBezTo>
                    <a:pt x="116" y="380"/>
                    <a:pt x="115" y="380"/>
                    <a:pt x="114" y="379"/>
                  </a:cubicBezTo>
                  <a:cubicBezTo>
                    <a:pt x="117" y="381"/>
                    <a:pt x="120" y="382"/>
                    <a:pt x="123" y="383"/>
                  </a:cubicBezTo>
                  <a:cubicBezTo>
                    <a:pt x="126" y="385"/>
                    <a:pt x="129" y="386"/>
                    <a:pt x="131" y="387"/>
                  </a:cubicBezTo>
                  <a:cubicBezTo>
                    <a:pt x="132" y="388"/>
                    <a:pt x="133" y="388"/>
                    <a:pt x="134" y="389"/>
                  </a:cubicBezTo>
                  <a:cubicBezTo>
                    <a:pt x="135" y="389"/>
                    <a:pt x="136" y="389"/>
                    <a:pt x="137" y="390"/>
                  </a:cubicBezTo>
                  <a:cubicBezTo>
                    <a:pt x="138" y="390"/>
                    <a:pt x="140" y="391"/>
                    <a:pt x="142" y="392"/>
                  </a:cubicBezTo>
                  <a:cubicBezTo>
                    <a:pt x="145" y="393"/>
                    <a:pt x="148" y="394"/>
                    <a:pt x="151" y="395"/>
                  </a:cubicBezTo>
                  <a:cubicBezTo>
                    <a:pt x="158" y="397"/>
                    <a:pt x="163" y="398"/>
                    <a:pt x="168" y="399"/>
                  </a:cubicBezTo>
                  <a:cubicBezTo>
                    <a:pt x="170" y="400"/>
                    <a:pt x="171" y="400"/>
                    <a:pt x="172" y="400"/>
                  </a:cubicBezTo>
                  <a:cubicBezTo>
                    <a:pt x="174" y="400"/>
                    <a:pt x="175" y="400"/>
                    <a:pt x="176" y="401"/>
                  </a:cubicBezTo>
                  <a:cubicBezTo>
                    <a:pt x="178" y="401"/>
                    <a:pt x="181" y="401"/>
                    <a:pt x="183" y="401"/>
                  </a:cubicBezTo>
                  <a:cubicBezTo>
                    <a:pt x="187" y="402"/>
                    <a:pt x="191" y="403"/>
                    <a:pt x="196" y="403"/>
                  </a:cubicBezTo>
                  <a:cubicBezTo>
                    <a:pt x="196" y="403"/>
                    <a:pt x="196" y="403"/>
                    <a:pt x="197" y="403"/>
                  </a:cubicBezTo>
                  <a:cubicBezTo>
                    <a:pt x="201" y="403"/>
                    <a:pt x="205" y="403"/>
                    <a:pt x="210" y="403"/>
                  </a:cubicBezTo>
                  <a:cubicBezTo>
                    <a:pt x="211" y="403"/>
                    <a:pt x="212" y="403"/>
                    <a:pt x="213" y="403"/>
                  </a:cubicBezTo>
                  <a:cubicBezTo>
                    <a:pt x="214" y="403"/>
                    <a:pt x="216" y="403"/>
                    <a:pt x="217" y="403"/>
                  </a:cubicBezTo>
                  <a:cubicBezTo>
                    <a:pt x="219" y="402"/>
                    <a:pt x="222" y="402"/>
                    <a:pt x="224" y="402"/>
                  </a:cubicBezTo>
                  <a:cubicBezTo>
                    <a:pt x="227" y="402"/>
                    <a:pt x="229" y="402"/>
                    <a:pt x="232" y="402"/>
                  </a:cubicBezTo>
                  <a:cubicBezTo>
                    <a:pt x="235" y="401"/>
                    <a:pt x="238" y="401"/>
                    <a:pt x="241" y="400"/>
                  </a:cubicBezTo>
                  <a:cubicBezTo>
                    <a:pt x="247" y="399"/>
                    <a:pt x="254" y="399"/>
                    <a:pt x="261" y="397"/>
                  </a:cubicBezTo>
                  <a:cubicBezTo>
                    <a:pt x="254" y="399"/>
                    <a:pt x="246" y="400"/>
                    <a:pt x="238" y="401"/>
                  </a:cubicBezTo>
                  <a:cubicBezTo>
                    <a:pt x="234" y="402"/>
                    <a:pt x="230" y="402"/>
                    <a:pt x="226" y="402"/>
                  </a:cubicBezTo>
                  <a:cubicBezTo>
                    <a:pt x="221" y="403"/>
                    <a:pt x="217" y="403"/>
                    <a:pt x="213" y="403"/>
                  </a:cubicBezTo>
                  <a:cubicBezTo>
                    <a:pt x="208" y="403"/>
                    <a:pt x="204" y="403"/>
                    <a:pt x="200" y="403"/>
                  </a:cubicBezTo>
                  <a:cubicBezTo>
                    <a:pt x="196" y="403"/>
                    <a:pt x="192" y="403"/>
                    <a:pt x="189" y="403"/>
                  </a:cubicBezTo>
                  <a:cubicBezTo>
                    <a:pt x="182" y="402"/>
                    <a:pt x="175" y="401"/>
                    <a:pt x="170" y="401"/>
                  </a:cubicBezTo>
                  <a:cubicBezTo>
                    <a:pt x="175" y="402"/>
                    <a:pt x="180" y="402"/>
                    <a:pt x="186" y="403"/>
                  </a:cubicBezTo>
                  <a:cubicBezTo>
                    <a:pt x="188" y="403"/>
                    <a:pt x="191" y="404"/>
                    <a:pt x="194" y="404"/>
                  </a:cubicBezTo>
                  <a:cubicBezTo>
                    <a:pt x="197" y="404"/>
                    <a:pt x="200" y="404"/>
                    <a:pt x="204" y="404"/>
                  </a:cubicBezTo>
                  <a:cubicBezTo>
                    <a:pt x="207" y="404"/>
                    <a:pt x="210" y="404"/>
                    <a:pt x="213" y="405"/>
                  </a:cubicBezTo>
                  <a:cubicBezTo>
                    <a:pt x="217" y="404"/>
                    <a:pt x="220" y="404"/>
                    <a:pt x="224" y="404"/>
                  </a:cubicBezTo>
                  <a:cubicBezTo>
                    <a:pt x="227" y="404"/>
                    <a:pt x="230" y="403"/>
                    <a:pt x="234" y="403"/>
                  </a:cubicBezTo>
                  <a:cubicBezTo>
                    <a:pt x="237" y="403"/>
                    <a:pt x="241" y="402"/>
                    <a:pt x="244" y="401"/>
                  </a:cubicBezTo>
                  <a:cubicBezTo>
                    <a:pt x="248" y="401"/>
                    <a:pt x="251" y="400"/>
                    <a:pt x="255" y="400"/>
                  </a:cubicBezTo>
                  <a:cubicBezTo>
                    <a:pt x="258" y="399"/>
                    <a:pt x="262" y="398"/>
                    <a:pt x="265" y="397"/>
                  </a:cubicBezTo>
                  <a:cubicBezTo>
                    <a:pt x="269" y="396"/>
                    <a:pt x="272" y="395"/>
                    <a:pt x="275" y="394"/>
                  </a:cubicBezTo>
                  <a:cubicBezTo>
                    <a:pt x="278" y="393"/>
                    <a:pt x="282" y="391"/>
                    <a:pt x="285" y="390"/>
                  </a:cubicBezTo>
                  <a:cubicBezTo>
                    <a:pt x="291" y="388"/>
                    <a:pt x="297" y="385"/>
                    <a:pt x="303" y="382"/>
                  </a:cubicBezTo>
                  <a:cubicBezTo>
                    <a:pt x="305" y="381"/>
                    <a:pt x="308" y="380"/>
                    <a:pt x="311" y="378"/>
                  </a:cubicBezTo>
                  <a:cubicBezTo>
                    <a:pt x="313" y="377"/>
                    <a:pt x="315" y="375"/>
                    <a:pt x="318" y="374"/>
                  </a:cubicBezTo>
                  <a:cubicBezTo>
                    <a:pt x="320" y="372"/>
                    <a:pt x="323" y="371"/>
                    <a:pt x="325" y="369"/>
                  </a:cubicBezTo>
                  <a:cubicBezTo>
                    <a:pt x="328" y="368"/>
                    <a:pt x="330" y="366"/>
                    <a:pt x="332" y="365"/>
                  </a:cubicBezTo>
                  <a:cubicBezTo>
                    <a:pt x="336" y="362"/>
                    <a:pt x="339" y="359"/>
                    <a:pt x="342" y="357"/>
                  </a:cubicBezTo>
                  <a:cubicBezTo>
                    <a:pt x="347" y="352"/>
                    <a:pt x="351" y="348"/>
                    <a:pt x="355" y="345"/>
                  </a:cubicBezTo>
                  <a:cubicBezTo>
                    <a:pt x="359" y="341"/>
                    <a:pt x="362" y="337"/>
                    <a:pt x="366" y="332"/>
                  </a:cubicBezTo>
                  <a:cubicBezTo>
                    <a:pt x="368" y="330"/>
                    <a:pt x="370" y="326"/>
                    <a:pt x="373" y="323"/>
                  </a:cubicBezTo>
                  <a:cubicBezTo>
                    <a:pt x="374" y="321"/>
                    <a:pt x="375" y="319"/>
                    <a:pt x="377" y="317"/>
                  </a:cubicBezTo>
                  <a:cubicBezTo>
                    <a:pt x="378" y="315"/>
                    <a:pt x="380" y="313"/>
                    <a:pt x="381" y="311"/>
                  </a:cubicBezTo>
                  <a:cubicBezTo>
                    <a:pt x="382" y="309"/>
                    <a:pt x="385" y="305"/>
                    <a:pt x="387" y="300"/>
                  </a:cubicBezTo>
                  <a:cubicBezTo>
                    <a:pt x="389" y="298"/>
                    <a:pt x="390" y="295"/>
                    <a:pt x="391" y="292"/>
                  </a:cubicBezTo>
                  <a:cubicBezTo>
                    <a:pt x="393" y="289"/>
                    <a:pt x="394" y="286"/>
                    <a:pt x="396" y="282"/>
                  </a:cubicBezTo>
                  <a:cubicBezTo>
                    <a:pt x="397" y="279"/>
                    <a:pt x="398" y="276"/>
                    <a:pt x="399" y="272"/>
                  </a:cubicBezTo>
                  <a:cubicBezTo>
                    <a:pt x="400" y="269"/>
                    <a:pt x="402" y="265"/>
                    <a:pt x="403" y="262"/>
                  </a:cubicBezTo>
                  <a:cubicBezTo>
                    <a:pt x="404" y="257"/>
                    <a:pt x="405" y="252"/>
                    <a:pt x="406" y="248"/>
                  </a:cubicBezTo>
                  <a:cubicBezTo>
                    <a:pt x="398" y="279"/>
                    <a:pt x="386" y="301"/>
                    <a:pt x="377" y="315"/>
                  </a:cubicBezTo>
                  <a:cubicBezTo>
                    <a:pt x="369" y="326"/>
                    <a:pt x="360" y="338"/>
                    <a:pt x="348" y="348"/>
                  </a:cubicBezTo>
                  <a:cubicBezTo>
                    <a:pt x="346" y="351"/>
                    <a:pt x="343" y="353"/>
                    <a:pt x="340" y="356"/>
                  </a:cubicBezTo>
                  <a:cubicBezTo>
                    <a:pt x="337" y="358"/>
                    <a:pt x="334" y="361"/>
                    <a:pt x="331" y="363"/>
                  </a:cubicBezTo>
                  <a:cubicBezTo>
                    <a:pt x="326" y="367"/>
                    <a:pt x="320" y="371"/>
                    <a:pt x="314" y="375"/>
                  </a:cubicBezTo>
                  <a:cubicBezTo>
                    <a:pt x="308" y="378"/>
                    <a:pt x="302" y="381"/>
                    <a:pt x="297" y="384"/>
                  </a:cubicBezTo>
                  <a:cubicBezTo>
                    <a:pt x="292" y="386"/>
                    <a:pt x="287" y="388"/>
                    <a:pt x="282" y="390"/>
                  </a:cubicBezTo>
                  <a:cubicBezTo>
                    <a:pt x="278" y="391"/>
                    <a:pt x="274" y="393"/>
                    <a:pt x="271" y="394"/>
                  </a:cubicBezTo>
                  <a:cubicBezTo>
                    <a:pt x="268" y="395"/>
                    <a:pt x="265" y="395"/>
                    <a:pt x="264" y="396"/>
                  </a:cubicBezTo>
                  <a:cubicBezTo>
                    <a:pt x="263" y="396"/>
                    <a:pt x="262" y="396"/>
                    <a:pt x="262" y="396"/>
                  </a:cubicBezTo>
                  <a:cubicBezTo>
                    <a:pt x="262" y="396"/>
                    <a:pt x="264" y="396"/>
                    <a:pt x="267" y="395"/>
                  </a:cubicBezTo>
                  <a:cubicBezTo>
                    <a:pt x="269" y="394"/>
                    <a:pt x="270" y="394"/>
                    <a:pt x="272" y="393"/>
                  </a:cubicBezTo>
                  <a:cubicBezTo>
                    <a:pt x="274" y="393"/>
                    <a:pt x="276" y="392"/>
                    <a:pt x="279" y="391"/>
                  </a:cubicBezTo>
                  <a:cubicBezTo>
                    <a:pt x="284" y="389"/>
                    <a:pt x="291" y="387"/>
                    <a:pt x="298" y="382"/>
                  </a:cubicBezTo>
                  <a:cubicBezTo>
                    <a:pt x="313" y="375"/>
                    <a:pt x="334" y="363"/>
                    <a:pt x="355" y="341"/>
                  </a:cubicBezTo>
                  <a:cubicBezTo>
                    <a:pt x="358" y="338"/>
                    <a:pt x="360" y="335"/>
                    <a:pt x="363" y="332"/>
                  </a:cubicBezTo>
                  <a:cubicBezTo>
                    <a:pt x="364" y="331"/>
                    <a:pt x="365" y="329"/>
                    <a:pt x="367" y="328"/>
                  </a:cubicBezTo>
                  <a:cubicBezTo>
                    <a:pt x="368" y="326"/>
                    <a:pt x="369" y="324"/>
                    <a:pt x="370" y="322"/>
                  </a:cubicBezTo>
                  <a:cubicBezTo>
                    <a:pt x="373" y="319"/>
                    <a:pt x="376" y="315"/>
                    <a:pt x="378" y="312"/>
                  </a:cubicBezTo>
                  <a:cubicBezTo>
                    <a:pt x="380" y="308"/>
                    <a:pt x="383" y="304"/>
                    <a:pt x="385" y="300"/>
                  </a:cubicBezTo>
                  <a:cubicBezTo>
                    <a:pt x="394" y="283"/>
                    <a:pt x="402" y="263"/>
                    <a:pt x="407" y="241"/>
                  </a:cubicBezTo>
                  <a:cubicBezTo>
                    <a:pt x="406" y="243"/>
                    <a:pt x="404" y="251"/>
                    <a:pt x="401" y="261"/>
                  </a:cubicBezTo>
                  <a:cubicBezTo>
                    <a:pt x="400" y="266"/>
                    <a:pt x="398" y="271"/>
                    <a:pt x="395" y="277"/>
                  </a:cubicBezTo>
                  <a:cubicBezTo>
                    <a:pt x="393" y="283"/>
                    <a:pt x="390" y="289"/>
                    <a:pt x="387" y="295"/>
                  </a:cubicBezTo>
                  <a:cubicBezTo>
                    <a:pt x="384" y="300"/>
                    <a:pt x="380" y="306"/>
                    <a:pt x="377" y="311"/>
                  </a:cubicBezTo>
                  <a:cubicBezTo>
                    <a:pt x="374" y="316"/>
                    <a:pt x="370" y="321"/>
                    <a:pt x="367" y="324"/>
                  </a:cubicBezTo>
                  <a:cubicBezTo>
                    <a:pt x="366" y="327"/>
                    <a:pt x="364" y="328"/>
                    <a:pt x="363" y="330"/>
                  </a:cubicBezTo>
                  <a:cubicBezTo>
                    <a:pt x="362" y="331"/>
                    <a:pt x="360" y="333"/>
                    <a:pt x="359" y="334"/>
                  </a:cubicBezTo>
                  <a:cubicBezTo>
                    <a:pt x="357" y="336"/>
                    <a:pt x="356" y="337"/>
                    <a:pt x="356" y="338"/>
                  </a:cubicBezTo>
                  <a:cubicBezTo>
                    <a:pt x="356" y="338"/>
                    <a:pt x="356" y="338"/>
                    <a:pt x="356" y="338"/>
                  </a:cubicBezTo>
                  <a:cubicBezTo>
                    <a:pt x="356" y="338"/>
                    <a:pt x="357" y="336"/>
                    <a:pt x="359" y="333"/>
                  </a:cubicBezTo>
                  <a:cubicBezTo>
                    <a:pt x="361" y="332"/>
                    <a:pt x="362" y="330"/>
                    <a:pt x="364" y="328"/>
                  </a:cubicBezTo>
                  <a:cubicBezTo>
                    <a:pt x="366" y="326"/>
                    <a:pt x="368" y="323"/>
                    <a:pt x="370" y="320"/>
                  </a:cubicBezTo>
                  <a:cubicBezTo>
                    <a:pt x="372" y="317"/>
                    <a:pt x="375" y="314"/>
                    <a:pt x="377" y="311"/>
                  </a:cubicBezTo>
                  <a:cubicBezTo>
                    <a:pt x="379" y="307"/>
                    <a:pt x="381" y="303"/>
                    <a:pt x="384" y="300"/>
                  </a:cubicBezTo>
                  <a:cubicBezTo>
                    <a:pt x="386" y="296"/>
                    <a:pt x="388" y="292"/>
                    <a:pt x="390" y="287"/>
                  </a:cubicBezTo>
                  <a:cubicBezTo>
                    <a:pt x="391" y="285"/>
                    <a:pt x="392" y="283"/>
                    <a:pt x="393" y="281"/>
                  </a:cubicBezTo>
                  <a:cubicBezTo>
                    <a:pt x="393" y="280"/>
                    <a:pt x="394" y="279"/>
                    <a:pt x="394" y="278"/>
                  </a:cubicBezTo>
                  <a:cubicBezTo>
                    <a:pt x="396" y="274"/>
                    <a:pt x="396" y="274"/>
                    <a:pt x="396" y="274"/>
                  </a:cubicBezTo>
                  <a:cubicBezTo>
                    <a:pt x="397" y="270"/>
                    <a:pt x="399" y="265"/>
                    <a:pt x="401" y="261"/>
                  </a:cubicBezTo>
                  <a:cubicBezTo>
                    <a:pt x="402" y="256"/>
                    <a:pt x="403" y="252"/>
                    <a:pt x="404" y="247"/>
                  </a:cubicBezTo>
                  <a:cubicBezTo>
                    <a:pt x="405" y="245"/>
                    <a:pt x="405" y="243"/>
                    <a:pt x="406" y="241"/>
                  </a:cubicBezTo>
                  <a:cubicBezTo>
                    <a:pt x="406" y="239"/>
                    <a:pt x="406" y="237"/>
                    <a:pt x="407" y="235"/>
                  </a:cubicBezTo>
                  <a:cubicBezTo>
                    <a:pt x="407" y="231"/>
                    <a:pt x="408" y="227"/>
                    <a:pt x="408" y="224"/>
                  </a:cubicBezTo>
                  <a:cubicBezTo>
                    <a:pt x="409" y="210"/>
                    <a:pt x="409" y="201"/>
                    <a:pt x="409" y="201"/>
                  </a:cubicBezTo>
                  <a:cubicBezTo>
                    <a:pt x="409" y="201"/>
                    <a:pt x="409" y="201"/>
                    <a:pt x="409" y="201"/>
                  </a:cubicBezTo>
                  <a:cubicBezTo>
                    <a:pt x="409" y="203"/>
                    <a:pt x="409" y="209"/>
                    <a:pt x="408" y="218"/>
                  </a:cubicBezTo>
                  <a:cubicBezTo>
                    <a:pt x="408" y="222"/>
                    <a:pt x="407" y="227"/>
                    <a:pt x="406" y="232"/>
                  </a:cubicBezTo>
                  <a:cubicBezTo>
                    <a:pt x="405" y="234"/>
                    <a:pt x="405" y="237"/>
                    <a:pt x="405" y="239"/>
                  </a:cubicBezTo>
                  <a:cubicBezTo>
                    <a:pt x="404" y="242"/>
                    <a:pt x="403" y="245"/>
                    <a:pt x="403" y="247"/>
                  </a:cubicBezTo>
                  <a:cubicBezTo>
                    <a:pt x="402" y="250"/>
                    <a:pt x="401" y="253"/>
                    <a:pt x="400" y="255"/>
                  </a:cubicBezTo>
                  <a:cubicBezTo>
                    <a:pt x="400" y="256"/>
                    <a:pt x="400" y="258"/>
                    <a:pt x="399" y="259"/>
                  </a:cubicBezTo>
                  <a:cubicBezTo>
                    <a:pt x="399" y="260"/>
                    <a:pt x="398" y="262"/>
                    <a:pt x="398" y="263"/>
                  </a:cubicBezTo>
                  <a:cubicBezTo>
                    <a:pt x="396" y="268"/>
                    <a:pt x="394" y="273"/>
                    <a:pt x="393" y="277"/>
                  </a:cubicBezTo>
                  <a:cubicBezTo>
                    <a:pt x="388" y="285"/>
                    <a:pt x="385" y="292"/>
                    <a:pt x="384" y="295"/>
                  </a:cubicBezTo>
                  <a:cubicBezTo>
                    <a:pt x="381" y="299"/>
                    <a:pt x="379" y="303"/>
                    <a:pt x="378" y="305"/>
                  </a:cubicBezTo>
                  <a:cubicBezTo>
                    <a:pt x="377" y="307"/>
                    <a:pt x="376" y="308"/>
                    <a:pt x="375" y="310"/>
                  </a:cubicBezTo>
                  <a:cubicBezTo>
                    <a:pt x="374" y="312"/>
                    <a:pt x="372" y="314"/>
                    <a:pt x="371" y="316"/>
                  </a:cubicBezTo>
                  <a:cubicBezTo>
                    <a:pt x="368" y="319"/>
                    <a:pt x="366" y="322"/>
                    <a:pt x="364" y="326"/>
                  </a:cubicBezTo>
                  <a:cubicBezTo>
                    <a:pt x="361" y="329"/>
                    <a:pt x="358" y="332"/>
                    <a:pt x="355" y="335"/>
                  </a:cubicBezTo>
                  <a:cubicBezTo>
                    <a:pt x="354" y="337"/>
                    <a:pt x="352" y="338"/>
                    <a:pt x="351" y="340"/>
                  </a:cubicBezTo>
                  <a:cubicBezTo>
                    <a:pt x="349" y="342"/>
                    <a:pt x="347" y="343"/>
                    <a:pt x="345" y="345"/>
                  </a:cubicBezTo>
                  <a:cubicBezTo>
                    <a:pt x="328" y="361"/>
                    <a:pt x="308" y="375"/>
                    <a:pt x="285" y="384"/>
                  </a:cubicBezTo>
                  <a:cubicBezTo>
                    <a:pt x="264" y="393"/>
                    <a:pt x="240" y="398"/>
                    <a:pt x="216" y="398"/>
                  </a:cubicBezTo>
                  <a:cubicBezTo>
                    <a:pt x="215" y="398"/>
                    <a:pt x="213" y="398"/>
                    <a:pt x="211" y="398"/>
                  </a:cubicBezTo>
                  <a:cubicBezTo>
                    <a:pt x="209" y="398"/>
                    <a:pt x="205" y="398"/>
                    <a:pt x="201" y="398"/>
                  </a:cubicBezTo>
                  <a:cubicBezTo>
                    <a:pt x="197" y="398"/>
                    <a:pt x="193" y="398"/>
                    <a:pt x="190" y="397"/>
                  </a:cubicBezTo>
                  <a:cubicBezTo>
                    <a:pt x="176" y="395"/>
                    <a:pt x="176" y="395"/>
                    <a:pt x="176" y="395"/>
                  </a:cubicBezTo>
                  <a:cubicBezTo>
                    <a:pt x="174" y="395"/>
                    <a:pt x="172" y="394"/>
                    <a:pt x="169" y="394"/>
                  </a:cubicBezTo>
                  <a:cubicBezTo>
                    <a:pt x="163" y="392"/>
                    <a:pt x="163" y="392"/>
                    <a:pt x="163" y="392"/>
                  </a:cubicBezTo>
                  <a:cubicBezTo>
                    <a:pt x="156" y="390"/>
                    <a:pt x="156" y="390"/>
                    <a:pt x="156" y="390"/>
                  </a:cubicBezTo>
                  <a:cubicBezTo>
                    <a:pt x="153" y="389"/>
                    <a:pt x="151" y="388"/>
                    <a:pt x="149" y="388"/>
                  </a:cubicBezTo>
                  <a:cubicBezTo>
                    <a:pt x="145" y="386"/>
                    <a:pt x="140" y="384"/>
                    <a:pt x="136" y="382"/>
                  </a:cubicBezTo>
                  <a:cubicBezTo>
                    <a:pt x="118" y="375"/>
                    <a:pt x="102" y="364"/>
                    <a:pt x="87" y="353"/>
                  </a:cubicBezTo>
                  <a:cubicBezTo>
                    <a:pt x="69" y="338"/>
                    <a:pt x="54" y="318"/>
                    <a:pt x="42" y="297"/>
                  </a:cubicBezTo>
                  <a:cubicBezTo>
                    <a:pt x="14" y="249"/>
                    <a:pt x="10" y="187"/>
                    <a:pt x="30" y="133"/>
                  </a:cubicBezTo>
                  <a:cubicBezTo>
                    <a:pt x="30" y="133"/>
                    <a:pt x="30" y="133"/>
                    <a:pt x="30" y="133"/>
                  </a:cubicBezTo>
                  <a:cubicBezTo>
                    <a:pt x="30" y="133"/>
                    <a:pt x="31" y="129"/>
                    <a:pt x="33" y="125"/>
                  </a:cubicBezTo>
                  <a:cubicBezTo>
                    <a:pt x="35" y="120"/>
                    <a:pt x="38" y="114"/>
                    <a:pt x="39" y="112"/>
                  </a:cubicBezTo>
                  <a:cubicBezTo>
                    <a:pt x="53" y="85"/>
                    <a:pt x="73" y="62"/>
                    <a:pt x="95" y="46"/>
                  </a:cubicBezTo>
                  <a:cubicBezTo>
                    <a:pt x="118" y="29"/>
                    <a:pt x="144" y="17"/>
                    <a:pt x="169" y="12"/>
                  </a:cubicBezTo>
                  <a:cubicBezTo>
                    <a:pt x="184" y="9"/>
                    <a:pt x="198" y="7"/>
                    <a:pt x="212" y="7"/>
                  </a:cubicBezTo>
                  <a:cubicBezTo>
                    <a:pt x="223" y="7"/>
                    <a:pt x="234" y="8"/>
                    <a:pt x="246" y="10"/>
                  </a:cubicBezTo>
                  <a:cubicBezTo>
                    <a:pt x="272" y="15"/>
                    <a:pt x="296" y="25"/>
                    <a:pt x="316" y="38"/>
                  </a:cubicBezTo>
                  <a:cubicBezTo>
                    <a:pt x="336" y="51"/>
                    <a:pt x="354" y="68"/>
                    <a:pt x="369" y="89"/>
                  </a:cubicBezTo>
                  <a:cubicBezTo>
                    <a:pt x="373" y="93"/>
                    <a:pt x="373" y="93"/>
                    <a:pt x="373" y="93"/>
                  </a:cubicBezTo>
                  <a:cubicBezTo>
                    <a:pt x="374" y="95"/>
                    <a:pt x="375" y="97"/>
                    <a:pt x="376" y="99"/>
                  </a:cubicBezTo>
                  <a:cubicBezTo>
                    <a:pt x="382" y="109"/>
                    <a:pt x="382" y="109"/>
                    <a:pt x="382" y="109"/>
                  </a:cubicBezTo>
                  <a:cubicBezTo>
                    <a:pt x="384" y="112"/>
                    <a:pt x="386" y="116"/>
                    <a:pt x="388" y="120"/>
                  </a:cubicBezTo>
                  <a:cubicBezTo>
                    <a:pt x="390" y="125"/>
                    <a:pt x="390" y="125"/>
                    <a:pt x="390" y="125"/>
                  </a:cubicBezTo>
                  <a:cubicBezTo>
                    <a:pt x="391" y="127"/>
                    <a:pt x="392" y="129"/>
                    <a:pt x="392" y="131"/>
                  </a:cubicBezTo>
                  <a:cubicBezTo>
                    <a:pt x="394" y="135"/>
                    <a:pt x="395" y="139"/>
                    <a:pt x="397" y="143"/>
                  </a:cubicBezTo>
                  <a:cubicBezTo>
                    <a:pt x="398" y="147"/>
                    <a:pt x="399" y="151"/>
                    <a:pt x="400" y="155"/>
                  </a:cubicBezTo>
                  <a:cubicBezTo>
                    <a:pt x="402" y="163"/>
                    <a:pt x="403" y="171"/>
                    <a:pt x="404" y="180"/>
                  </a:cubicBezTo>
                  <a:cubicBezTo>
                    <a:pt x="405" y="187"/>
                    <a:pt x="405" y="194"/>
                    <a:pt x="406" y="198"/>
                  </a:cubicBezTo>
                  <a:cubicBezTo>
                    <a:pt x="406" y="201"/>
                    <a:pt x="406" y="203"/>
                    <a:pt x="406" y="203"/>
                  </a:cubicBezTo>
                  <a:cubicBezTo>
                    <a:pt x="406" y="203"/>
                    <a:pt x="406" y="203"/>
                    <a:pt x="406" y="201"/>
                  </a:cubicBezTo>
                  <a:cubicBezTo>
                    <a:pt x="406" y="195"/>
                    <a:pt x="406" y="189"/>
                    <a:pt x="406" y="182"/>
                  </a:cubicBezTo>
                  <a:cubicBezTo>
                    <a:pt x="406" y="178"/>
                    <a:pt x="405" y="174"/>
                    <a:pt x="404" y="169"/>
                  </a:cubicBezTo>
                  <a:cubicBezTo>
                    <a:pt x="404" y="167"/>
                    <a:pt x="404" y="165"/>
                    <a:pt x="403" y="163"/>
                  </a:cubicBezTo>
                  <a:cubicBezTo>
                    <a:pt x="403" y="160"/>
                    <a:pt x="402" y="158"/>
                    <a:pt x="402" y="156"/>
                  </a:cubicBezTo>
                  <a:cubicBezTo>
                    <a:pt x="401" y="152"/>
                    <a:pt x="400" y="147"/>
                    <a:pt x="399" y="143"/>
                  </a:cubicBezTo>
                  <a:cubicBezTo>
                    <a:pt x="397" y="139"/>
                    <a:pt x="396" y="134"/>
                    <a:pt x="394" y="130"/>
                  </a:cubicBezTo>
                  <a:cubicBezTo>
                    <a:pt x="388" y="113"/>
                    <a:pt x="379" y="96"/>
                    <a:pt x="368" y="82"/>
                  </a:cubicBezTo>
                  <a:cubicBezTo>
                    <a:pt x="360" y="72"/>
                    <a:pt x="350" y="61"/>
                    <a:pt x="339" y="52"/>
                  </a:cubicBezTo>
                  <a:cubicBezTo>
                    <a:pt x="337" y="50"/>
                    <a:pt x="333" y="47"/>
                    <a:pt x="329" y="44"/>
                  </a:cubicBezTo>
                  <a:cubicBezTo>
                    <a:pt x="326" y="42"/>
                    <a:pt x="322" y="39"/>
                    <a:pt x="320" y="37"/>
                  </a:cubicBezTo>
                  <a:cubicBezTo>
                    <a:pt x="338" y="49"/>
                    <a:pt x="354" y="64"/>
                    <a:pt x="368" y="81"/>
                  </a:cubicBezTo>
                  <a:cubicBezTo>
                    <a:pt x="372" y="88"/>
                    <a:pt x="372" y="88"/>
                    <a:pt x="372" y="88"/>
                  </a:cubicBezTo>
                  <a:cubicBezTo>
                    <a:pt x="374" y="90"/>
                    <a:pt x="376" y="92"/>
                    <a:pt x="377" y="94"/>
                  </a:cubicBezTo>
                  <a:cubicBezTo>
                    <a:pt x="385" y="108"/>
                    <a:pt x="385" y="108"/>
                    <a:pt x="385" y="108"/>
                  </a:cubicBezTo>
                  <a:cubicBezTo>
                    <a:pt x="392" y="123"/>
                    <a:pt x="392" y="123"/>
                    <a:pt x="392" y="123"/>
                  </a:cubicBezTo>
                  <a:cubicBezTo>
                    <a:pt x="394" y="125"/>
                    <a:pt x="395" y="127"/>
                    <a:pt x="395" y="130"/>
                  </a:cubicBezTo>
                  <a:cubicBezTo>
                    <a:pt x="398" y="138"/>
                    <a:pt x="398" y="138"/>
                    <a:pt x="398" y="138"/>
                  </a:cubicBezTo>
                  <a:cubicBezTo>
                    <a:pt x="398" y="135"/>
                    <a:pt x="397" y="133"/>
                    <a:pt x="396" y="130"/>
                  </a:cubicBezTo>
                  <a:cubicBezTo>
                    <a:pt x="396" y="131"/>
                    <a:pt x="397" y="132"/>
                    <a:pt x="397" y="132"/>
                  </a:cubicBezTo>
                  <a:cubicBezTo>
                    <a:pt x="397" y="132"/>
                    <a:pt x="397" y="131"/>
                    <a:pt x="396" y="129"/>
                  </a:cubicBezTo>
                  <a:cubicBezTo>
                    <a:pt x="395" y="127"/>
                    <a:pt x="395" y="125"/>
                    <a:pt x="394" y="123"/>
                  </a:cubicBezTo>
                  <a:cubicBezTo>
                    <a:pt x="396" y="128"/>
                    <a:pt x="402" y="144"/>
                    <a:pt x="402" y="144"/>
                  </a:cubicBezTo>
                  <a:cubicBezTo>
                    <a:pt x="402" y="144"/>
                    <a:pt x="402" y="143"/>
                    <a:pt x="401" y="142"/>
                  </a:cubicBezTo>
                  <a:cubicBezTo>
                    <a:pt x="396" y="123"/>
                    <a:pt x="387" y="106"/>
                    <a:pt x="376" y="89"/>
                  </a:cubicBezTo>
                  <a:cubicBezTo>
                    <a:pt x="374" y="86"/>
                    <a:pt x="372" y="83"/>
                    <a:pt x="370" y="81"/>
                  </a:cubicBezTo>
                  <a:cubicBezTo>
                    <a:pt x="371" y="82"/>
                    <a:pt x="372" y="83"/>
                    <a:pt x="373" y="85"/>
                  </a:cubicBezTo>
                  <a:cubicBezTo>
                    <a:pt x="371" y="82"/>
                    <a:pt x="368" y="79"/>
                    <a:pt x="366" y="76"/>
                  </a:cubicBezTo>
                  <a:cubicBezTo>
                    <a:pt x="364" y="73"/>
                    <a:pt x="361" y="70"/>
                    <a:pt x="358" y="67"/>
                  </a:cubicBezTo>
                  <a:cubicBezTo>
                    <a:pt x="359" y="67"/>
                    <a:pt x="359" y="68"/>
                    <a:pt x="360" y="68"/>
                  </a:cubicBezTo>
                  <a:cubicBezTo>
                    <a:pt x="358" y="66"/>
                    <a:pt x="357" y="65"/>
                    <a:pt x="355" y="63"/>
                  </a:cubicBezTo>
                  <a:cubicBezTo>
                    <a:pt x="346" y="53"/>
                    <a:pt x="335" y="44"/>
                    <a:pt x="324" y="36"/>
                  </a:cubicBezTo>
                  <a:cubicBezTo>
                    <a:pt x="308" y="25"/>
                    <a:pt x="290" y="16"/>
                    <a:pt x="271" y="10"/>
                  </a:cubicBezTo>
                  <a:cubicBezTo>
                    <a:pt x="252" y="4"/>
                    <a:pt x="232" y="1"/>
                    <a:pt x="212" y="0"/>
                  </a:cubicBezTo>
                  <a:cubicBezTo>
                    <a:pt x="212" y="0"/>
                    <a:pt x="212" y="0"/>
                    <a:pt x="212" y="0"/>
                  </a:cubicBezTo>
                </a:path>
              </a:pathLst>
            </a:custGeom>
            <a:solidFill>
              <a:schemeClr val="tx1">
                <a:lumMod val="75000"/>
                <a:lumOff val="25000"/>
              </a:schemeClr>
            </a:solidFill>
            <a:ln w="9525">
              <a:noFill/>
              <a:round/>
            </a:ln>
          </p:spPr>
          <p:txBody>
            <a:bodyPr vert="horz" wrap="square" lIns="91440" tIns="45720" rIns="91440" bIns="45720" numCol="1" anchor="t" anchorCtr="0" compatLnSpc="1"/>
            <a:lstStyle/>
            <a:p>
              <a:endParaRPr lang="zh-CN" altLang="en-US">
                <a:cs typeface="+mn-ea"/>
                <a:sym typeface="+mn-lt"/>
              </a:endParaRPr>
            </a:p>
          </p:txBody>
        </p:sp>
        <p:sp>
          <p:nvSpPr>
            <p:cNvPr id="90" name="Freeform 146"/>
            <p:cNvSpPr>
              <a:spLocks noEditPoints="1"/>
            </p:cNvSpPr>
            <p:nvPr/>
          </p:nvSpPr>
          <p:spPr bwMode="auto">
            <a:xfrm flipH="1">
              <a:off x="7057257" y="1281222"/>
              <a:ext cx="193035" cy="133915"/>
            </a:xfrm>
            <a:custGeom>
              <a:avLst/>
              <a:gdLst>
                <a:gd name="T0" fmla="*/ 98 w 182"/>
                <a:gd name="T1" fmla="*/ 190 h 245"/>
                <a:gd name="T2" fmla="*/ 90 w 182"/>
                <a:gd name="T3" fmla="*/ 202 h 245"/>
                <a:gd name="T4" fmla="*/ 81 w 182"/>
                <a:gd name="T5" fmla="*/ 214 h 245"/>
                <a:gd name="T6" fmla="*/ 73 w 182"/>
                <a:gd name="T7" fmla="*/ 223 h 245"/>
                <a:gd name="T8" fmla="*/ 63 w 182"/>
                <a:gd name="T9" fmla="*/ 228 h 245"/>
                <a:gd name="T10" fmla="*/ 49 w 182"/>
                <a:gd name="T11" fmla="*/ 227 h 245"/>
                <a:gd name="T12" fmla="*/ 39 w 182"/>
                <a:gd name="T13" fmla="*/ 231 h 245"/>
                <a:gd name="T14" fmla="*/ 48 w 182"/>
                <a:gd name="T15" fmla="*/ 225 h 245"/>
                <a:gd name="T16" fmla="*/ 39 w 182"/>
                <a:gd name="T17" fmla="*/ 225 h 245"/>
                <a:gd name="T18" fmla="*/ 46 w 182"/>
                <a:gd name="T19" fmla="*/ 220 h 245"/>
                <a:gd name="T20" fmla="*/ 55 w 182"/>
                <a:gd name="T21" fmla="*/ 210 h 245"/>
                <a:gd name="T22" fmla="*/ 64 w 182"/>
                <a:gd name="T23" fmla="*/ 197 h 245"/>
                <a:gd name="T24" fmla="*/ 80 w 182"/>
                <a:gd name="T25" fmla="*/ 188 h 245"/>
                <a:gd name="T26" fmla="*/ 81 w 182"/>
                <a:gd name="T27" fmla="*/ 184 h 245"/>
                <a:gd name="T28" fmla="*/ 90 w 182"/>
                <a:gd name="T29" fmla="*/ 176 h 245"/>
                <a:gd name="T30" fmla="*/ 100 w 182"/>
                <a:gd name="T31" fmla="*/ 165 h 245"/>
                <a:gd name="T32" fmla="*/ 112 w 182"/>
                <a:gd name="T33" fmla="*/ 148 h 245"/>
                <a:gd name="T34" fmla="*/ 129 w 182"/>
                <a:gd name="T35" fmla="*/ 121 h 245"/>
                <a:gd name="T36" fmla="*/ 129 w 182"/>
                <a:gd name="T37" fmla="*/ 110 h 245"/>
                <a:gd name="T38" fmla="*/ 131 w 182"/>
                <a:gd name="T39" fmla="*/ 105 h 245"/>
                <a:gd name="T40" fmla="*/ 116 w 182"/>
                <a:gd name="T41" fmla="*/ 94 h 245"/>
                <a:gd name="T42" fmla="*/ 98 w 182"/>
                <a:gd name="T43" fmla="*/ 87 h 245"/>
                <a:gd name="T44" fmla="*/ 110 w 182"/>
                <a:gd name="T45" fmla="*/ 96 h 245"/>
                <a:gd name="T46" fmla="*/ 119 w 182"/>
                <a:gd name="T47" fmla="*/ 107 h 245"/>
                <a:gd name="T48" fmla="*/ 115 w 182"/>
                <a:gd name="T49" fmla="*/ 119 h 245"/>
                <a:gd name="T50" fmla="*/ 86 w 182"/>
                <a:gd name="T51" fmla="*/ 155 h 245"/>
                <a:gd name="T52" fmla="*/ 74 w 182"/>
                <a:gd name="T53" fmla="*/ 169 h 245"/>
                <a:gd name="T54" fmla="*/ 68 w 182"/>
                <a:gd name="T55" fmla="*/ 178 h 245"/>
                <a:gd name="T56" fmla="*/ 57 w 182"/>
                <a:gd name="T57" fmla="*/ 194 h 245"/>
                <a:gd name="T58" fmla="*/ 15 w 182"/>
                <a:gd name="T59" fmla="*/ 231 h 245"/>
                <a:gd name="T60" fmla="*/ 4 w 182"/>
                <a:gd name="T61" fmla="*/ 245 h 245"/>
                <a:gd name="T62" fmla="*/ 59 w 182"/>
                <a:gd name="T63" fmla="*/ 239 h 245"/>
                <a:gd name="T64" fmla="*/ 78 w 182"/>
                <a:gd name="T65" fmla="*/ 236 h 245"/>
                <a:gd name="T66" fmla="*/ 93 w 182"/>
                <a:gd name="T67" fmla="*/ 223 h 245"/>
                <a:gd name="T68" fmla="*/ 122 w 182"/>
                <a:gd name="T69" fmla="*/ 184 h 245"/>
                <a:gd name="T70" fmla="*/ 148 w 182"/>
                <a:gd name="T71" fmla="*/ 149 h 245"/>
                <a:gd name="T72" fmla="*/ 166 w 182"/>
                <a:gd name="T73" fmla="*/ 122 h 245"/>
                <a:gd name="T74" fmla="*/ 162 w 182"/>
                <a:gd name="T75" fmla="*/ 85 h 245"/>
                <a:gd name="T76" fmla="*/ 155 w 182"/>
                <a:gd name="T77" fmla="*/ 75 h 245"/>
                <a:gd name="T78" fmla="*/ 122 w 182"/>
                <a:gd name="T79" fmla="*/ 53 h 245"/>
                <a:gd name="T80" fmla="*/ 90 w 182"/>
                <a:gd name="T81" fmla="*/ 17 h 245"/>
                <a:gd name="T82" fmla="*/ 56 w 182"/>
                <a:gd name="T83" fmla="*/ 3 h 245"/>
                <a:gd name="T84" fmla="*/ 32 w 182"/>
                <a:gd name="T85" fmla="*/ 14 h 245"/>
                <a:gd name="T86" fmla="*/ 68 w 182"/>
                <a:gd name="T87" fmla="*/ 18 h 245"/>
                <a:gd name="T88" fmla="*/ 69 w 182"/>
                <a:gd name="T89" fmla="*/ 14 h 245"/>
                <a:gd name="T90" fmla="*/ 81 w 182"/>
                <a:gd name="T91" fmla="*/ 27 h 245"/>
                <a:gd name="T92" fmla="*/ 114 w 182"/>
                <a:gd name="T93" fmla="*/ 57 h 245"/>
                <a:gd name="T94" fmla="*/ 127 w 182"/>
                <a:gd name="T95" fmla="*/ 70 h 245"/>
                <a:gd name="T96" fmla="*/ 153 w 182"/>
                <a:gd name="T97" fmla="*/ 92 h 245"/>
                <a:gd name="T98" fmla="*/ 155 w 182"/>
                <a:gd name="T99" fmla="*/ 98 h 245"/>
                <a:gd name="T100" fmla="*/ 157 w 182"/>
                <a:gd name="T101" fmla="*/ 103 h 245"/>
                <a:gd name="T102" fmla="*/ 155 w 182"/>
                <a:gd name="T103" fmla="*/ 106 h 245"/>
                <a:gd name="T104" fmla="*/ 152 w 182"/>
                <a:gd name="T105" fmla="*/ 120 h 245"/>
                <a:gd name="T106" fmla="*/ 144 w 182"/>
                <a:gd name="T107" fmla="*/ 126 h 245"/>
                <a:gd name="T108" fmla="*/ 135 w 182"/>
                <a:gd name="T109" fmla="*/ 133 h 245"/>
                <a:gd name="T110" fmla="*/ 115 w 182"/>
                <a:gd name="T111" fmla="*/ 166 h 245"/>
                <a:gd name="T112" fmla="*/ 38 w 182"/>
                <a:gd name="T113" fmla="*/ 229 h 245"/>
                <a:gd name="T114" fmla="*/ 118 w 182"/>
                <a:gd name="T115" fmla="*/ 10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2" h="245">
                  <a:moveTo>
                    <a:pt x="109" y="173"/>
                  </a:moveTo>
                  <a:cubicBezTo>
                    <a:pt x="105" y="174"/>
                    <a:pt x="105" y="174"/>
                    <a:pt x="105" y="174"/>
                  </a:cubicBezTo>
                  <a:cubicBezTo>
                    <a:pt x="106" y="170"/>
                    <a:pt x="108" y="168"/>
                    <a:pt x="104" y="169"/>
                  </a:cubicBezTo>
                  <a:cubicBezTo>
                    <a:pt x="109" y="173"/>
                    <a:pt x="98" y="179"/>
                    <a:pt x="102" y="182"/>
                  </a:cubicBezTo>
                  <a:cubicBezTo>
                    <a:pt x="100" y="183"/>
                    <a:pt x="100" y="183"/>
                    <a:pt x="100" y="183"/>
                  </a:cubicBezTo>
                  <a:cubicBezTo>
                    <a:pt x="100" y="183"/>
                    <a:pt x="100" y="183"/>
                    <a:pt x="100" y="182"/>
                  </a:cubicBezTo>
                  <a:cubicBezTo>
                    <a:pt x="96" y="184"/>
                    <a:pt x="102" y="187"/>
                    <a:pt x="98" y="190"/>
                  </a:cubicBezTo>
                  <a:cubicBezTo>
                    <a:pt x="97" y="192"/>
                    <a:pt x="96" y="192"/>
                    <a:pt x="96" y="191"/>
                  </a:cubicBezTo>
                  <a:cubicBezTo>
                    <a:pt x="95" y="195"/>
                    <a:pt x="95" y="195"/>
                    <a:pt x="95" y="195"/>
                  </a:cubicBezTo>
                  <a:cubicBezTo>
                    <a:pt x="94" y="196"/>
                    <a:pt x="93" y="195"/>
                    <a:pt x="94" y="194"/>
                  </a:cubicBezTo>
                  <a:cubicBezTo>
                    <a:pt x="91" y="199"/>
                    <a:pt x="91" y="199"/>
                    <a:pt x="91" y="199"/>
                  </a:cubicBezTo>
                  <a:cubicBezTo>
                    <a:pt x="91" y="199"/>
                    <a:pt x="91" y="199"/>
                    <a:pt x="91" y="199"/>
                  </a:cubicBezTo>
                  <a:cubicBezTo>
                    <a:pt x="91" y="200"/>
                    <a:pt x="91" y="202"/>
                    <a:pt x="91" y="203"/>
                  </a:cubicBezTo>
                  <a:cubicBezTo>
                    <a:pt x="89" y="204"/>
                    <a:pt x="91" y="202"/>
                    <a:pt x="90" y="202"/>
                  </a:cubicBezTo>
                  <a:cubicBezTo>
                    <a:pt x="89" y="206"/>
                    <a:pt x="89" y="206"/>
                    <a:pt x="89" y="206"/>
                  </a:cubicBezTo>
                  <a:cubicBezTo>
                    <a:pt x="87" y="206"/>
                    <a:pt x="88" y="203"/>
                    <a:pt x="89" y="201"/>
                  </a:cubicBezTo>
                  <a:cubicBezTo>
                    <a:pt x="83" y="201"/>
                    <a:pt x="89" y="204"/>
                    <a:pt x="82" y="208"/>
                  </a:cubicBezTo>
                  <a:cubicBezTo>
                    <a:pt x="83" y="205"/>
                    <a:pt x="83" y="205"/>
                    <a:pt x="83" y="205"/>
                  </a:cubicBezTo>
                  <a:cubicBezTo>
                    <a:pt x="80" y="205"/>
                    <a:pt x="79" y="207"/>
                    <a:pt x="76" y="209"/>
                  </a:cubicBezTo>
                  <a:cubicBezTo>
                    <a:pt x="77" y="209"/>
                    <a:pt x="84" y="206"/>
                    <a:pt x="83" y="210"/>
                  </a:cubicBezTo>
                  <a:cubicBezTo>
                    <a:pt x="82" y="210"/>
                    <a:pt x="81" y="211"/>
                    <a:pt x="81" y="214"/>
                  </a:cubicBezTo>
                  <a:cubicBezTo>
                    <a:pt x="79" y="212"/>
                    <a:pt x="78" y="214"/>
                    <a:pt x="77" y="216"/>
                  </a:cubicBezTo>
                  <a:cubicBezTo>
                    <a:pt x="75" y="214"/>
                    <a:pt x="75" y="214"/>
                    <a:pt x="75" y="214"/>
                  </a:cubicBezTo>
                  <a:cubicBezTo>
                    <a:pt x="74" y="217"/>
                    <a:pt x="75" y="218"/>
                    <a:pt x="75" y="219"/>
                  </a:cubicBezTo>
                  <a:cubicBezTo>
                    <a:pt x="74" y="220"/>
                    <a:pt x="73" y="221"/>
                    <a:pt x="73" y="221"/>
                  </a:cubicBezTo>
                  <a:cubicBezTo>
                    <a:pt x="72" y="221"/>
                    <a:pt x="71" y="220"/>
                    <a:pt x="70" y="220"/>
                  </a:cubicBezTo>
                  <a:cubicBezTo>
                    <a:pt x="70" y="220"/>
                    <a:pt x="71" y="220"/>
                    <a:pt x="71" y="221"/>
                  </a:cubicBezTo>
                  <a:cubicBezTo>
                    <a:pt x="72" y="221"/>
                    <a:pt x="73" y="222"/>
                    <a:pt x="73" y="223"/>
                  </a:cubicBezTo>
                  <a:cubicBezTo>
                    <a:pt x="72" y="223"/>
                    <a:pt x="72" y="223"/>
                    <a:pt x="72" y="224"/>
                  </a:cubicBezTo>
                  <a:cubicBezTo>
                    <a:pt x="71" y="224"/>
                    <a:pt x="70" y="225"/>
                    <a:pt x="69" y="226"/>
                  </a:cubicBezTo>
                  <a:cubicBezTo>
                    <a:pt x="68" y="225"/>
                    <a:pt x="69" y="224"/>
                    <a:pt x="69" y="223"/>
                  </a:cubicBezTo>
                  <a:cubicBezTo>
                    <a:pt x="69" y="223"/>
                    <a:pt x="69" y="224"/>
                    <a:pt x="68" y="224"/>
                  </a:cubicBezTo>
                  <a:cubicBezTo>
                    <a:pt x="68" y="225"/>
                    <a:pt x="67" y="225"/>
                    <a:pt x="67" y="225"/>
                  </a:cubicBezTo>
                  <a:cubicBezTo>
                    <a:pt x="66" y="225"/>
                    <a:pt x="67" y="225"/>
                    <a:pt x="67" y="224"/>
                  </a:cubicBezTo>
                  <a:cubicBezTo>
                    <a:pt x="65" y="225"/>
                    <a:pt x="67" y="227"/>
                    <a:pt x="63" y="228"/>
                  </a:cubicBezTo>
                  <a:cubicBezTo>
                    <a:pt x="63" y="228"/>
                    <a:pt x="63" y="228"/>
                    <a:pt x="62" y="228"/>
                  </a:cubicBezTo>
                  <a:cubicBezTo>
                    <a:pt x="61" y="228"/>
                    <a:pt x="60" y="228"/>
                    <a:pt x="60" y="227"/>
                  </a:cubicBezTo>
                  <a:cubicBezTo>
                    <a:pt x="59" y="226"/>
                    <a:pt x="58" y="225"/>
                    <a:pt x="56" y="227"/>
                  </a:cubicBezTo>
                  <a:cubicBezTo>
                    <a:pt x="56" y="226"/>
                    <a:pt x="57" y="225"/>
                    <a:pt x="57" y="224"/>
                  </a:cubicBezTo>
                  <a:cubicBezTo>
                    <a:pt x="56" y="225"/>
                    <a:pt x="55" y="226"/>
                    <a:pt x="54" y="226"/>
                  </a:cubicBezTo>
                  <a:cubicBezTo>
                    <a:pt x="53" y="227"/>
                    <a:pt x="52" y="227"/>
                    <a:pt x="49" y="229"/>
                  </a:cubicBezTo>
                  <a:cubicBezTo>
                    <a:pt x="49" y="229"/>
                    <a:pt x="49" y="227"/>
                    <a:pt x="49" y="227"/>
                  </a:cubicBezTo>
                  <a:cubicBezTo>
                    <a:pt x="49" y="228"/>
                    <a:pt x="47" y="229"/>
                    <a:pt x="45" y="230"/>
                  </a:cubicBezTo>
                  <a:cubicBezTo>
                    <a:pt x="43" y="231"/>
                    <a:pt x="41" y="232"/>
                    <a:pt x="38" y="233"/>
                  </a:cubicBezTo>
                  <a:cubicBezTo>
                    <a:pt x="37" y="234"/>
                    <a:pt x="37" y="235"/>
                    <a:pt x="37" y="235"/>
                  </a:cubicBezTo>
                  <a:cubicBezTo>
                    <a:pt x="30" y="236"/>
                    <a:pt x="30" y="236"/>
                    <a:pt x="30" y="236"/>
                  </a:cubicBezTo>
                  <a:cubicBezTo>
                    <a:pt x="30" y="236"/>
                    <a:pt x="32" y="235"/>
                    <a:pt x="34" y="234"/>
                  </a:cubicBezTo>
                  <a:cubicBezTo>
                    <a:pt x="34" y="234"/>
                    <a:pt x="33" y="235"/>
                    <a:pt x="32" y="235"/>
                  </a:cubicBezTo>
                  <a:cubicBezTo>
                    <a:pt x="32" y="234"/>
                    <a:pt x="36" y="232"/>
                    <a:pt x="39" y="231"/>
                  </a:cubicBezTo>
                  <a:cubicBezTo>
                    <a:pt x="39" y="231"/>
                    <a:pt x="38" y="232"/>
                    <a:pt x="38" y="232"/>
                  </a:cubicBezTo>
                  <a:cubicBezTo>
                    <a:pt x="42" y="231"/>
                    <a:pt x="45" y="229"/>
                    <a:pt x="47" y="228"/>
                  </a:cubicBezTo>
                  <a:cubicBezTo>
                    <a:pt x="46" y="228"/>
                    <a:pt x="45" y="228"/>
                    <a:pt x="45" y="228"/>
                  </a:cubicBezTo>
                  <a:cubicBezTo>
                    <a:pt x="46" y="228"/>
                    <a:pt x="46" y="228"/>
                    <a:pt x="46" y="227"/>
                  </a:cubicBezTo>
                  <a:cubicBezTo>
                    <a:pt x="47" y="227"/>
                    <a:pt x="46" y="228"/>
                    <a:pt x="44" y="228"/>
                  </a:cubicBezTo>
                  <a:cubicBezTo>
                    <a:pt x="44" y="228"/>
                    <a:pt x="45" y="228"/>
                    <a:pt x="46" y="227"/>
                  </a:cubicBezTo>
                  <a:cubicBezTo>
                    <a:pt x="47" y="226"/>
                    <a:pt x="48" y="225"/>
                    <a:pt x="48" y="225"/>
                  </a:cubicBezTo>
                  <a:cubicBezTo>
                    <a:pt x="46" y="227"/>
                    <a:pt x="46" y="227"/>
                    <a:pt x="46" y="227"/>
                  </a:cubicBezTo>
                  <a:cubicBezTo>
                    <a:pt x="46" y="227"/>
                    <a:pt x="46" y="226"/>
                    <a:pt x="46" y="226"/>
                  </a:cubicBezTo>
                  <a:cubicBezTo>
                    <a:pt x="46" y="225"/>
                    <a:pt x="46" y="225"/>
                    <a:pt x="46" y="225"/>
                  </a:cubicBezTo>
                  <a:cubicBezTo>
                    <a:pt x="43" y="226"/>
                    <a:pt x="39" y="227"/>
                    <a:pt x="35" y="229"/>
                  </a:cubicBezTo>
                  <a:cubicBezTo>
                    <a:pt x="31" y="229"/>
                    <a:pt x="29" y="229"/>
                    <a:pt x="31" y="226"/>
                  </a:cubicBezTo>
                  <a:cubicBezTo>
                    <a:pt x="34" y="226"/>
                    <a:pt x="37" y="224"/>
                    <a:pt x="42" y="223"/>
                  </a:cubicBezTo>
                  <a:cubicBezTo>
                    <a:pt x="39" y="224"/>
                    <a:pt x="39" y="225"/>
                    <a:pt x="39" y="225"/>
                  </a:cubicBezTo>
                  <a:cubicBezTo>
                    <a:pt x="40" y="225"/>
                    <a:pt x="41" y="225"/>
                    <a:pt x="40" y="226"/>
                  </a:cubicBezTo>
                  <a:cubicBezTo>
                    <a:pt x="41" y="225"/>
                    <a:pt x="44" y="224"/>
                    <a:pt x="44" y="224"/>
                  </a:cubicBezTo>
                  <a:cubicBezTo>
                    <a:pt x="44" y="224"/>
                    <a:pt x="44" y="224"/>
                    <a:pt x="43" y="224"/>
                  </a:cubicBezTo>
                  <a:cubicBezTo>
                    <a:pt x="42" y="224"/>
                    <a:pt x="42" y="224"/>
                    <a:pt x="42" y="224"/>
                  </a:cubicBezTo>
                  <a:cubicBezTo>
                    <a:pt x="46" y="222"/>
                    <a:pt x="45" y="222"/>
                    <a:pt x="47" y="221"/>
                  </a:cubicBezTo>
                  <a:cubicBezTo>
                    <a:pt x="39" y="224"/>
                    <a:pt x="44" y="220"/>
                    <a:pt x="44" y="219"/>
                  </a:cubicBezTo>
                  <a:cubicBezTo>
                    <a:pt x="46" y="219"/>
                    <a:pt x="48" y="219"/>
                    <a:pt x="46" y="220"/>
                  </a:cubicBezTo>
                  <a:cubicBezTo>
                    <a:pt x="49" y="219"/>
                    <a:pt x="48" y="219"/>
                    <a:pt x="46" y="219"/>
                  </a:cubicBezTo>
                  <a:cubicBezTo>
                    <a:pt x="45" y="219"/>
                    <a:pt x="44" y="218"/>
                    <a:pt x="46" y="217"/>
                  </a:cubicBezTo>
                  <a:cubicBezTo>
                    <a:pt x="46" y="218"/>
                    <a:pt x="45" y="218"/>
                    <a:pt x="46" y="218"/>
                  </a:cubicBezTo>
                  <a:cubicBezTo>
                    <a:pt x="45" y="217"/>
                    <a:pt x="49" y="215"/>
                    <a:pt x="50" y="216"/>
                  </a:cubicBezTo>
                  <a:cubicBezTo>
                    <a:pt x="49" y="216"/>
                    <a:pt x="49" y="216"/>
                    <a:pt x="49" y="216"/>
                  </a:cubicBezTo>
                  <a:cubicBezTo>
                    <a:pt x="51" y="215"/>
                    <a:pt x="52" y="214"/>
                    <a:pt x="53" y="212"/>
                  </a:cubicBezTo>
                  <a:cubicBezTo>
                    <a:pt x="54" y="211"/>
                    <a:pt x="54" y="211"/>
                    <a:pt x="55" y="210"/>
                  </a:cubicBezTo>
                  <a:cubicBezTo>
                    <a:pt x="55" y="209"/>
                    <a:pt x="55" y="209"/>
                    <a:pt x="56" y="208"/>
                  </a:cubicBezTo>
                  <a:cubicBezTo>
                    <a:pt x="56" y="207"/>
                    <a:pt x="56" y="206"/>
                    <a:pt x="56" y="205"/>
                  </a:cubicBezTo>
                  <a:cubicBezTo>
                    <a:pt x="56" y="205"/>
                    <a:pt x="58" y="208"/>
                    <a:pt x="58" y="209"/>
                  </a:cubicBezTo>
                  <a:cubicBezTo>
                    <a:pt x="57" y="194"/>
                    <a:pt x="57" y="194"/>
                    <a:pt x="57" y="194"/>
                  </a:cubicBezTo>
                  <a:cubicBezTo>
                    <a:pt x="59" y="197"/>
                    <a:pt x="66" y="200"/>
                    <a:pt x="64" y="204"/>
                  </a:cubicBezTo>
                  <a:cubicBezTo>
                    <a:pt x="65" y="203"/>
                    <a:pt x="66" y="202"/>
                    <a:pt x="68" y="200"/>
                  </a:cubicBezTo>
                  <a:cubicBezTo>
                    <a:pt x="67" y="200"/>
                    <a:pt x="63" y="198"/>
                    <a:pt x="64" y="197"/>
                  </a:cubicBezTo>
                  <a:cubicBezTo>
                    <a:pt x="68" y="197"/>
                    <a:pt x="67" y="197"/>
                    <a:pt x="71" y="196"/>
                  </a:cubicBezTo>
                  <a:cubicBezTo>
                    <a:pt x="70" y="197"/>
                    <a:pt x="68" y="192"/>
                    <a:pt x="69" y="191"/>
                  </a:cubicBezTo>
                  <a:cubicBezTo>
                    <a:pt x="70" y="192"/>
                    <a:pt x="73" y="194"/>
                    <a:pt x="72" y="195"/>
                  </a:cubicBezTo>
                  <a:cubicBezTo>
                    <a:pt x="73" y="188"/>
                    <a:pt x="73" y="188"/>
                    <a:pt x="73" y="188"/>
                  </a:cubicBezTo>
                  <a:cubicBezTo>
                    <a:pt x="72" y="190"/>
                    <a:pt x="75" y="191"/>
                    <a:pt x="77" y="191"/>
                  </a:cubicBezTo>
                  <a:cubicBezTo>
                    <a:pt x="77" y="191"/>
                    <a:pt x="77" y="191"/>
                    <a:pt x="77" y="190"/>
                  </a:cubicBezTo>
                  <a:cubicBezTo>
                    <a:pt x="78" y="190"/>
                    <a:pt x="79" y="189"/>
                    <a:pt x="80" y="188"/>
                  </a:cubicBezTo>
                  <a:cubicBezTo>
                    <a:pt x="80" y="188"/>
                    <a:pt x="80" y="187"/>
                    <a:pt x="81" y="187"/>
                  </a:cubicBezTo>
                  <a:cubicBezTo>
                    <a:pt x="81" y="187"/>
                    <a:pt x="81" y="186"/>
                    <a:pt x="81" y="186"/>
                  </a:cubicBezTo>
                  <a:cubicBezTo>
                    <a:pt x="80" y="187"/>
                    <a:pt x="80" y="187"/>
                    <a:pt x="79" y="188"/>
                  </a:cubicBezTo>
                  <a:cubicBezTo>
                    <a:pt x="79" y="187"/>
                    <a:pt x="79" y="187"/>
                    <a:pt x="79" y="187"/>
                  </a:cubicBezTo>
                  <a:cubicBezTo>
                    <a:pt x="79" y="187"/>
                    <a:pt x="79" y="187"/>
                    <a:pt x="79" y="187"/>
                  </a:cubicBezTo>
                  <a:cubicBezTo>
                    <a:pt x="80" y="187"/>
                    <a:pt x="80" y="186"/>
                    <a:pt x="80" y="186"/>
                  </a:cubicBezTo>
                  <a:cubicBezTo>
                    <a:pt x="80" y="185"/>
                    <a:pt x="81" y="185"/>
                    <a:pt x="81" y="184"/>
                  </a:cubicBezTo>
                  <a:cubicBezTo>
                    <a:pt x="81" y="183"/>
                    <a:pt x="81" y="182"/>
                    <a:pt x="80" y="181"/>
                  </a:cubicBezTo>
                  <a:cubicBezTo>
                    <a:pt x="80" y="179"/>
                    <a:pt x="80" y="177"/>
                    <a:pt x="82" y="175"/>
                  </a:cubicBezTo>
                  <a:cubicBezTo>
                    <a:pt x="82" y="176"/>
                    <a:pt x="85" y="180"/>
                    <a:pt x="87" y="178"/>
                  </a:cubicBezTo>
                  <a:cubicBezTo>
                    <a:pt x="86" y="175"/>
                    <a:pt x="83" y="166"/>
                    <a:pt x="85" y="161"/>
                  </a:cubicBezTo>
                  <a:cubicBezTo>
                    <a:pt x="86" y="161"/>
                    <a:pt x="86" y="161"/>
                    <a:pt x="86" y="161"/>
                  </a:cubicBezTo>
                  <a:cubicBezTo>
                    <a:pt x="88" y="157"/>
                    <a:pt x="88" y="157"/>
                    <a:pt x="88" y="157"/>
                  </a:cubicBezTo>
                  <a:cubicBezTo>
                    <a:pt x="89" y="161"/>
                    <a:pt x="90" y="171"/>
                    <a:pt x="90" y="176"/>
                  </a:cubicBezTo>
                  <a:cubicBezTo>
                    <a:pt x="92" y="175"/>
                    <a:pt x="91" y="177"/>
                    <a:pt x="93" y="174"/>
                  </a:cubicBezTo>
                  <a:cubicBezTo>
                    <a:pt x="95" y="174"/>
                    <a:pt x="93" y="177"/>
                    <a:pt x="93" y="177"/>
                  </a:cubicBezTo>
                  <a:cubicBezTo>
                    <a:pt x="98" y="172"/>
                    <a:pt x="98" y="172"/>
                    <a:pt x="98" y="172"/>
                  </a:cubicBezTo>
                  <a:cubicBezTo>
                    <a:pt x="96" y="171"/>
                    <a:pt x="100" y="166"/>
                    <a:pt x="98" y="165"/>
                  </a:cubicBezTo>
                  <a:cubicBezTo>
                    <a:pt x="95" y="173"/>
                    <a:pt x="95" y="173"/>
                    <a:pt x="95" y="173"/>
                  </a:cubicBezTo>
                  <a:cubicBezTo>
                    <a:pt x="93" y="171"/>
                    <a:pt x="92" y="164"/>
                    <a:pt x="96" y="161"/>
                  </a:cubicBezTo>
                  <a:cubicBezTo>
                    <a:pt x="98" y="160"/>
                    <a:pt x="99" y="164"/>
                    <a:pt x="100" y="165"/>
                  </a:cubicBezTo>
                  <a:cubicBezTo>
                    <a:pt x="100" y="164"/>
                    <a:pt x="102" y="160"/>
                    <a:pt x="103" y="160"/>
                  </a:cubicBezTo>
                  <a:cubicBezTo>
                    <a:pt x="102" y="163"/>
                    <a:pt x="102" y="163"/>
                    <a:pt x="102" y="163"/>
                  </a:cubicBezTo>
                  <a:cubicBezTo>
                    <a:pt x="105" y="161"/>
                    <a:pt x="103" y="157"/>
                    <a:pt x="107" y="156"/>
                  </a:cubicBezTo>
                  <a:cubicBezTo>
                    <a:pt x="108" y="155"/>
                    <a:pt x="112" y="155"/>
                    <a:pt x="111" y="154"/>
                  </a:cubicBezTo>
                  <a:cubicBezTo>
                    <a:pt x="107" y="153"/>
                    <a:pt x="100" y="148"/>
                    <a:pt x="99" y="145"/>
                  </a:cubicBezTo>
                  <a:cubicBezTo>
                    <a:pt x="99" y="145"/>
                    <a:pt x="105" y="142"/>
                    <a:pt x="107" y="142"/>
                  </a:cubicBezTo>
                  <a:cubicBezTo>
                    <a:pt x="110" y="142"/>
                    <a:pt x="110" y="148"/>
                    <a:pt x="112" y="148"/>
                  </a:cubicBezTo>
                  <a:cubicBezTo>
                    <a:pt x="112" y="148"/>
                    <a:pt x="112" y="146"/>
                    <a:pt x="112" y="146"/>
                  </a:cubicBezTo>
                  <a:cubicBezTo>
                    <a:pt x="113" y="145"/>
                    <a:pt x="113" y="147"/>
                    <a:pt x="115" y="145"/>
                  </a:cubicBezTo>
                  <a:cubicBezTo>
                    <a:pt x="113" y="143"/>
                    <a:pt x="119" y="141"/>
                    <a:pt x="114" y="143"/>
                  </a:cubicBezTo>
                  <a:cubicBezTo>
                    <a:pt x="115" y="140"/>
                    <a:pt x="116" y="141"/>
                    <a:pt x="118" y="138"/>
                  </a:cubicBezTo>
                  <a:cubicBezTo>
                    <a:pt x="116" y="138"/>
                    <a:pt x="116" y="132"/>
                    <a:pt x="117" y="130"/>
                  </a:cubicBezTo>
                  <a:cubicBezTo>
                    <a:pt x="117" y="130"/>
                    <a:pt x="118" y="130"/>
                    <a:pt x="119" y="130"/>
                  </a:cubicBezTo>
                  <a:cubicBezTo>
                    <a:pt x="123" y="126"/>
                    <a:pt x="126" y="125"/>
                    <a:pt x="129" y="121"/>
                  </a:cubicBezTo>
                  <a:cubicBezTo>
                    <a:pt x="130" y="121"/>
                    <a:pt x="133" y="119"/>
                    <a:pt x="133" y="121"/>
                  </a:cubicBezTo>
                  <a:cubicBezTo>
                    <a:pt x="133" y="120"/>
                    <a:pt x="133" y="118"/>
                    <a:pt x="134" y="117"/>
                  </a:cubicBezTo>
                  <a:cubicBezTo>
                    <a:pt x="139" y="115"/>
                    <a:pt x="131" y="121"/>
                    <a:pt x="136" y="120"/>
                  </a:cubicBezTo>
                  <a:cubicBezTo>
                    <a:pt x="135" y="119"/>
                    <a:pt x="137" y="114"/>
                    <a:pt x="138" y="112"/>
                  </a:cubicBezTo>
                  <a:cubicBezTo>
                    <a:pt x="135" y="112"/>
                    <a:pt x="134" y="117"/>
                    <a:pt x="132" y="119"/>
                  </a:cubicBezTo>
                  <a:cubicBezTo>
                    <a:pt x="131" y="118"/>
                    <a:pt x="130" y="117"/>
                    <a:pt x="130" y="115"/>
                  </a:cubicBezTo>
                  <a:cubicBezTo>
                    <a:pt x="129" y="113"/>
                    <a:pt x="129" y="112"/>
                    <a:pt x="129" y="110"/>
                  </a:cubicBezTo>
                  <a:cubicBezTo>
                    <a:pt x="130" y="108"/>
                    <a:pt x="133" y="109"/>
                    <a:pt x="133" y="109"/>
                  </a:cubicBezTo>
                  <a:cubicBezTo>
                    <a:pt x="133" y="108"/>
                    <a:pt x="133" y="108"/>
                    <a:pt x="133" y="108"/>
                  </a:cubicBezTo>
                  <a:cubicBezTo>
                    <a:pt x="131" y="106"/>
                    <a:pt x="128" y="106"/>
                    <a:pt x="126" y="106"/>
                  </a:cubicBezTo>
                  <a:cubicBezTo>
                    <a:pt x="124" y="105"/>
                    <a:pt x="123" y="106"/>
                    <a:pt x="123" y="104"/>
                  </a:cubicBezTo>
                  <a:cubicBezTo>
                    <a:pt x="123" y="102"/>
                    <a:pt x="124" y="102"/>
                    <a:pt x="124" y="101"/>
                  </a:cubicBezTo>
                  <a:cubicBezTo>
                    <a:pt x="125" y="100"/>
                    <a:pt x="126" y="100"/>
                    <a:pt x="127" y="99"/>
                  </a:cubicBezTo>
                  <a:cubicBezTo>
                    <a:pt x="130" y="101"/>
                    <a:pt x="129" y="103"/>
                    <a:pt x="131" y="105"/>
                  </a:cubicBezTo>
                  <a:cubicBezTo>
                    <a:pt x="131" y="105"/>
                    <a:pt x="130" y="103"/>
                    <a:pt x="130" y="103"/>
                  </a:cubicBezTo>
                  <a:cubicBezTo>
                    <a:pt x="131" y="103"/>
                    <a:pt x="134" y="104"/>
                    <a:pt x="134" y="105"/>
                  </a:cubicBezTo>
                  <a:cubicBezTo>
                    <a:pt x="134" y="104"/>
                    <a:pt x="132" y="102"/>
                    <a:pt x="129" y="99"/>
                  </a:cubicBezTo>
                  <a:cubicBezTo>
                    <a:pt x="126" y="96"/>
                    <a:pt x="122" y="93"/>
                    <a:pt x="121" y="91"/>
                  </a:cubicBezTo>
                  <a:cubicBezTo>
                    <a:pt x="119" y="90"/>
                    <a:pt x="117" y="90"/>
                    <a:pt x="117" y="91"/>
                  </a:cubicBezTo>
                  <a:cubicBezTo>
                    <a:pt x="119" y="92"/>
                    <a:pt x="119" y="92"/>
                    <a:pt x="119" y="92"/>
                  </a:cubicBezTo>
                  <a:cubicBezTo>
                    <a:pt x="119" y="94"/>
                    <a:pt x="115" y="91"/>
                    <a:pt x="116" y="94"/>
                  </a:cubicBezTo>
                  <a:cubicBezTo>
                    <a:pt x="113" y="93"/>
                    <a:pt x="110" y="92"/>
                    <a:pt x="108" y="89"/>
                  </a:cubicBezTo>
                  <a:cubicBezTo>
                    <a:pt x="109" y="87"/>
                    <a:pt x="109" y="87"/>
                    <a:pt x="109" y="87"/>
                  </a:cubicBezTo>
                  <a:cubicBezTo>
                    <a:pt x="108" y="87"/>
                    <a:pt x="110" y="89"/>
                    <a:pt x="111" y="89"/>
                  </a:cubicBezTo>
                  <a:cubicBezTo>
                    <a:pt x="109" y="89"/>
                    <a:pt x="109" y="83"/>
                    <a:pt x="105" y="84"/>
                  </a:cubicBezTo>
                  <a:cubicBezTo>
                    <a:pt x="106" y="87"/>
                    <a:pt x="106" y="87"/>
                    <a:pt x="106" y="87"/>
                  </a:cubicBezTo>
                  <a:cubicBezTo>
                    <a:pt x="103" y="87"/>
                    <a:pt x="99" y="86"/>
                    <a:pt x="97" y="83"/>
                  </a:cubicBezTo>
                  <a:cubicBezTo>
                    <a:pt x="97" y="86"/>
                    <a:pt x="98" y="84"/>
                    <a:pt x="98" y="87"/>
                  </a:cubicBezTo>
                  <a:cubicBezTo>
                    <a:pt x="99" y="83"/>
                    <a:pt x="104" y="93"/>
                    <a:pt x="104" y="88"/>
                  </a:cubicBezTo>
                  <a:cubicBezTo>
                    <a:pt x="104" y="92"/>
                    <a:pt x="106" y="92"/>
                    <a:pt x="107" y="96"/>
                  </a:cubicBezTo>
                  <a:cubicBezTo>
                    <a:pt x="107" y="96"/>
                    <a:pt x="107" y="94"/>
                    <a:pt x="109" y="97"/>
                  </a:cubicBezTo>
                  <a:cubicBezTo>
                    <a:pt x="109" y="97"/>
                    <a:pt x="109" y="96"/>
                    <a:pt x="110" y="96"/>
                  </a:cubicBezTo>
                  <a:cubicBezTo>
                    <a:pt x="110" y="97"/>
                    <a:pt x="110" y="97"/>
                    <a:pt x="110" y="97"/>
                  </a:cubicBezTo>
                  <a:cubicBezTo>
                    <a:pt x="110" y="96"/>
                    <a:pt x="110" y="96"/>
                    <a:pt x="110" y="96"/>
                  </a:cubicBezTo>
                  <a:cubicBezTo>
                    <a:pt x="110" y="96"/>
                    <a:pt x="110" y="96"/>
                    <a:pt x="110" y="96"/>
                  </a:cubicBezTo>
                  <a:cubicBezTo>
                    <a:pt x="109" y="96"/>
                    <a:pt x="109" y="95"/>
                    <a:pt x="109" y="95"/>
                  </a:cubicBezTo>
                  <a:cubicBezTo>
                    <a:pt x="112" y="94"/>
                    <a:pt x="115" y="97"/>
                    <a:pt x="117" y="97"/>
                  </a:cubicBezTo>
                  <a:cubicBezTo>
                    <a:pt x="118" y="99"/>
                    <a:pt x="116" y="98"/>
                    <a:pt x="116" y="99"/>
                  </a:cubicBezTo>
                  <a:cubicBezTo>
                    <a:pt x="118" y="99"/>
                    <a:pt x="118" y="99"/>
                    <a:pt x="118" y="99"/>
                  </a:cubicBezTo>
                  <a:cubicBezTo>
                    <a:pt x="117" y="101"/>
                    <a:pt x="120" y="104"/>
                    <a:pt x="116" y="103"/>
                  </a:cubicBezTo>
                  <a:cubicBezTo>
                    <a:pt x="119" y="105"/>
                    <a:pt x="119" y="105"/>
                    <a:pt x="119" y="105"/>
                  </a:cubicBezTo>
                  <a:cubicBezTo>
                    <a:pt x="119" y="106"/>
                    <a:pt x="119" y="107"/>
                    <a:pt x="119" y="107"/>
                  </a:cubicBezTo>
                  <a:cubicBezTo>
                    <a:pt x="119" y="107"/>
                    <a:pt x="120" y="107"/>
                    <a:pt x="120" y="107"/>
                  </a:cubicBezTo>
                  <a:cubicBezTo>
                    <a:pt x="120" y="108"/>
                    <a:pt x="123" y="107"/>
                    <a:pt x="121" y="108"/>
                  </a:cubicBezTo>
                  <a:cubicBezTo>
                    <a:pt x="121" y="107"/>
                    <a:pt x="124" y="108"/>
                    <a:pt x="124" y="109"/>
                  </a:cubicBezTo>
                  <a:cubicBezTo>
                    <a:pt x="124" y="109"/>
                    <a:pt x="124" y="109"/>
                    <a:pt x="124" y="109"/>
                  </a:cubicBezTo>
                  <a:cubicBezTo>
                    <a:pt x="124" y="109"/>
                    <a:pt x="124" y="109"/>
                    <a:pt x="124" y="109"/>
                  </a:cubicBezTo>
                  <a:cubicBezTo>
                    <a:pt x="123" y="110"/>
                    <a:pt x="124" y="113"/>
                    <a:pt x="119" y="114"/>
                  </a:cubicBezTo>
                  <a:cubicBezTo>
                    <a:pt x="119" y="115"/>
                    <a:pt x="118" y="117"/>
                    <a:pt x="115" y="119"/>
                  </a:cubicBezTo>
                  <a:cubicBezTo>
                    <a:pt x="114" y="119"/>
                    <a:pt x="114" y="119"/>
                    <a:pt x="114" y="119"/>
                  </a:cubicBezTo>
                  <a:cubicBezTo>
                    <a:pt x="113" y="121"/>
                    <a:pt x="108" y="123"/>
                    <a:pt x="109" y="125"/>
                  </a:cubicBezTo>
                  <a:cubicBezTo>
                    <a:pt x="104" y="124"/>
                    <a:pt x="100" y="133"/>
                    <a:pt x="97" y="136"/>
                  </a:cubicBezTo>
                  <a:cubicBezTo>
                    <a:pt x="99" y="137"/>
                    <a:pt x="99" y="137"/>
                    <a:pt x="99" y="137"/>
                  </a:cubicBezTo>
                  <a:cubicBezTo>
                    <a:pt x="97" y="139"/>
                    <a:pt x="95" y="142"/>
                    <a:pt x="94" y="145"/>
                  </a:cubicBezTo>
                  <a:cubicBezTo>
                    <a:pt x="95" y="146"/>
                    <a:pt x="95" y="146"/>
                    <a:pt x="95" y="146"/>
                  </a:cubicBezTo>
                  <a:cubicBezTo>
                    <a:pt x="94" y="149"/>
                    <a:pt x="89" y="151"/>
                    <a:pt x="86" y="155"/>
                  </a:cubicBezTo>
                  <a:cubicBezTo>
                    <a:pt x="86" y="154"/>
                    <a:pt x="87" y="153"/>
                    <a:pt x="88" y="153"/>
                  </a:cubicBezTo>
                  <a:cubicBezTo>
                    <a:pt x="81" y="155"/>
                    <a:pt x="82" y="164"/>
                    <a:pt x="76" y="166"/>
                  </a:cubicBezTo>
                  <a:cubicBezTo>
                    <a:pt x="76" y="168"/>
                    <a:pt x="75" y="168"/>
                    <a:pt x="74" y="168"/>
                  </a:cubicBezTo>
                  <a:cubicBezTo>
                    <a:pt x="74" y="168"/>
                    <a:pt x="74" y="168"/>
                    <a:pt x="74" y="168"/>
                  </a:cubicBezTo>
                  <a:cubicBezTo>
                    <a:pt x="74" y="168"/>
                    <a:pt x="74" y="168"/>
                    <a:pt x="74" y="169"/>
                  </a:cubicBezTo>
                  <a:cubicBezTo>
                    <a:pt x="73" y="169"/>
                    <a:pt x="73" y="169"/>
                    <a:pt x="72" y="169"/>
                  </a:cubicBezTo>
                  <a:cubicBezTo>
                    <a:pt x="73" y="169"/>
                    <a:pt x="73" y="169"/>
                    <a:pt x="74" y="169"/>
                  </a:cubicBezTo>
                  <a:cubicBezTo>
                    <a:pt x="73" y="170"/>
                    <a:pt x="72" y="171"/>
                    <a:pt x="72" y="172"/>
                  </a:cubicBezTo>
                  <a:cubicBezTo>
                    <a:pt x="70" y="172"/>
                    <a:pt x="70" y="172"/>
                    <a:pt x="70" y="172"/>
                  </a:cubicBezTo>
                  <a:cubicBezTo>
                    <a:pt x="70" y="172"/>
                    <a:pt x="70" y="172"/>
                    <a:pt x="70" y="172"/>
                  </a:cubicBezTo>
                  <a:cubicBezTo>
                    <a:pt x="68" y="173"/>
                    <a:pt x="69" y="173"/>
                    <a:pt x="71" y="174"/>
                  </a:cubicBezTo>
                  <a:cubicBezTo>
                    <a:pt x="71" y="174"/>
                    <a:pt x="71" y="175"/>
                    <a:pt x="71" y="176"/>
                  </a:cubicBezTo>
                  <a:cubicBezTo>
                    <a:pt x="70" y="176"/>
                    <a:pt x="69" y="176"/>
                    <a:pt x="69" y="176"/>
                  </a:cubicBezTo>
                  <a:cubicBezTo>
                    <a:pt x="68" y="177"/>
                    <a:pt x="68" y="177"/>
                    <a:pt x="68" y="178"/>
                  </a:cubicBezTo>
                  <a:cubicBezTo>
                    <a:pt x="68" y="178"/>
                    <a:pt x="68" y="178"/>
                    <a:pt x="67" y="178"/>
                  </a:cubicBezTo>
                  <a:cubicBezTo>
                    <a:pt x="67" y="178"/>
                    <a:pt x="66" y="178"/>
                    <a:pt x="66" y="178"/>
                  </a:cubicBezTo>
                  <a:cubicBezTo>
                    <a:pt x="66" y="180"/>
                    <a:pt x="61" y="184"/>
                    <a:pt x="63" y="187"/>
                  </a:cubicBezTo>
                  <a:cubicBezTo>
                    <a:pt x="63" y="187"/>
                    <a:pt x="62" y="187"/>
                    <a:pt x="63" y="186"/>
                  </a:cubicBezTo>
                  <a:cubicBezTo>
                    <a:pt x="61" y="187"/>
                    <a:pt x="60" y="188"/>
                    <a:pt x="60" y="190"/>
                  </a:cubicBezTo>
                  <a:cubicBezTo>
                    <a:pt x="57" y="189"/>
                    <a:pt x="57" y="189"/>
                    <a:pt x="57" y="189"/>
                  </a:cubicBezTo>
                  <a:cubicBezTo>
                    <a:pt x="57" y="194"/>
                    <a:pt x="57" y="194"/>
                    <a:pt x="57" y="194"/>
                  </a:cubicBezTo>
                  <a:cubicBezTo>
                    <a:pt x="54" y="194"/>
                    <a:pt x="53" y="194"/>
                    <a:pt x="53" y="191"/>
                  </a:cubicBezTo>
                  <a:cubicBezTo>
                    <a:pt x="52" y="197"/>
                    <a:pt x="51" y="195"/>
                    <a:pt x="50" y="200"/>
                  </a:cubicBezTo>
                  <a:cubicBezTo>
                    <a:pt x="49" y="199"/>
                    <a:pt x="49" y="199"/>
                    <a:pt x="49" y="199"/>
                  </a:cubicBezTo>
                  <a:cubicBezTo>
                    <a:pt x="48" y="200"/>
                    <a:pt x="48" y="204"/>
                    <a:pt x="46" y="203"/>
                  </a:cubicBezTo>
                  <a:cubicBezTo>
                    <a:pt x="43" y="204"/>
                    <a:pt x="39" y="209"/>
                    <a:pt x="33" y="214"/>
                  </a:cubicBezTo>
                  <a:cubicBezTo>
                    <a:pt x="28" y="219"/>
                    <a:pt x="22" y="225"/>
                    <a:pt x="14" y="230"/>
                  </a:cubicBezTo>
                  <a:cubicBezTo>
                    <a:pt x="20" y="228"/>
                    <a:pt x="18" y="230"/>
                    <a:pt x="15" y="231"/>
                  </a:cubicBezTo>
                  <a:cubicBezTo>
                    <a:pt x="12" y="233"/>
                    <a:pt x="9" y="235"/>
                    <a:pt x="13" y="234"/>
                  </a:cubicBezTo>
                  <a:cubicBezTo>
                    <a:pt x="10" y="236"/>
                    <a:pt x="7" y="238"/>
                    <a:pt x="7" y="237"/>
                  </a:cubicBezTo>
                  <a:cubicBezTo>
                    <a:pt x="5" y="239"/>
                    <a:pt x="3" y="241"/>
                    <a:pt x="0" y="243"/>
                  </a:cubicBezTo>
                  <a:cubicBezTo>
                    <a:pt x="3" y="243"/>
                    <a:pt x="5" y="243"/>
                    <a:pt x="11" y="241"/>
                  </a:cubicBezTo>
                  <a:cubicBezTo>
                    <a:pt x="10" y="242"/>
                    <a:pt x="6" y="243"/>
                    <a:pt x="6" y="244"/>
                  </a:cubicBezTo>
                  <a:cubicBezTo>
                    <a:pt x="7" y="243"/>
                    <a:pt x="10" y="243"/>
                    <a:pt x="10" y="243"/>
                  </a:cubicBezTo>
                  <a:cubicBezTo>
                    <a:pt x="9" y="244"/>
                    <a:pt x="7" y="244"/>
                    <a:pt x="4" y="245"/>
                  </a:cubicBezTo>
                  <a:cubicBezTo>
                    <a:pt x="13" y="245"/>
                    <a:pt x="20" y="241"/>
                    <a:pt x="26" y="238"/>
                  </a:cubicBezTo>
                  <a:cubicBezTo>
                    <a:pt x="26" y="239"/>
                    <a:pt x="29" y="239"/>
                    <a:pt x="34" y="237"/>
                  </a:cubicBezTo>
                  <a:cubicBezTo>
                    <a:pt x="34" y="238"/>
                    <a:pt x="34" y="239"/>
                    <a:pt x="29" y="240"/>
                  </a:cubicBezTo>
                  <a:cubicBezTo>
                    <a:pt x="31" y="240"/>
                    <a:pt x="34" y="240"/>
                    <a:pt x="37" y="240"/>
                  </a:cubicBezTo>
                  <a:cubicBezTo>
                    <a:pt x="41" y="240"/>
                    <a:pt x="44" y="240"/>
                    <a:pt x="45" y="239"/>
                  </a:cubicBezTo>
                  <a:cubicBezTo>
                    <a:pt x="45" y="239"/>
                    <a:pt x="48" y="239"/>
                    <a:pt x="49" y="239"/>
                  </a:cubicBezTo>
                  <a:cubicBezTo>
                    <a:pt x="54" y="239"/>
                    <a:pt x="54" y="239"/>
                    <a:pt x="59" y="239"/>
                  </a:cubicBezTo>
                  <a:cubicBezTo>
                    <a:pt x="58" y="238"/>
                    <a:pt x="58" y="238"/>
                    <a:pt x="58" y="238"/>
                  </a:cubicBezTo>
                  <a:cubicBezTo>
                    <a:pt x="60" y="235"/>
                    <a:pt x="62" y="238"/>
                    <a:pt x="65" y="237"/>
                  </a:cubicBezTo>
                  <a:cubicBezTo>
                    <a:pt x="65" y="238"/>
                    <a:pt x="65" y="238"/>
                    <a:pt x="65" y="238"/>
                  </a:cubicBezTo>
                  <a:cubicBezTo>
                    <a:pt x="68" y="239"/>
                    <a:pt x="69" y="238"/>
                    <a:pt x="70" y="238"/>
                  </a:cubicBezTo>
                  <a:cubicBezTo>
                    <a:pt x="71" y="238"/>
                    <a:pt x="71" y="238"/>
                    <a:pt x="76" y="239"/>
                  </a:cubicBezTo>
                  <a:cubicBezTo>
                    <a:pt x="75" y="237"/>
                    <a:pt x="75" y="237"/>
                    <a:pt x="75" y="237"/>
                  </a:cubicBezTo>
                  <a:cubicBezTo>
                    <a:pt x="75" y="235"/>
                    <a:pt x="76" y="235"/>
                    <a:pt x="78" y="236"/>
                  </a:cubicBezTo>
                  <a:cubicBezTo>
                    <a:pt x="79" y="235"/>
                    <a:pt x="83" y="233"/>
                    <a:pt x="84" y="230"/>
                  </a:cubicBezTo>
                  <a:cubicBezTo>
                    <a:pt x="83" y="231"/>
                    <a:pt x="83" y="231"/>
                    <a:pt x="83" y="231"/>
                  </a:cubicBezTo>
                  <a:cubicBezTo>
                    <a:pt x="83" y="230"/>
                    <a:pt x="83" y="230"/>
                    <a:pt x="84" y="229"/>
                  </a:cubicBezTo>
                  <a:cubicBezTo>
                    <a:pt x="85" y="229"/>
                    <a:pt x="86" y="229"/>
                    <a:pt x="87" y="229"/>
                  </a:cubicBezTo>
                  <a:cubicBezTo>
                    <a:pt x="89" y="228"/>
                    <a:pt x="92" y="228"/>
                    <a:pt x="93" y="228"/>
                  </a:cubicBezTo>
                  <a:cubicBezTo>
                    <a:pt x="93" y="227"/>
                    <a:pt x="93" y="229"/>
                    <a:pt x="92" y="229"/>
                  </a:cubicBezTo>
                  <a:cubicBezTo>
                    <a:pt x="98" y="226"/>
                    <a:pt x="91" y="227"/>
                    <a:pt x="93" y="223"/>
                  </a:cubicBezTo>
                  <a:cubicBezTo>
                    <a:pt x="94" y="224"/>
                    <a:pt x="95" y="226"/>
                    <a:pt x="97" y="224"/>
                  </a:cubicBezTo>
                  <a:cubicBezTo>
                    <a:pt x="99" y="224"/>
                    <a:pt x="98" y="215"/>
                    <a:pt x="103" y="213"/>
                  </a:cubicBezTo>
                  <a:cubicBezTo>
                    <a:pt x="101" y="213"/>
                    <a:pt x="100" y="213"/>
                    <a:pt x="100" y="211"/>
                  </a:cubicBezTo>
                  <a:cubicBezTo>
                    <a:pt x="102" y="209"/>
                    <a:pt x="108" y="207"/>
                    <a:pt x="107" y="203"/>
                  </a:cubicBezTo>
                  <a:cubicBezTo>
                    <a:pt x="108" y="203"/>
                    <a:pt x="108" y="203"/>
                    <a:pt x="108" y="203"/>
                  </a:cubicBezTo>
                  <a:cubicBezTo>
                    <a:pt x="109" y="201"/>
                    <a:pt x="112" y="196"/>
                    <a:pt x="111" y="194"/>
                  </a:cubicBezTo>
                  <a:cubicBezTo>
                    <a:pt x="118" y="196"/>
                    <a:pt x="117" y="181"/>
                    <a:pt x="122" y="184"/>
                  </a:cubicBezTo>
                  <a:cubicBezTo>
                    <a:pt x="126" y="179"/>
                    <a:pt x="126" y="179"/>
                    <a:pt x="126" y="179"/>
                  </a:cubicBezTo>
                  <a:cubicBezTo>
                    <a:pt x="126" y="179"/>
                    <a:pt x="126" y="179"/>
                    <a:pt x="126" y="179"/>
                  </a:cubicBezTo>
                  <a:cubicBezTo>
                    <a:pt x="129" y="176"/>
                    <a:pt x="129" y="173"/>
                    <a:pt x="128" y="171"/>
                  </a:cubicBezTo>
                  <a:cubicBezTo>
                    <a:pt x="129" y="171"/>
                    <a:pt x="129" y="172"/>
                    <a:pt x="130" y="172"/>
                  </a:cubicBezTo>
                  <a:cubicBezTo>
                    <a:pt x="135" y="167"/>
                    <a:pt x="135" y="167"/>
                    <a:pt x="136" y="160"/>
                  </a:cubicBezTo>
                  <a:cubicBezTo>
                    <a:pt x="137" y="161"/>
                    <a:pt x="137" y="161"/>
                    <a:pt x="137" y="161"/>
                  </a:cubicBezTo>
                  <a:cubicBezTo>
                    <a:pt x="137" y="159"/>
                    <a:pt x="146" y="155"/>
                    <a:pt x="148" y="149"/>
                  </a:cubicBezTo>
                  <a:cubicBezTo>
                    <a:pt x="148" y="149"/>
                    <a:pt x="148" y="149"/>
                    <a:pt x="148" y="150"/>
                  </a:cubicBezTo>
                  <a:cubicBezTo>
                    <a:pt x="150" y="143"/>
                    <a:pt x="163" y="139"/>
                    <a:pt x="158" y="133"/>
                  </a:cubicBezTo>
                  <a:cubicBezTo>
                    <a:pt x="160" y="128"/>
                    <a:pt x="160" y="128"/>
                    <a:pt x="160" y="128"/>
                  </a:cubicBezTo>
                  <a:cubicBezTo>
                    <a:pt x="156" y="132"/>
                    <a:pt x="158" y="125"/>
                    <a:pt x="155" y="127"/>
                  </a:cubicBezTo>
                  <a:cubicBezTo>
                    <a:pt x="156" y="124"/>
                    <a:pt x="161" y="123"/>
                    <a:pt x="159" y="125"/>
                  </a:cubicBezTo>
                  <a:cubicBezTo>
                    <a:pt x="159" y="126"/>
                    <a:pt x="159" y="126"/>
                    <a:pt x="159" y="126"/>
                  </a:cubicBezTo>
                  <a:cubicBezTo>
                    <a:pt x="161" y="129"/>
                    <a:pt x="164" y="120"/>
                    <a:pt x="166" y="122"/>
                  </a:cubicBezTo>
                  <a:cubicBezTo>
                    <a:pt x="167" y="120"/>
                    <a:pt x="168" y="119"/>
                    <a:pt x="169" y="118"/>
                  </a:cubicBezTo>
                  <a:cubicBezTo>
                    <a:pt x="173" y="113"/>
                    <a:pt x="173" y="113"/>
                    <a:pt x="173" y="113"/>
                  </a:cubicBezTo>
                  <a:cubicBezTo>
                    <a:pt x="176" y="109"/>
                    <a:pt x="179" y="105"/>
                    <a:pt x="182" y="102"/>
                  </a:cubicBezTo>
                  <a:cubicBezTo>
                    <a:pt x="179" y="99"/>
                    <a:pt x="177" y="96"/>
                    <a:pt x="174" y="93"/>
                  </a:cubicBezTo>
                  <a:cubicBezTo>
                    <a:pt x="171" y="90"/>
                    <a:pt x="167" y="87"/>
                    <a:pt x="166" y="85"/>
                  </a:cubicBezTo>
                  <a:cubicBezTo>
                    <a:pt x="165" y="88"/>
                    <a:pt x="165" y="88"/>
                    <a:pt x="165" y="88"/>
                  </a:cubicBezTo>
                  <a:cubicBezTo>
                    <a:pt x="162" y="85"/>
                    <a:pt x="162" y="85"/>
                    <a:pt x="162" y="85"/>
                  </a:cubicBezTo>
                  <a:cubicBezTo>
                    <a:pt x="162" y="84"/>
                    <a:pt x="163" y="83"/>
                    <a:pt x="165" y="85"/>
                  </a:cubicBezTo>
                  <a:cubicBezTo>
                    <a:pt x="165" y="83"/>
                    <a:pt x="160" y="83"/>
                    <a:pt x="160" y="83"/>
                  </a:cubicBezTo>
                  <a:cubicBezTo>
                    <a:pt x="156" y="78"/>
                    <a:pt x="164" y="82"/>
                    <a:pt x="162" y="81"/>
                  </a:cubicBezTo>
                  <a:cubicBezTo>
                    <a:pt x="161" y="79"/>
                    <a:pt x="161" y="79"/>
                    <a:pt x="161" y="79"/>
                  </a:cubicBezTo>
                  <a:cubicBezTo>
                    <a:pt x="161" y="80"/>
                    <a:pt x="161" y="80"/>
                    <a:pt x="161" y="80"/>
                  </a:cubicBezTo>
                  <a:cubicBezTo>
                    <a:pt x="159" y="80"/>
                    <a:pt x="158" y="80"/>
                    <a:pt x="155" y="78"/>
                  </a:cubicBezTo>
                  <a:cubicBezTo>
                    <a:pt x="154" y="76"/>
                    <a:pt x="156" y="76"/>
                    <a:pt x="155" y="75"/>
                  </a:cubicBezTo>
                  <a:cubicBezTo>
                    <a:pt x="155" y="75"/>
                    <a:pt x="155" y="75"/>
                    <a:pt x="154" y="74"/>
                  </a:cubicBezTo>
                  <a:cubicBezTo>
                    <a:pt x="151" y="71"/>
                    <a:pt x="151" y="71"/>
                    <a:pt x="151" y="71"/>
                  </a:cubicBezTo>
                  <a:cubicBezTo>
                    <a:pt x="150" y="74"/>
                    <a:pt x="150" y="74"/>
                    <a:pt x="150" y="74"/>
                  </a:cubicBezTo>
                  <a:cubicBezTo>
                    <a:pt x="148" y="73"/>
                    <a:pt x="147" y="70"/>
                    <a:pt x="147" y="74"/>
                  </a:cubicBezTo>
                  <a:cubicBezTo>
                    <a:pt x="147" y="69"/>
                    <a:pt x="134" y="60"/>
                    <a:pt x="134" y="58"/>
                  </a:cubicBezTo>
                  <a:cubicBezTo>
                    <a:pt x="130" y="57"/>
                    <a:pt x="128" y="55"/>
                    <a:pt x="125" y="52"/>
                  </a:cubicBezTo>
                  <a:cubicBezTo>
                    <a:pt x="126" y="53"/>
                    <a:pt x="124" y="55"/>
                    <a:pt x="122" y="53"/>
                  </a:cubicBezTo>
                  <a:cubicBezTo>
                    <a:pt x="127" y="50"/>
                    <a:pt x="119" y="47"/>
                    <a:pt x="120" y="42"/>
                  </a:cubicBezTo>
                  <a:cubicBezTo>
                    <a:pt x="120" y="46"/>
                    <a:pt x="113" y="37"/>
                    <a:pt x="113" y="42"/>
                  </a:cubicBezTo>
                  <a:cubicBezTo>
                    <a:pt x="111" y="40"/>
                    <a:pt x="114" y="40"/>
                    <a:pt x="113" y="38"/>
                  </a:cubicBezTo>
                  <a:cubicBezTo>
                    <a:pt x="107" y="35"/>
                    <a:pt x="104" y="27"/>
                    <a:pt x="97" y="22"/>
                  </a:cubicBezTo>
                  <a:cubicBezTo>
                    <a:pt x="97" y="23"/>
                    <a:pt x="97" y="24"/>
                    <a:pt x="95" y="24"/>
                  </a:cubicBezTo>
                  <a:cubicBezTo>
                    <a:pt x="94" y="18"/>
                    <a:pt x="94" y="18"/>
                    <a:pt x="94" y="18"/>
                  </a:cubicBezTo>
                  <a:cubicBezTo>
                    <a:pt x="93" y="18"/>
                    <a:pt x="90" y="20"/>
                    <a:pt x="90" y="17"/>
                  </a:cubicBezTo>
                  <a:cubicBezTo>
                    <a:pt x="90" y="17"/>
                    <a:pt x="90" y="18"/>
                    <a:pt x="89" y="18"/>
                  </a:cubicBezTo>
                  <a:cubicBezTo>
                    <a:pt x="87" y="15"/>
                    <a:pt x="85" y="13"/>
                    <a:pt x="83" y="11"/>
                  </a:cubicBezTo>
                  <a:cubicBezTo>
                    <a:pt x="81" y="9"/>
                    <a:pt x="81" y="9"/>
                    <a:pt x="81" y="9"/>
                  </a:cubicBezTo>
                  <a:cubicBezTo>
                    <a:pt x="79" y="7"/>
                    <a:pt x="79" y="7"/>
                    <a:pt x="79" y="7"/>
                  </a:cubicBezTo>
                  <a:cubicBezTo>
                    <a:pt x="74" y="3"/>
                    <a:pt x="74" y="3"/>
                    <a:pt x="74" y="3"/>
                  </a:cubicBezTo>
                  <a:cubicBezTo>
                    <a:pt x="64" y="3"/>
                    <a:pt x="64" y="3"/>
                    <a:pt x="64" y="3"/>
                  </a:cubicBezTo>
                  <a:cubicBezTo>
                    <a:pt x="61" y="3"/>
                    <a:pt x="59" y="3"/>
                    <a:pt x="56" y="3"/>
                  </a:cubicBezTo>
                  <a:cubicBezTo>
                    <a:pt x="51" y="3"/>
                    <a:pt x="46" y="2"/>
                    <a:pt x="42" y="0"/>
                  </a:cubicBezTo>
                  <a:cubicBezTo>
                    <a:pt x="44" y="1"/>
                    <a:pt x="42" y="1"/>
                    <a:pt x="41" y="1"/>
                  </a:cubicBezTo>
                  <a:cubicBezTo>
                    <a:pt x="42" y="2"/>
                    <a:pt x="41" y="3"/>
                    <a:pt x="41" y="4"/>
                  </a:cubicBezTo>
                  <a:cubicBezTo>
                    <a:pt x="34" y="1"/>
                    <a:pt x="34" y="1"/>
                    <a:pt x="34" y="1"/>
                  </a:cubicBezTo>
                  <a:cubicBezTo>
                    <a:pt x="33" y="4"/>
                    <a:pt x="27" y="2"/>
                    <a:pt x="26" y="4"/>
                  </a:cubicBezTo>
                  <a:cubicBezTo>
                    <a:pt x="28" y="4"/>
                    <a:pt x="28" y="4"/>
                    <a:pt x="28" y="4"/>
                  </a:cubicBezTo>
                  <a:cubicBezTo>
                    <a:pt x="26" y="7"/>
                    <a:pt x="32" y="10"/>
                    <a:pt x="32" y="14"/>
                  </a:cubicBezTo>
                  <a:cubicBezTo>
                    <a:pt x="35" y="11"/>
                    <a:pt x="40" y="19"/>
                    <a:pt x="45" y="14"/>
                  </a:cubicBezTo>
                  <a:cubicBezTo>
                    <a:pt x="47" y="15"/>
                    <a:pt x="44" y="16"/>
                    <a:pt x="45" y="16"/>
                  </a:cubicBezTo>
                  <a:cubicBezTo>
                    <a:pt x="46" y="15"/>
                    <a:pt x="48" y="14"/>
                    <a:pt x="51" y="15"/>
                  </a:cubicBezTo>
                  <a:cubicBezTo>
                    <a:pt x="51" y="16"/>
                    <a:pt x="51" y="16"/>
                    <a:pt x="51" y="16"/>
                  </a:cubicBezTo>
                  <a:cubicBezTo>
                    <a:pt x="55" y="15"/>
                    <a:pt x="58" y="16"/>
                    <a:pt x="61" y="16"/>
                  </a:cubicBezTo>
                  <a:cubicBezTo>
                    <a:pt x="62" y="16"/>
                    <a:pt x="64" y="17"/>
                    <a:pt x="65" y="17"/>
                  </a:cubicBezTo>
                  <a:cubicBezTo>
                    <a:pt x="66" y="17"/>
                    <a:pt x="67" y="18"/>
                    <a:pt x="68" y="18"/>
                  </a:cubicBezTo>
                  <a:cubicBezTo>
                    <a:pt x="68" y="18"/>
                    <a:pt x="68" y="18"/>
                    <a:pt x="68" y="18"/>
                  </a:cubicBezTo>
                  <a:cubicBezTo>
                    <a:pt x="68" y="18"/>
                    <a:pt x="68" y="18"/>
                    <a:pt x="68" y="17"/>
                  </a:cubicBezTo>
                  <a:cubicBezTo>
                    <a:pt x="68" y="17"/>
                    <a:pt x="68" y="16"/>
                    <a:pt x="68" y="16"/>
                  </a:cubicBezTo>
                  <a:cubicBezTo>
                    <a:pt x="69" y="17"/>
                    <a:pt x="69" y="18"/>
                    <a:pt x="69" y="18"/>
                  </a:cubicBezTo>
                  <a:cubicBezTo>
                    <a:pt x="71" y="17"/>
                    <a:pt x="69" y="17"/>
                    <a:pt x="69" y="16"/>
                  </a:cubicBezTo>
                  <a:cubicBezTo>
                    <a:pt x="68" y="15"/>
                    <a:pt x="68" y="15"/>
                    <a:pt x="69" y="14"/>
                  </a:cubicBezTo>
                  <a:cubicBezTo>
                    <a:pt x="69" y="14"/>
                    <a:pt x="69" y="14"/>
                    <a:pt x="69" y="14"/>
                  </a:cubicBezTo>
                  <a:cubicBezTo>
                    <a:pt x="69" y="15"/>
                    <a:pt x="69" y="16"/>
                    <a:pt x="70" y="17"/>
                  </a:cubicBezTo>
                  <a:cubicBezTo>
                    <a:pt x="70" y="17"/>
                    <a:pt x="70" y="18"/>
                    <a:pt x="71" y="18"/>
                  </a:cubicBezTo>
                  <a:cubicBezTo>
                    <a:pt x="71" y="19"/>
                    <a:pt x="72" y="19"/>
                    <a:pt x="72" y="20"/>
                  </a:cubicBezTo>
                  <a:cubicBezTo>
                    <a:pt x="75" y="22"/>
                    <a:pt x="77" y="25"/>
                    <a:pt x="76" y="27"/>
                  </a:cubicBezTo>
                  <a:cubicBezTo>
                    <a:pt x="79" y="29"/>
                    <a:pt x="77" y="25"/>
                    <a:pt x="79" y="27"/>
                  </a:cubicBezTo>
                  <a:cubicBezTo>
                    <a:pt x="79" y="28"/>
                    <a:pt x="79" y="28"/>
                    <a:pt x="79" y="28"/>
                  </a:cubicBezTo>
                  <a:cubicBezTo>
                    <a:pt x="81" y="27"/>
                    <a:pt x="81" y="27"/>
                    <a:pt x="81" y="27"/>
                  </a:cubicBezTo>
                  <a:cubicBezTo>
                    <a:pt x="82" y="29"/>
                    <a:pt x="82" y="31"/>
                    <a:pt x="81" y="32"/>
                  </a:cubicBezTo>
                  <a:cubicBezTo>
                    <a:pt x="81" y="31"/>
                    <a:pt x="80" y="31"/>
                    <a:pt x="80" y="31"/>
                  </a:cubicBezTo>
                  <a:cubicBezTo>
                    <a:pt x="81" y="33"/>
                    <a:pt x="85" y="35"/>
                    <a:pt x="86" y="36"/>
                  </a:cubicBezTo>
                  <a:cubicBezTo>
                    <a:pt x="84" y="34"/>
                    <a:pt x="84" y="34"/>
                    <a:pt x="84" y="34"/>
                  </a:cubicBezTo>
                  <a:cubicBezTo>
                    <a:pt x="91" y="38"/>
                    <a:pt x="97" y="47"/>
                    <a:pt x="105" y="50"/>
                  </a:cubicBezTo>
                  <a:cubicBezTo>
                    <a:pt x="105" y="49"/>
                    <a:pt x="105" y="49"/>
                    <a:pt x="105" y="49"/>
                  </a:cubicBezTo>
                  <a:cubicBezTo>
                    <a:pt x="111" y="52"/>
                    <a:pt x="108" y="53"/>
                    <a:pt x="114" y="57"/>
                  </a:cubicBezTo>
                  <a:cubicBezTo>
                    <a:pt x="113" y="57"/>
                    <a:pt x="113" y="57"/>
                    <a:pt x="113" y="57"/>
                  </a:cubicBezTo>
                  <a:cubicBezTo>
                    <a:pt x="115" y="58"/>
                    <a:pt x="117" y="59"/>
                    <a:pt x="118" y="60"/>
                  </a:cubicBezTo>
                  <a:cubicBezTo>
                    <a:pt x="116" y="59"/>
                    <a:pt x="119" y="64"/>
                    <a:pt x="116" y="63"/>
                  </a:cubicBezTo>
                  <a:cubicBezTo>
                    <a:pt x="123" y="66"/>
                    <a:pt x="120" y="64"/>
                    <a:pt x="125" y="65"/>
                  </a:cubicBezTo>
                  <a:cubicBezTo>
                    <a:pt x="125" y="66"/>
                    <a:pt x="125" y="66"/>
                    <a:pt x="125" y="66"/>
                  </a:cubicBezTo>
                  <a:cubicBezTo>
                    <a:pt x="127" y="67"/>
                    <a:pt x="128" y="66"/>
                    <a:pt x="130" y="68"/>
                  </a:cubicBezTo>
                  <a:cubicBezTo>
                    <a:pt x="128" y="67"/>
                    <a:pt x="130" y="71"/>
                    <a:pt x="127" y="70"/>
                  </a:cubicBezTo>
                  <a:cubicBezTo>
                    <a:pt x="130" y="78"/>
                    <a:pt x="137" y="75"/>
                    <a:pt x="136" y="81"/>
                  </a:cubicBezTo>
                  <a:cubicBezTo>
                    <a:pt x="141" y="80"/>
                    <a:pt x="133" y="75"/>
                    <a:pt x="135" y="76"/>
                  </a:cubicBezTo>
                  <a:cubicBezTo>
                    <a:pt x="135" y="74"/>
                    <a:pt x="139" y="75"/>
                    <a:pt x="141" y="77"/>
                  </a:cubicBezTo>
                  <a:cubicBezTo>
                    <a:pt x="142" y="79"/>
                    <a:pt x="140" y="83"/>
                    <a:pt x="144" y="87"/>
                  </a:cubicBezTo>
                  <a:cubicBezTo>
                    <a:pt x="144" y="87"/>
                    <a:pt x="144" y="87"/>
                    <a:pt x="143" y="87"/>
                  </a:cubicBezTo>
                  <a:cubicBezTo>
                    <a:pt x="144" y="89"/>
                    <a:pt x="147" y="88"/>
                    <a:pt x="148" y="92"/>
                  </a:cubicBezTo>
                  <a:cubicBezTo>
                    <a:pt x="151" y="91"/>
                    <a:pt x="150" y="94"/>
                    <a:pt x="153" y="92"/>
                  </a:cubicBezTo>
                  <a:cubicBezTo>
                    <a:pt x="148" y="89"/>
                    <a:pt x="148" y="89"/>
                    <a:pt x="148" y="89"/>
                  </a:cubicBezTo>
                  <a:cubicBezTo>
                    <a:pt x="151" y="90"/>
                    <a:pt x="156" y="89"/>
                    <a:pt x="158" y="94"/>
                  </a:cubicBezTo>
                  <a:cubicBezTo>
                    <a:pt x="157" y="94"/>
                    <a:pt x="156" y="94"/>
                    <a:pt x="155" y="94"/>
                  </a:cubicBezTo>
                  <a:cubicBezTo>
                    <a:pt x="155" y="95"/>
                    <a:pt x="157" y="95"/>
                    <a:pt x="158" y="97"/>
                  </a:cubicBezTo>
                  <a:cubicBezTo>
                    <a:pt x="155" y="99"/>
                    <a:pt x="152" y="93"/>
                    <a:pt x="149" y="93"/>
                  </a:cubicBezTo>
                  <a:cubicBezTo>
                    <a:pt x="149" y="95"/>
                    <a:pt x="155" y="95"/>
                    <a:pt x="151" y="96"/>
                  </a:cubicBezTo>
                  <a:cubicBezTo>
                    <a:pt x="153" y="96"/>
                    <a:pt x="154" y="97"/>
                    <a:pt x="155" y="98"/>
                  </a:cubicBezTo>
                  <a:cubicBezTo>
                    <a:pt x="156" y="98"/>
                    <a:pt x="156" y="99"/>
                    <a:pt x="156" y="99"/>
                  </a:cubicBezTo>
                  <a:cubicBezTo>
                    <a:pt x="156" y="99"/>
                    <a:pt x="157" y="100"/>
                    <a:pt x="157" y="100"/>
                  </a:cubicBezTo>
                  <a:cubicBezTo>
                    <a:pt x="157" y="100"/>
                    <a:pt x="158" y="100"/>
                    <a:pt x="159" y="100"/>
                  </a:cubicBezTo>
                  <a:cubicBezTo>
                    <a:pt x="157" y="101"/>
                    <a:pt x="157" y="101"/>
                    <a:pt x="157" y="101"/>
                  </a:cubicBezTo>
                  <a:cubicBezTo>
                    <a:pt x="157" y="101"/>
                    <a:pt x="159" y="101"/>
                    <a:pt x="159" y="101"/>
                  </a:cubicBezTo>
                  <a:cubicBezTo>
                    <a:pt x="159" y="101"/>
                    <a:pt x="156" y="102"/>
                    <a:pt x="156" y="102"/>
                  </a:cubicBezTo>
                  <a:cubicBezTo>
                    <a:pt x="158" y="102"/>
                    <a:pt x="158" y="102"/>
                    <a:pt x="157" y="103"/>
                  </a:cubicBezTo>
                  <a:cubicBezTo>
                    <a:pt x="157" y="103"/>
                    <a:pt x="157" y="104"/>
                    <a:pt x="158" y="104"/>
                  </a:cubicBezTo>
                  <a:cubicBezTo>
                    <a:pt x="157" y="103"/>
                    <a:pt x="157" y="103"/>
                    <a:pt x="158" y="103"/>
                  </a:cubicBezTo>
                  <a:cubicBezTo>
                    <a:pt x="159" y="103"/>
                    <a:pt x="160" y="103"/>
                    <a:pt x="161" y="102"/>
                  </a:cubicBezTo>
                  <a:cubicBezTo>
                    <a:pt x="163" y="103"/>
                    <a:pt x="163" y="103"/>
                    <a:pt x="163" y="104"/>
                  </a:cubicBezTo>
                  <a:cubicBezTo>
                    <a:pt x="160" y="105"/>
                    <a:pt x="156" y="105"/>
                    <a:pt x="156" y="106"/>
                  </a:cubicBezTo>
                  <a:cubicBezTo>
                    <a:pt x="156" y="106"/>
                    <a:pt x="158" y="105"/>
                    <a:pt x="159" y="106"/>
                  </a:cubicBezTo>
                  <a:cubicBezTo>
                    <a:pt x="158" y="106"/>
                    <a:pt x="156" y="107"/>
                    <a:pt x="155" y="106"/>
                  </a:cubicBezTo>
                  <a:cubicBezTo>
                    <a:pt x="155" y="107"/>
                    <a:pt x="156" y="107"/>
                    <a:pt x="156" y="107"/>
                  </a:cubicBezTo>
                  <a:cubicBezTo>
                    <a:pt x="157" y="108"/>
                    <a:pt x="158" y="108"/>
                    <a:pt x="158" y="108"/>
                  </a:cubicBezTo>
                  <a:cubicBezTo>
                    <a:pt x="157" y="108"/>
                    <a:pt x="157" y="108"/>
                    <a:pt x="157" y="108"/>
                  </a:cubicBezTo>
                  <a:cubicBezTo>
                    <a:pt x="157" y="108"/>
                    <a:pt x="157" y="109"/>
                    <a:pt x="157" y="109"/>
                  </a:cubicBezTo>
                  <a:cubicBezTo>
                    <a:pt x="157" y="110"/>
                    <a:pt x="157" y="112"/>
                    <a:pt x="157" y="113"/>
                  </a:cubicBezTo>
                  <a:cubicBezTo>
                    <a:pt x="155" y="112"/>
                    <a:pt x="155" y="112"/>
                    <a:pt x="155" y="112"/>
                  </a:cubicBezTo>
                  <a:cubicBezTo>
                    <a:pt x="150" y="116"/>
                    <a:pt x="157" y="116"/>
                    <a:pt x="152" y="120"/>
                  </a:cubicBezTo>
                  <a:cubicBezTo>
                    <a:pt x="152" y="116"/>
                    <a:pt x="152" y="116"/>
                    <a:pt x="152" y="116"/>
                  </a:cubicBezTo>
                  <a:cubicBezTo>
                    <a:pt x="150" y="119"/>
                    <a:pt x="150" y="119"/>
                    <a:pt x="150" y="119"/>
                  </a:cubicBezTo>
                  <a:cubicBezTo>
                    <a:pt x="149" y="117"/>
                    <a:pt x="149" y="117"/>
                    <a:pt x="149" y="117"/>
                  </a:cubicBezTo>
                  <a:cubicBezTo>
                    <a:pt x="148" y="121"/>
                    <a:pt x="147" y="121"/>
                    <a:pt x="145" y="124"/>
                  </a:cubicBezTo>
                  <a:cubicBezTo>
                    <a:pt x="147" y="124"/>
                    <a:pt x="148" y="126"/>
                    <a:pt x="146" y="128"/>
                  </a:cubicBezTo>
                  <a:cubicBezTo>
                    <a:pt x="144" y="129"/>
                    <a:pt x="145" y="126"/>
                    <a:pt x="143" y="130"/>
                  </a:cubicBezTo>
                  <a:cubicBezTo>
                    <a:pt x="142" y="128"/>
                    <a:pt x="142" y="127"/>
                    <a:pt x="144" y="126"/>
                  </a:cubicBezTo>
                  <a:cubicBezTo>
                    <a:pt x="144" y="126"/>
                    <a:pt x="144" y="125"/>
                    <a:pt x="144" y="124"/>
                  </a:cubicBezTo>
                  <a:cubicBezTo>
                    <a:pt x="141" y="125"/>
                    <a:pt x="140" y="128"/>
                    <a:pt x="139" y="130"/>
                  </a:cubicBezTo>
                  <a:cubicBezTo>
                    <a:pt x="140" y="129"/>
                    <a:pt x="140" y="129"/>
                    <a:pt x="141" y="129"/>
                  </a:cubicBezTo>
                  <a:cubicBezTo>
                    <a:pt x="139" y="135"/>
                    <a:pt x="139" y="135"/>
                    <a:pt x="139" y="135"/>
                  </a:cubicBezTo>
                  <a:cubicBezTo>
                    <a:pt x="138" y="135"/>
                    <a:pt x="138" y="134"/>
                    <a:pt x="138" y="134"/>
                  </a:cubicBezTo>
                  <a:cubicBezTo>
                    <a:pt x="137" y="135"/>
                    <a:pt x="138" y="136"/>
                    <a:pt x="137" y="137"/>
                  </a:cubicBezTo>
                  <a:cubicBezTo>
                    <a:pt x="136" y="136"/>
                    <a:pt x="134" y="135"/>
                    <a:pt x="135" y="133"/>
                  </a:cubicBezTo>
                  <a:cubicBezTo>
                    <a:pt x="133" y="138"/>
                    <a:pt x="133" y="138"/>
                    <a:pt x="133" y="138"/>
                  </a:cubicBezTo>
                  <a:cubicBezTo>
                    <a:pt x="132" y="138"/>
                    <a:pt x="130" y="140"/>
                    <a:pt x="130" y="139"/>
                  </a:cubicBezTo>
                  <a:cubicBezTo>
                    <a:pt x="127" y="141"/>
                    <a:pt x="128" y="147"/>
                    <a:pt x="124" y="149"/>
                  </a:cubicBezTo>
                  <a:cubicBezTo>
                    <a:pt x="125" y="150"/>
                    <a:pt x="124" y="150"/>
                    <a:pt x="124" y="151"/>
                  </a:cubicBezTo>
                  <a:cubicBezTo>
                    <a:pt x="122" y="154"/>
                    <a:pt x="118" y="156"/>
                    <a:pt x="117" y="161"/>
                  </a:cubicBezTo>
                  <a:cubicBezTo>
                    <a:pt x="113" y="161"/>
                    <a:pt x="113" y="161"/>
                    <a:pt x="113" y="161"/>
                  </a:cubicBezTo>
                  <a:cubicBezTo>
                    <a:pt x="111" y="165"/>
                    <a:pt x="118" y="160"/>
                    <a:pt x="115" y="166"/>
                  </a:cubicBezTo>
                  <a:cubicBezTo>
                    <a:pt x="113" y="170"/>
                    <a:pt x="112" y="166"/>
                    <a:pt x="111" y="167"/>
                  </a:cubicBezTo>
                  <a:cubicBezTo>
                    <a:pt x="111" y="169"/>
                    <a:pt x="111" y="174"/>
                    <a:pt x="107" y="176"/>
                  </a:cubicBezTo>
                  <a:cubicBezTo>
                    <a:pt x="107" y="174"/>
                    <a:pt x="108" y="174"/>
                    <a:pt x="109" y="173"/>
                  </a:cubicBezTo>
                  <a:close/>
                  <a:moveTo>
                    <a:pt x="83" y="210"/>
                  </a:moveTo>
                  <a:cubicBezTo>
                    <a:pt x="83" y="209"/>
                    <a:pt x="83" y="207"/>
                    <a:pt x="84" y="207"/>
                  </a:cubicBezTo>
                  <a:cubicBezTo>
                    <a:pt x="86" y="209"/>
                    <a:pt x="84" y="209"/>
                    <a:pt x="83" y="210"/>
                  </a:cubicBezTo>
                  <a:close/>
                  <a:moveTo>
                    <a:pt x="38" y="229"/>
                  </a:moveTo>
                  <a:cubicBezTo>
                    <a:pt x="40" y="229"/>
                    <a:pt x="40" y="229"/>
                    <a:pt x="40" y="230"/>
                  </a:cubicBezTo>
                  <a:cubicBezTo>
                    <a:pt x="39" y="230"/>
                    <a:pt x="38" y="230"/>
                    <a:pt x="38" y="229"/>
                  </a:cubicBezTo>
                  <a:close/>
                  <a:moveTo>
                    <a:pt x="121" y="105"/>
                  </a:moveTo>
                  <a:cubicBezTo>
                    <a:pt x="121" y="105"/>
                    <a:pt x="121" y="105"/>
                    <a:pt x="121" y="105"/>
                  </a:cubicBezTo>
                  <a:cubicBezTo>
                    <a:pt x="121" y="106"/>
                    <a:pt x="121" y="106"/>
                    <a:pt x="121" y="105"/>
                  </a:cubicBezTo>
                  <a:close/>
                  <a:moveTo>
                    <a:pt x="119" y="103"/>
                  </a:moveTo>
                  <a:cubicBezTo>
                    <a:pt x="118" y="103"/>
                    <a:pt x="118" y="103"/>
                    <a:pt x="118" y="103"/>
                  </a:cubicBezTo>
                  <a:cubicBezTo>
                    <a:pt x="119" y="103"/>
                    <a:pt x="120" y="104"/>
                    <a:pt x="120" y="104"/>
                  </a:cubicBezTo>
                  <a:cubicBezTo>
                    <a:pt x="120" y="104"/>
                    <a:pt x="120" y="103"/>
                    <a:pt x="119" y="103"/>
                  </a:cubicBezTo>
                  <a:close/>
                  <a:moveTo>
                    <a:pt x="154" y="75"/>
                  </a:moveTo>
                  <a:cubicBezTo>
                    <a:pt x="154" y="76"/>
                    <a:pt x="154" y="76"/>
                    <a:pt x="154" y="76"/>
                  </a:cubicBezTo>
                  <a:cubicBezTo>
                    <a:pt x="153" y="76"/>
                    <a:pt x="153" y="75"/>
                    <a:pt x="154" y="75"/>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lstStyle/>
            <a:p>
              <a:endParaRPr lang="zh-CN" altLang="en-US">
                <a:cs typeface="+mn-ea"/>
                <a:sym typeface="+mn-lt"/>
              </a:endParaRPr>
            </a:p>
          </p:txBody>
        </p:sp>
      </p:grpSp>
      <p:grpSp>
        <p:nvGrpSpPr>
          <p:cNvPr id="85" name="组合 84"/>
          <p:cNvGrpSpPr/>
          <p:nvPr/>
        </p:nvGrpSpPr>
        <p:grpSpPr>
          <a:xfrm flipH="1">
            <a:off x="10693687" y="1233811"/>
            <a:ext cx="260415" cy="228738"/>
            <a:chOff x="2058381" y="2920040"/>
            <a:chExt cx="239419" cy="404582"/>
          </a:xfrm>
          <a:solidFill>
            <a:schemeClr val="tx1">
              <a:lumMod val="75000"/>
              <a:lumOff val="25000"/>
            </a:schemeClr>
          </a:solidFill>
        </p:grpSpPr>
        <p:sp>
          <p:nvSpPr>
            <p:cNvPr id="87" name="Freeform 20"/>
            <p:cNvSpPr>
              <a:spLocks noEditPoints="1"/>
            </p:cNvSpPr>
            <p:nvPr/>
          </p:nvSpPr>
          <p:spPr bwMode="auto">
            <a:xfrm>
              <a:off x="2058381" y="2920040"/>
              <a:ext cx="239419" cy="404582"/>
            </a:xfrm>
            <a:custGeom>
              <a:avLst/>
              <a:gdLst>
                <a:gd name="T0" fmla="*/ 22 w 409"/>
                <a:gd name="T1" fmla="*/ 267 h 407"/>
                <a:gd name="T2" fmla="*/ 20 w 409"/>
                <a:gd name="T3" fmla="*/ 260 h 407"/>
                <a:gd name="T4" fmla="*/ 407 w 409"/>
                <a:gd name="T5" fmla="*/ 244 h 407"/>
                <a:gd name="T6" fmla="*/ 54 w 409"/>
                <a:gd name="T7" fmla="*/ 78 h 407"/>
                <a:gd name="T8" fmla="*/ 99 w 409"/>
                <a:gd name="T9" fmla="*/ 371 h 407"/>
                <a:gd name="T10" fmla="*/ 18 w 409"/>
                <a:gd name="T11" fmla="*/ 263 h 407"/>
                <a:gd name="T12" fmla="*/ 104 w 409"/>
                <a:gd name="T13" fmla="*/ 373 h 407"/>
                <a:gd name="T14" fmla="*/ 15 w 409"/>
                <a:gd name="T15" fmla="*/ 240 h 407"/>
                <a:gd name="T16" fmla="*/ 19 w 409"/>
                <a:gd name="T17" fmla="*/ 258 h 407"/>
                <a:gd name="T18" fmla="*/ 19 w 409"/>
                <a:gd name="T19" fmla="*/ 259 h 407"/>
                <a:gd name="T20" fmla="*/ 69 w 409"/>
                <a:gd name="T21" fmla="*/ 59 h 407"/>
                <a:gd name="T22" fmla="*/ 298 w 409"/>
                <a:gd name="T23" fmla="*/ 23 h 407"/>
                <a:gd name="T24" fmla="*/ 249 w 409"/>
                <a:gd name="T25" fmla="*/ 7 h 407"/>
                <a:gd name="T26" fmla="*/ 193 w 409"/>
                <a:gd name="T27" fmla="*/ 4 h 407"/>
                <a:gd name="T28" fmla="*/ 81 w 409"/>
                <a:gd name="T29" fmla="*/ 49 h 407"/>
                <a:gd name="T30" fmla="*/ 49 w 409"/>
                <a:gd name="T31" fmla="*/ 85 h 407"/>
                <a:gd name="T32" fmla="*/ 19 w 409"/>
                <a:gd name="T33" fmla="*/ 145 h 407"/>
                <a:gd name="T34" fmla="*/ 44 w 409"/>
                <a:gd name="T35" fmla="*/ 87 h 407"/>
                <a:gd name="T36" fmla="*/ 22 w 409"/>
                <a:gd name="T37" fmla="*/ 128 h 407"/>
                <a:gd name="T38" fmla="*/ 45 w 409"/>
                <a:gd name="T39" fmla="*/ 320 h 407"/>
                <a:gd name="T40" fmla="*/ 83 w 409"/>
                <a:gd name="T41" fmla="*/ 361 h 407"/>
                <a:gd name="T42" fmla="*/ 300 w 409"/>
                <a:gd name="T43" fmla="*/ 387 h 407"/>
                <a:gd name="T44" fmla="*/ 249 w 409"/>
                <a:gd name="T45" fmla="*/ 402 h 407"/>
                <a:gd name="T46" fmla="*/ 178 w 409"/>
                <a:gd name="T47" fmla="*/ 403 h 407"/>
                <a:gd name="T48" fmla="*/ 151 w 409"/>
                <a:gd name="T49" fmla="*/ 396 h 407"/>
                <a:gd name="T50" fmla="*/ 123 w 409"/>
                <a:gd name="T51" fmla="*/ 383 h 407"/>
                <a:gd name="T52" fmla="*/ 168 w 409"/>
                <a:gd name="T53" fmla="*/ 399 h 407"/>
                <a:gd name="T54" fmla="*/ 210 w 409"/>
                <a:gd name="T55" fmla="*/ 403 h 407"/>
                <a:gd name="T56" fmla="*/ 261 w 409"/>
                <a:gd name="T57" fmla="*/ 397 h 407"/>
                <a:gd name="T58" fmla="*/ 170 w 409"/>
                <a:gd name="T59" fmla="*/ 401 h 407"/>
                <a:gd name="T60" fmla="*/ 234 w 409"/>
                <a:gd name="T61" fmla="*/ 403 h 407"/>
                <a:gd name="T62" fmla="*/ 303 w 409"/>
                <a:gd name="T63" fmla="*/ 382 h 407"/>
                <a:gd name="T64" fmla="*/ 355 w 409"/>
                <a:gd name="T65" fmla="*/ 345 h 407"/>
                <a:gd name="T66" fmla="*/ 391 w 409"/>
                <a:gd name="T67" fmla="*/ 292 h 407"/>
                <a:gd name="T68" fmla="*/ 348 w 409"/>
                <a:gd name="T69" fmla="*/ 348 h 407"/>
                <a:gd name="T70" fmla="*/ 271 w 409"/>
                <a:gd name="T71" fmla="*/ 394 h 407"/>
                <a:gd name="T72" fmla="*/ 298 w 409"/>
                <a:gd name="T73" fmla="*/ 382 h 407"/>
                <a:gd name="T74" fmla="*/ 385 w 409"/>
                <a:gd name="T75" fmla="*/ 300 h 407"/>
                <a:gd name="T76" fmla="*/ 367 w 409"/>
                <a:gd name="T77" fmla="*/ 324 h 407"/>
                <a:gd name="T78" fmla="*/ 364 w 409"/>
                <a:gd name="T79" fmla="*/ 328 h 407"/>
                <a:gd name="T80" fmla="*/ 394 w 409"/>
                <a:gd name="T81" fmla="*/ 278 h 407"/>
                <a:gd name="T82" fmla="*/ 408 w 409"/>
                <a:gd name="T83" fmla="*/ 224 h 407"/>
                <a:gd name="T84" fmla="*/ 403 w 409"/>
                <a:gd name="T85" fmla="*/ 247 h 407"/>
                <a:gd name="T86" fmla="*/ 378 w 409"/>
                <a:gd name="T87" fmla="*/ 305 h 407"/>
                <a:gd name="T88" fmla="*/ 345 w 409"/>
                <a:gd name="T89" fmla="*/ 345 h 407"/>
                <a:gd name="T90" fmla="*/ 176 w 409"/>
                <a:gd name="T91" fmla="*/ 395 h 407"/>
                <a:gd name="T92" fmla="*/ 87 w 409"/>
                <a:gd name="T93" fmla="*/ 353 h 407"/>
                <a:gd name="T94" fmla="*/ 95 w 409"/>
                <a:gd name="T95" fmla="*/ 46 h 407"/>
                <a:gd name="T96" fmla="*/ 373 w 409"/>
                <a:gd name="T97" fmla="*/ 93 h 407"/>
                <a:gd name="T98" fmla="*/ 397 w 409"/>
                <a:gd name="T99" fmla="*/ 143 h 407"/>
                <a:gd name="T100" fmla="*/ 406 w 409"/>
                <a:gd name="T101" fmla="*/ 182 h 407"/>
                <a:gd name="T102" fmla="*/ 368 w 409"/>
                <a:gd name="T103" fmla="*/ 82 h 407"/>
                <a:gd name="T104" fmla="*/ 377 w 409"/>
                <a:gd name="T105" fmla="*/ 94 h 407"/>
                <a:gd name="T106" fmla="*/ 397 w 409"/>
                <a:gd name="T107" fmla="*/ 132 h 407"/>
                <a:gd name="T108" fmla="*/ 370 w 409"/>
                <a:gd name="T109" fmla="*/ 81 h 407"/>
                <a:gd name="T110" fmla="*/ 324 w 409"/>
                <a:gd name="T111" fmla="*/ 36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 h="407">
                  <a:moveTo>
                    <a:pt x="302" y="386"/>
                  </a:moveTo>
                  <a:cubicBezTo>
                    <a:pt x="302" y="386"/>
                    <a:pt x="301" y="386"/>
                    <a:pt x="300" y="387"/>
                  </a:cubicBezTo>
                  <a:cubicBezTo>
                    <a:pt x="301" y="387"/>
                    <a:pt x="301" y="386"/>
                    <a:pt x="302" y="386"/>
                  </a:cubicBezTo>
                  <a:moveTo>
                    <a:pt x="21" y="264"/>
                  </a:moveTo>
                  <a:cubicBezTo>
                    <a:pt x="21" y="265"/>
                    <a:pt x="22" y="265"/>
                    <a:pt x="22" y="265"/>
                  </a:cubicBezTo>
                  <a:cubicBezTo>
                    <a:pt x="22" y="266"/>
                    <a:pt x="22" y="267"/>
                    <a:pt x="22" y="267"/>
                  </a:cubicBezTo>
                  <a:cubicBezTo>
                    <a:pt x="23" y="268"/>
                    <a:pt x="23" y="268"/>
                    <a:pt x="23" y="268"/>
                  </a:cubicBezTo>
                  <a:cubicBezTo>
                    <a:pt x="23" y="268"/>
                    <a:pt x="22" y="267"/>
                    <a:pt x="21" y="264"/>
                  </a:cubicBezTo>
                  <a:moveTo>
                    <a:pt x="20" y="260"/>
                  </a:moveTo>
                  <a:cubicBezTo>
                    <a:pt x="20" y="260"/>
                    <a:pt x="20" y="261"/>
                    <a:pt x="20" y="262"/>
                  </a:cubicBezTo>
                  <a:cubicBezTo>
                    <a:pt x="21" y="263"/>
                    <a:pt x="21" y="263"/>
                    <a:pt x="21" y="264"/>
                  </a:cubicBezTo>
                  <a:cubicBezTo>
                    <a:pt x="21" y="263"/>
                    <a:pt x="20" y="261"/>
                    <a:pt x="20" y="260"/>
                  </a:cubicBezTo>
                  <a:moveTo>
                    <a:pt x="19" y="257"/>
                  </a:moveTo>
                  <a:cubicBezTo>
                    <a:pt x="19" y="258"/>
                    <a:pt x="19" y="258"/>
                    <a:pt x="19" y="259"/>
                  </a:cubicBezTo>
                  <a:cubicBezTo>
                    <a:pt x="20" y="259"/>
                    <a:pt x="20" y="259"/>
                    <a:pt x="20" y="260"/>
                  </a:cubicBezTo>
                  <a:cubicBezTo>
                    <a:pt x="20" y="259"/>
                    <a:pt x="20" y="259"/>
                    <a:pt x="19" y="258"/>
                  </a:cubicBezTo>
                  <a:cubicBezTo>
                    <a:pt x="19" y="258"/>
                    <a:pt x="19" y="258"/>
                    <a:pt x="19" y="257"/>
                  </a:cubicBezTo>
                  <a:moveTo>
                    <a:pt x="407" y="244"/>
                  </a:moveTo>
                  <a:cubicBezTo>
                    <a:pt x="407" y="245"/>
                    <a:pt x="406" y="247"/>
                    <a:pt x="406" y="248"/>
                  </a:cubicBezTo>
                  <a:cubicBezTo>
                    <a:pt x="406" y="247"/>
                    <a:pt x="407" y="246"/>
                    <a:pt x="407" y="244"/>
                  </a:cubicBezTo>
                  <a:moveTo>
                    <a:pt x="48" y="85"/>
                  </a:moveTo>
                  <a:cubicBezTo>
                    <a:pt x="47" y="87"/>
                    <a:pt x="45" y="89"/>
                    <a:pt x="44" y="91"/>
                  </a:cubicBezTo>
                  <a:cubicBezTo>
                    <a:pt x="45" y="89"/>
                    <a:pt x="47" y="87"/>
                    <a:pt x="48" y="85"/>
                  </a:cubicBezTo>
                  <a:moveTo>
                    <a:pt x="54" y="78"/>
                  </a:moveTo>
                  <a:cubicBezTo>
                    <a:pt x="52" y="80"/>
                    <a:pt x="50" y="83"/>
                    <a:pt x="48" y="85"/>
                  </a:cubicBezTo>
                  <a:cubicBezTo>
                    <a:pt x="48" y="85"/>
                    <a:pt x="48" y="85"/>
                    <a:pt x="48" y="85"/>
                  </a:cubicBezTo>
                  <a:cubicBezTo>
                    <a:pt x="50" y="83"/>
                    <a:pt x="51" y="81"/>
                    <a:pt x="53" y="79"/>
                  </a:cubicBezTo>
                  <a:cubicBezTo>
                    <a:pt x="53" y="79"/>
                    <a:pt x="53" y="78"/>
                    <a:pt x="54" y="78"/>
                  </a:cubicBezTo>
                  <a:moveTo>
                    <a:pt x="113" y="379"/>
                  </a:moveTo>
                  <a:cubicBezTo>
                    <a:pt x="109" y="376"/>
                    <a:pt x="104" y="373"/>
                    <a:pt x="99" y="371"/>
                  </a:cubicBezTo>
                  <a:cubicBezTo>
                    <a:pt x="95" y="368"/>
                    <a:pt x="90" y="364"/>
                    <a:pt x="87" y="362"/>
                  </a:cubicBezTo>
                  <a:cubicBezTo>
                    <a:pt x="68" y="347"/>
                    <a:pt x="54" y="331"/>
                    <a:pt x="42" y="314"/>
                  </a:cubicBezTo>
                  <a:cubicBezTo>
                    <a:pt x="40" y="309"/>
                    <a:pt x="37" y="305"/>
                    <a:pt x="34" y="300"/>
                  </a:cubicBezTo>
                  <a:cubicBezTo>
                    <a:pt x="31" y="296"/>
                    <a:pt x="29" y="291"/>
                    <a:pt x="27" y="286"/>
                  </a:cubicBezTo>
                  <a:cubicBezTo>
                    <a:pt x="25" y="281"/>
                    <a:pt x="23" y="276"/>
                    <a:pt x="21" y="271"/>
                  </a:cubicBezTo>
                  <a:cubicBezTo>
                    <a:pt x="20" y="269"/>
                    <a:pt x="19" y="266"/>
                    <a:pt x="18" y="263"/>
                  </a:cubicBezTo>
                  <a:cubicBezTo>
                    <a:pt x="18" y="261"/>
                    <a:pt x="17" y="258"/>
                    <a:pt x="16" y="255"/>
                  </a:cubicBezTo>
                  <a:cubicBezTo>
                    <a:pt x="16" y="253"/>
                    <a:pt x="15" y="251"/>
                    <a:pt x="15" y="249"/>
                  </a:cubicBezTo>
                  <a:cubicBezTo>
                    <a:pt x="20" y="272"/>
                    <a:pt x="30" y="293"/>
                    <a:pt x="43" y="312"/>
                  </a:cubicBezTo>
                  <a:cubicBezTo>
                    <a:pt x="56" y="333"/>
                    <a:pt x="73" y="351"/>
                    <a:pt x="95" y="366"/>
                  </a:cubicBezTo>
                  <a:cubicBezTo>
                    <a:pt x="96" y="368"/>
                    <a:pt x="98" y="369"/>
                    <a:pt x="99" y="370"/>
                  </a:cubicBezTo>
                  <a:cubicBezTo>
                    <a:pt x="101" y="371"/>
                    <a:pt x="103" y="372"/>
                    <a:pt x="104" y="373"/>
                  </a:cubicBezTo>
                  <a:cubicBezTo>
                    <a:pt x="107" y="375"/>
                    <a:pt x="110" y="377"/>
                    <a:pt x="113" y="379"/>
                  </a:cubicBezTo>
                  <a:moveTo>
                    <a:pt x="19" y="259"/>
                  </a:moveTo>
                  <a:cubicBezTo>
                    <a:pt x="18" y="253"/>
                    <a:pt x="16" y="247"/>
                    <a:pt x="15" y="242"/>
                  </a:cubicBezTo>
                  <a:cubicBezTo>
                    <a:pt x="11" y="221"/>
                    <a:pt x="10" y="200"/>
                    <a:pt x="13" y="178"/>
                  </a:cubicBezTo>
                  <a:cubicBezTo>
                    <a:pt x="11" y="198"/>
                    <a:pt x="11" y="216"/>
                    <a:pt x="14" y="230"/>
                  </a:cubicBezTo>
                  <a:cubicBezTo>
                    <a:pt x="14" y="234"/>
                    <a:pt x="15" y="237"/>
                    <a:pt x="15" y="240"/>
                  </a:cubicBezTo>
                  <a:cubicBezTo>
                    <a:pt x="15" y="241"/>
                    <a:pt x="15" y="242"/>
                    <a:pt x="16" y="243"/>
                  </a:cubicBezTo>
                  <a:cubicBezTo>
                    <a:pt x="15" y="242"/>
                    <a:pt x="15" y="242"/>
                    <a:pt x="15" y="242"/>
                  </a:cubicBezTo>
                  <a:cubicBezTo>
                    <a:pt x="16" y="247"/>
                    <a:pt x="18" y="252"/>
                    <a:pt x="19" y="257"/>
                  </a:cubicBezTo>
                  <a:cubicBezTo>
                    <a:pt x="18" y="254"/>
                    <a:pt x="17" y="250"/>
                    <a:pt x="16" y="245"/>
                  </a:cubicBezTo>
                  <a:cubicBezTo>
                    <a:pt x="16" y="247"/>
                    <a:pt x="17" y="248"/>
                    <a:pt x="17" y="249"/>
                  </a:cubicBezTo>
                  <a:cubicBezTo>
                    <a:pt x="18" y="252"/>
                    <a:pt x="19" y="256"/>
                    <a:pt x="19" y="258"/>
                  </a:cubicBezTo>
                  <a:cubicBezTo>
                    <a:pt x="36" y="313"/>
                    <a:pt x="75" y="358"/>
                    <a:pt x="123" y="381"/>
                  </a:cubicBezTo>
                  <a:cubicBezTo>
                    <a:pt x="104" y="372"/>
                    <a:pt x="79" y="355"/>
                    <a:pt x="58" y="331"/>
                  </a:cubicBezTo>
                  <a:cubicBezTo>
                    <a:pt x="43" y="312"/>
                    <a:pt x="30" y="290"/>
                    <a:pt x="22" y="265"/>
                  </a:cubicBezTo>
                  <a:cubicBezTo>
                    <a:pt x="21" y="265"/>
                    <a:pt x="21" y="264"/>
                    <a:pt x="21" y="264"/>
                  </a:cubicBezTo>
                  <a:cubicBezTo>
                    <a:pt x="21" y="263"/>
                    <a:pt x="20" y="261"/>
                    <a:pt x="20" y="259"/>
                  </a:cubicBezTo>
                  <a:cubicBezTo>
                    <a:pt x="19" y="259"/>
                    <a:pt x="19" y="259"/>
                    <a:pt x="19" y="259"/>
                  </a:cubicBezTo>
                  <a:moveTo>
                    <a:pt x="13" y="177"/>
                  </a:moveTo>
                  <a:cubicBezTo>
                    <a:pt x="13" y="174"/>
                    <a:pt x="14" y="171"/>
                    <a:pt x="14" y="168"/>
                  </a:cubicBezTo>
                  <a:cubicBezTo>
                    <a:pt x="14" y="172"/>
                    <a:pt x="13" y="175"/>
                    <a:pt x="13" y="177"/>
                  </a:cubicBezTo>
                  <a:moveTo>
                    <a:pt x="48" y="324"/>
                  </a:moveTo>
                  <a:cubicBezTo>
                    <a:pt x="19" y="284"/>
                    <a:pt x="5" y="234"/>
                    <a:pt x="9" y="186"/>
                  </a:cubicBezTo>
                  <a:cubicBezTo>
                    <a:pt x="14" y="138"/>
                    <a:pt x="35" y="92"/>
                    <a:pt x="69" y="59"/>
                  </a:cubicBezTo>
                  <a:cubicBezTo>
                    <a:pt x="103" y="26"/>
                    <a:pt x="149" y="6"/>
                    <a:pt x="195" y="2"/>
                  </a:cubicBezTo>
                  <a:cubicBezTo>
                    <a:pt x="200" y="2"/>
                    <a:pt x="205" y="2"/>
                    <a:pt x="210" y="2"/>
                  </a:cubicBezTo>
                  <a:cubicBezTo>
                    <a:pt x="250" y="2"/>
                    <a:pt x="290" y="14"/>
                    <a:pt x="323" y="37"/>
                  </a:cubicBezTo>
                  <a:cubicBezTo>
                    <a:pt x="321" y="36"/>
                    <a:pt x="319" y="35"/>
                    <a:pt x="317" y="34"/>
                  </a:cubicBezTo>
                  <a:cubicBezTo>
                    <a:pt x="314" y="32"/>
                    <a:pt x="311" y="30"/>
                    <a:pt x="308" y="28"/>
                  </a:cubicBezTo>
                  <a:cubicBezTo>
                    <a:pt x="305" y="26"/>
                    <a:pt x="301" y="25"/>
                    <a:pt x="298" y="23"/>
                  </a:cubicBezTo>
                  <a:cubicBezTo>
                    <a:pt x="293" y="21"/>
                    <a:pt x="293" y="21"/>
                    <a:pt x="293" y="21"/>
                  </a:cubicBezTo>
                  <a:cubicBezTo>
                    <a:pt x="291" y="20"/>
                    <a:pt x="289" y="19"/>
                    <a:pt x="287" y="18"/>
                  </a:cubicBezTo>
                  <a:cubicBezTo>
                    <a:pt x="282" y="17"/>
                    <a:pt x="277" y="15"/>
                    <a:pt x="272" y="13"/>
                  </a:cubicBezTo>
                  <a:cubicBezTo>
                    <a:pt x="267" y="11"/>
                    <a:pt x="262" y="10"/>
                    <a:pt x="257" y="9"/>
                  </a:cubicBezTo>
                  <a:cubicBezTo>
                    <a:pt x="253" y="8"/>
                    <a:pt x="253" y="8"/>
                    <a:pt x="253" y="8"/>
                  </a:cubicBezTo>
                  <a:cubicBezTo>
                    <a:pt x="249" y="7"/>
                    <a:pt x="249" y="7"/>
                    <a:pt x="249" y="7"/>
                  </a:cubicBezTo>
                  <a:cubicBezTo>
                    <a:pt x="241" y="6"/>
                    <a:pt x="241" y="6"/>
                    <a:pt x="241" y="6"/>
                  </a:cubicBezTo>
                  <a:cubicBezTo>
                    <a:pt x="233" y="4"/>
                    <a:pt x="233" y="4"/>
                    <a:pt x="233" y="4"/>
                  </a:cubicBezTo>
                  <a:cubicBezTo>
                    <a:pt x="226" y="4"/>
                    <a:pt x="226" y="4"/>
                    <a:pt x="226" y="4"/>
                  </a:cubicBezTo>
                  <a:cubicBezTo>
                    <a:pt x="221" y="4"/>
                    <a:pt x="217" y="3"/>
                    <a:pt x="213" y="3"/>
                  </a:cubicBezTo>
                  <a:cubicBezTo>
                    <a:pt x="208" y="3"/>
                    <a:pt x="204" y="3"/>
                    <a:pt x="200" y="3"/>
                  </a:cubicBezTo>
                  <a:cubicBezTo>
                    <a:pt x="193" y="4"/>
                    <a:pt x="193" y="4"/>
                    <a:pt x="193" y="4"/>
                  </a:cubicBezTo>
                  <a:cubicBezTo>
                    <a:pt x="191" y="4"/>
                    <a:pt x="189" y="4"/>
                    <a:pt x="187" y="4"/>
                  </a:cubicBezTo>
                  <a:cubicBezTo>
                    <a:pt x="174" y="6"/>
                    <a:pt x="174" y="6"/>
                    <a:pt x="174" y="6"/>
                  </a:cubicBezTo>
                  <a:cubicBezTo>
                    <a:pt x="158" y="9"/>
                    <a:pt x="141" y="14"/>
                    <a:pt x="125" y="21"/>
                  </a:cubicBezTo>
                  <a:cubicBezTo>
                    <a:pt x="117" y="24"/>
                    <a:pt x="110" y="29"/>
                    <a:pt x="102" y="34"/>
                  </a:cubicBezTo>
                  <a:cubicBezTo>
                    <a:pt x="99" y="36"/>
                    <a:pt x="95" y="39"/>
                    <a:pt x="92" y="41"/>
                  </a:cubicBezTo>
                  <a:cubicBezTo>
                    <a:pt x="88" y="44"/>
                    <a:pt x="84" y="46"/>
                    <a:pt x="81" y="49"/>
                  </a:cubicBezTo>
                  <a:cubicBezTo>
                    <a:pt x="78" y="52"/>
                    <a:pt x="74" y="55"/>
                    <a:pt x="71" y="58"/>
                  </a:cubicBezTo>
                  <a:cubicBezTo>
                    <a:pt x="68" y="62"/>
                    <a:pt x="65" y="65"/>
                    <a:pt x="61" y="68"/>
                  </a:cubicBezTo>
                  <a:cubicBezTo>
                    <a:pt x="60" y="70"/>
                    <a:pt x="58" y="72"/>
                    <a:pt x="57" y="74"/>
                  </a:cubicBezTo>
                  <a:cubicBezTo>
                    <a:pt x="56" y="75"/>
                    <a:pt x="55" y="76"/>
                    <a:pt x="54" y="78"/>
                  </a:cubicBezTo>
                  <a:cubicBezTo>
                    <a:pt x="68" y="60"/>
                    <a:pt x="83" y="47"/>
                    <a:pt x="99" y="37"/>
                  </a:cubicBezTo>
                  <a:cubicBezTo>
                    <a:pt x="80" y="50"/>
                    <a:pt x="63" y="66"/>
                    <a:pt x="49" y="85"/>
                  </a:cubicBezTo>
                  <a:cubicBezTo>
                    <a:pt x="48" y="87"/>
                    <a:pt x="47" y="88"/>
                    <a:pt x="46" y="89"/>
                  </a:cubicBezTo>
                  <a:cubicBezTo>
                    <a:pt x="46" y="90"/>
                    <a:pt x="45" y="91"/>
                    <a:pt x="44" y="93"/>
                  </a:cubicBezTo>
                  <a:cubicBezTo>
                    <a:pt x="43" y="95"/>
                    <a:pt x="41" y="98"/>
                    <a:pt x="40" y="100"/>
                  </a:cubicBezTo>
                  <a:cubicBezTo>
                    <a:pt x="36" y="105"/>
                    <a:pt x="36" y="105"/>
                    <a:pt x="36" y="105"/>
                  </a:cubicBezTo>
                  <a:cubicBezTo>
                    <a:pt x="33" y="111"/>
                    <a:pt x="33" y="111"/>
                    <a:pt x="33" y="111"/>
                  </a:cubicBezTo>
                  <a:cubicBezTo>
                    <a:pt x="27" y="122"/>
                    <a:pt x="23" y="133"/>
                    <a:pt x="19" y="145"/>
                  </a:cubicBezTo>
                  <a:cubicBezTo>
                    <a:pt x="0" y="205"/>
                    <a:pt x="11" y="272"/>
                    <a:pt x="48" y="324"/>
                  </a:cubicBezTo>
                  <a:moveTo>
                    <a:pt x="212" y="0"/>
                  </a:moveTo>
                  <a:cubicBezTo>
                    <a:pt x="192" y="0"/>
                    <a:pt x="172" y="3"/>
                    <a:pt x="153" y="8"/>
                  </a:cubicBezTo>
                  <a:cubicBezTo>
                    <a:pt x="133" y="14"/>
                    <a:pt x="115" y="23"/>
                    <a:pt x="98" y="34"/>
                  </a:cubicBezTo>
                  <a:cubicBezTo>
                    <a:pt x="81" y="45"/>
                    <a:pt x="66" y="59"/>
                    <a:pt x="53" y="75"/>
                  </a:cubicBezTo>
                  <a:cubicBezTo>
                    <a:pt x="44" y="87"/>
                    <a:pt x="44" y="87"/>
                    <a:pt x="44" y="87"/>
                  </a:cubicBezTo>
                  <a:cubicBezTo>
                    <a:pt x="36" y="100"/>
                    <a:pt x="36" y="100"/>
                    <a:pt x="36" y="100"/>
                  </a:cubicBezTo>
                  <a:cubicBezTo>
                    <a:pt x="33" y="104"/>
                    <a:pt x="33" y="104"/>
                    <a:pt x="33" y="104"/>
                  </a:cubicBezTo>
                  <a:cubicBezTo>
                    <a:pt x="33" y="105"/>
                    <a:pt x="32" y="106"/>
                    <a:pt x="32" y="107"/>
                  </a:cubicBezTo>
                  <a:cubicBezTo>
                    <a:pt x="28" y="114"/>
                    <a:pt x="28" y="114"/>
                    <a:pt x="28" y="114"/>
                  </a:cubicBezTo>
                  <a:cubicBezTo>
                    <a:pt x="25" y="121"/>
                    <a:pt x="25" y="121"/>
                    <a:pt x="25" y="121"/>
                  </a:cubicBezTo>
                  <a:cubicBezTo>
                    <a:pt x="24" y="123"/>
                    <a:pt x="23" y="126"/>
                    <a:pt x="22" y="128"/>
                  </a:cubicBezTo>
                  <a:cubicBezTo>
                    <a:pt x="14" y="147"/>
                    <a:pt x="10" y="167"/>
                    <a:pt x="8" y="188"/>
                  </a:cubicBezTo>
                  <a:cubicBezTo>
                    <a:pt x="8" y="193"/>
                    <a:pt x="7" y="198"/>
                    <a:pt x="7" y="203"/>
                  </a:cubicBezTo>
                  <a:cubicBezTo>
                    <a:pt x="8" y="205"/>
                    <a:pt x="8" y="205"/>
                    <a:pt x="8" y="205"/>
                  </a:cubicBezTo>
                  <a:cubicBezTo>
                    <a:pt x="8" y="205"/>
                    <a:pt x="8" y="205"/>
                    <a:pt x="8" y="205"/>
                  </a:cubicBezTo>
                  <a:cubicBezTo>
                    <a:pt x="8" y="221"/>
                    <a:pt x="10" y="238"/>
                    <a:pt x="14" y="253"/>
                  </a:cubicBezTo>
                  <a:cubicBezTo>
                    <a:pt x="20" y="277"/>
                    <a:pt x="30" y="300"/>
                    <a:pt x="45" y="320"/>
                  </a:cubicBezTo>
                  <a:cubicBezTo>
                    <a:pt x="47" y="323"/>
                    <a:pt x="50" y="326"/>
                    <a:pt x="52" y="330"/>
                  </a:cubicBezTo>
                  <a:cubicBezTo>
                    <a:pt x="54" y="332"/>
                    <a:pt x="56" y="334"/>
                    <a:pt x="57" y="336"/>
                  </a:cubicBezTo>
                  <a:cubicBezTo>
                    <a:pt x="59" y="338"/>
                    <a:pt x="61" y="340"/>
                    <a:pt x="62" y="342"/>
                  </a:cubicBezTo>
                  <a:cubicBezTo>
                    <a:pt x="64" y="344"/>
                    <a:pt x="66" y="346"/>
                    <a:pt x="67" y="347"/>
                  </a:cubicBezTo>
                  <a:cubicBezTo>
                    <a:pt x="69" y="349"/>
                    <a:pt x="71" y="351"/>
                    <a:pt x="73" y="353"/>
                  </a:cubicBezTo>
                  <a:cubicBezTo>
                    <a:pt x="77" y="356"/>
                    <a:pt x="80" y="359"/>
                    <a:pt x="83" y="361"/>
                  </a:cubicBezTo>
                  <a:cubicBezTo>
                    <a:pt x="110" y="383"/>
                    <a:pt x="144" y="399"/>
                    <a:pt x="179" y="404"/>
                  </a:cubicBezTo>
                  <a:cubicBezTo>
                    <a:pt x="190" y="406"/>
                    <a:pt x="201" y="407"/>
                    <a:pt x="213" y="407"/>
                  </a:cubicBezTo>
                  <a:cubicBezTo>
                    <a:pt x="236" y="407"/>
                    <a:pt x="259" y="403"/>
                    <a:pt x="279" y="395"/>
                  </a:cubicBezTo>
                  <a:cubicBezTo>
                    <a:pt x="279" y="395"/>
                    <a:pt x="285" y="393"/>
                    <a:pt x="291" y="391"/>
                  </a:cubicBezTo>
                  <a:cubicBezTo>
                    <a:pt x="294" y="390"/>
                    <a:pt x="297" y="388"/>
                    <a:pt x="299" y="388"/>
                  </a:cubicBezTo>
                  <a:cubicBezTo>
                    <a:pt x="299" y="387"/>
                    <a:pt x="300" y="387"/>
                    <a:pt x="300" y="387"/>
                  </a:cubicBezTo>
                  <a:cubicBezTo>
                    <a:pt x="292" y="391"/>
                    <a:pt x="283" y="394"/>
                    <a:pt x="275" y="396"/>
                  </a:cubicBezTo>
                  <a:cubicBezTo>
                    <a:pt x="274" y="397"/>
                    <a:pt x="273" y="397"/>
                    <a:pt x="272" y="397"/>
                  </a:cubicBezTo>
                  <a:cubicBezTo>
                    <a:pt x="270" y="398"/>
                    <a:pt x="268" y="398"/>
                    <a:pt x="267" y="399"/>
                  </a:cubicBezTo>
                  <a:cubicBezTo>
                    <a:pt x="264" y="399"/>
                    <a:pt x="261" y="400"/>
                    <a:pt x="258" y="401"/>
                  </a:cubicBezTo>
                  <a:cubicBezTo>
                    <a:pt x="257" y="401"/>
                    <a:pt x="255" y="401"/>
                    <a:pt x="254" y="402"/>
                  </a:cubicBezTo>
                  <a:cubicBezTo>
                    <a:pt x="252" y="402"/>
                    <a:pt x="250" y="402"/>
                    <a:pt x="249" y="402"/>
                  </a:cubicBezTo>
                  <a:cubicBezTo>
                    <a:pt x="242" y="403"/>
                    <a:pt x="235" y="405"/>
                    <a:pt x="227" y="405"/>
                  </a:cubicBezTo>
                  <a:cubicBezTo>
                    <a:pt x="223" y="405"/>
                    <a:pt x="220" y="405"/>
                    <a:pt x="216" y="406"/>
                  </a:cubicBezTo>
                  <a:cubicBezTo>
                    <a:pt x="215" y="406"/>
                    <a:pt x="214" y="406"/>
                    <a:pt x="213" y="406"/>
                  </a:cubicBezTo>
                  <a:cubicBezTo>
                    <a:pt x="210" y="406"/>
                    <a:pt x="207" y="405"/>
                    <a:pt x="203" y="405"/>
                  </a:cubicBezTo>
                  <a:cubicBezTo>
                    <a:pt x="199" y="405"/>
                    <a:pt x="195" y="405"/>
                    <a:pt x="191" y="405"/>
                  </a:cubicBezTo>
                  <a:cubicBezTo>
                    <a:pt x="187" y="404"/>
                    <a:pt x="183" y="403"/>
                    <a:pt x="178" y="403"/>
                  </a:cubicBezTo>
                  <a:cubicBezTo>
                    <a:pt x="144" y="398"/>
                    <a:pt x="110" y="382"/>
                    <a:pt x="85" y="362"/>
                  </a:cubicBezTo>
                  <a:cubicBezTo>
                    <a:pt x="71" y="350"/>
                    <a:pt x="57" y="338"/>
                    <a:pt x="47" y="323"/>
                  </a:cubicBezTo>
                  <a:cubicBezTo>
                    <a:pt x="49" y="325"/>
                    <a:pt x="52" y="328"/>
                    <a:pt x="54" y="331"/>
                  </a:cubicBezTo>
                  <a:cubicBezTo>
                    <a:pt x="57" y="335"/>
                    <a:pt x="60" y="338"/>
                    <a:pt x="63" y="341"/>
                  </a:cubicBezTo>
                  <a:cubicBezTo>
                    <a:pt x="89" y="370"/>
                    <a:pt x="128" y="392"/>
                    <a:pt x="164" y="399"/>
                  </a:cubicBezTo>
                  <a:cubicBezTo>
                    <a:pt x="159" y="398"/>
                    <a:pt x="155" y="397"/>
                    <a:pt x="151" y="396"/>
                  </a:cubicBezTo>
                  <a:cubicBezTo>
                    <a:pt x="147" y="394"/>
                    <a:pt x="142" y="392"/>
                    <a:pt x="138" y="391"/>
                  </a:cubicBezTo>
                  <a:cubicBezTo>
                    <a:pt x="134" y="389"/>
                    <a:pt x="130" y="387"/>
                    <a:pt x="126" y="385"/>
                  </a:cubicBezTo>
                  <a:cubicBezTo>
                    <a:pt x="124" y="384"/>
                    <a:pt x="122" y="383"/>
                    <a:pt x="119" y="382"/>
                  </a:cubicBezTo>
                  <a:cubicBezTo>
                    <a:pt x="118" y="381"/>
                    <a:pt x="117" y="381"/>
                    <a:pt x="116" y="380"/>
                  </a:cubicBezTo>
                  <a:cubicBezTo>
                    <a:pt x="116" y="380"/>
                    <a:pt x="115" y="380"/>
                    <a:pt x="114" y="379"/>
                  </a:cubicBezTo>
                  <a:cubicBezTo>
                    <a:pt x="117" y="381"/>
                    <a:pt x="120" y="382"/>
                    <a:pt x="123" y="383"/>
                  </a:cubicBezTo>
                  <a:cubicBezTo>
                    <a:pt x="126" y="385"/>
                    <a:pt x="129" y="386"/>
                    <a:pt x="131" y="387"/>
                  </a:cubicBezTo>
                  <a:cubicBezTo>
                    <a:pt x="132" y="388"/>
                    <a:pt x="133" y="388"/>
                    <a:pt x="134" y="389"/>
                  </a:cubicBezTo>
                  <a:cubicBezTo>
                    <a:pt x="135" y="389"/>
                    <a:pt x="136" y="389"/>
                    <a:pt x="137" y="390"/>
                  </a:cubicBezTo>
                  <a:cubicBezTo>
                    <a:pt x="138" y="390"/>
                    <a:pt x="140" y="391"/>
                    <a:pt x="142" y="392"/>
                  </a:cubicBezTo>
                  <a:cubicBezTo>
                    <a:pt x="145" y="393"/>
                    <a:pt x="148" y="394"/>
                    <a:pt x="151" y="395"/>
                  </a:cubicBezTo>
                  <a:cubicBezTo>
                    <a:pt x="158" y="397"/>
                    <a:pt x="163" y="398"/>
                    <a:pt x="168" y="399"/>
                  </a:cubicBezTo>
                  <a:cubicBezTo>
                    <a:pt x="170" y="400"/>
                    <a:pt x="171" y="400"/>
                    <a:pt x="172" y="400"/>
                  </a:cubicBezTo>
                  <a:cubicBezTo>
                    <a:pt x="174" y="400"/>
                    <a:pt x="175" y="400"/>
                    <a:pt x="176" y="401"/>
                  </a:cubicBezTo>
                  <a:cubicBezTo>
                    <a:pt x="178" y="401"/>
                    <a:pt x="181" y="401"/>
                    <a:pt x="183" y="401"/>
                  </a:cubicBezTo>
                  <a:cubicBezTo>
                    <a:pt x="187" y="402"/>
                    <a:pt x="191" y="403"/>
                    <a:pt x="196" y="403"/>
                  </a:cubicBezTo>
                  <a:cubicBezTo>
                    <a:pt x="196" y="403"/>
                    <a:pt x="196" y="403"/>
                    <a:pt x="197" y="403"/>
                  </a:cubicBezTo>
                  <a:cubicBezTo>
                    <a:pt x="201" y="403"/>
                    <a:pt x="205" y="403"/>
                    <a:pt x="210" y="403"/>
                  </a:cubicBezTo>
                  <a:cubicBezTo>
                    <a:pt x="211" y="403"/>
                    <a:pt x="212" y="403"/>
                    <a:pt x="213" y="403"/>
                  </a:cubicBezTo>
                  <a:cubicBezTo>
                    <a:pt x="214" y="403"/>
                    <a:pt x="216" y="403"/>
                    <a:pt x="217" y="403"/>
                  </a:cubicBezTo>
                  <a:cubicBezTo>
                    <a:pt x="219" y="402"/>
                    <a:pt x="222" y="402"/>
                    <a:pt x="224" y="402"/>
                  </a:cubicBezTo>
                  <a:cubicBezTo>
                    <a:pt x="227" y="402"/>
                    <a:pt x="229" y="402"/>
                    <a:pt x="232" y="402"/>
                  </a:cubicBezTo>
                  <a:cubicBezTo>
                    <a:pt x="235" y="401"/>
                    <a:pt x="238" y="401"/>
                    <a:pt x="241" y="400"/>
                  </a:cubicBezTo>
                  <a:cubicBezTo>
                    <a:pt x="247" y="399"/>
                    <a:pt x="254" y="399"/>
                    <a:pt x="261" y="397"/>
                  </a:cubicBezTo>
                  <a:cubicBezTo>
                    <a:pt x="254" y="399"/>
                    <a:pt x="246" y="400"/>
                    <a:pt x="238" y="401"/>
                  </a:cubicBezTo>
                  <a:cubicBezTo>
                    <a:pt x="234" y="402"/>
                    <a:pt x="230" y="402"/>
                    <a:pt x="226" y="402"/>
                  </a:cubicBezTo>
                  <a:cubicBezTo>
                    <a:pt x="221" y="403"/>
                    <a:pt x="217" y="403"/>
                    <a:pt x="213" y="403"/>
                  </a:cubicBezTo>
                  <a:cubicBezTo>
                    <a:pt x="208" y="403"/>
                    <a:pt x="204" y="403"/>
                    <a:pt x="200" y="403"/>
                  </a:cubicBezTo>
                  <a:cubicBezTo>
                    <a:pt x="196" y="403"/>
                    <a:pt x="192" y="403"/>
                    <a:pt x="189" y="403"/>
                  </a:cubicBezTo>
                  <a:cubicBezTo>
                    <a:pt x="182" y="402"/>
                    <a:pt x="175" y="401"/>
                    <a:pt x="170" y="401"/>
                  </a:cubicBezTo>
                  <a:cubicBezTo>
                    <a:pt x="175" y="402"/>
                    <a:pt x="180" y="402"/>
                    <a:pt x="186" y="403"/>
                  </a:cubicBezTo>
                  <a:cubicBezTo>
                    <a:pt x="188" y="403"/>
                    <a:pt x="191" y="404"/>
                    <a:pt x="194" y="404"/>
                  </a:cubicBezTo>
                  <a:cubicBezTo>
                    <a:pt x="197" y="404"/>
                    <a:pt x="200" y="404"/>
                    <a:pt x="204" y="404"/>
                  </a:cubicBezTo>
                  <a:cubicBezTo>
                    <a:pt x="207" y="404"/>
                    <a:pt x="210" y="404"/>
                    <a:pt x="213" y="405"/>
                  </a:cubicBezTo>
                  <a:cubicBezTo>
                    <a:pt x="217" y="404"/>
                    <a:pt x="220" y="404"/>
                    <a:pt x="224" y="404"/>
                  </a:cubicBezTo>
                  <a:cubicBezTo>
                    <a:pt x="227" y="404"/>
                    <a:pt x="230" y="403"/>
                    <a:pt x="234" y="403"/>
                  </a:cubicBezTo>
                  <a:cubicBezTo>
                    <a:pt x="237" y="403"/>
                    <a:pt x="241" y="402"/>
                    <a:pt x="244" y="401"/>
                  </a:cubicBezTo>
                  <a:cubicBezTo>
                    <a:pt x="248" y="401"/>
                    <a:pt x="251" y="400"/>
                    <a:pt x="255" y="400"/>
                  </a:cubicBezTo>
                  <a:cubicBezTo>
                    <a:pt x="258" y="399"/>
                    <a:pt x="262" y="398"/>
                    <a:pt x="265" y="397"/>
                  </a:cubicBezTo>
                  <a:cubicBezTo>
                    <a:pt x="269" y="396"/>
                    <a:pt x="272" y="395"/>
                    <a:pt x="275" y="394"/>
                  </a:cubicBezTo>
                  <a:cubicBezTo>
                    <a:pt x="278" y="393"/>
                    <a:pt x="282" y="391"/>
                    <a:pt x="285" y="390"/>
                  </a:cubicBezTo>
                  <a:cubicBezTo>
                    <a:pt x="291" y="388"/>
                    <a:pt x="297" y="385"/>
                    <a:pt x="303" y="382"/>
                  </a:cubicBezTo>
                  <a:cubicBezTo>
                    <a:pt x="305" y="381"/>
                    <a:pt x="308" y="380"/>
                    <a:pt x="311" y="378"/>
                  </a:cubicBezTo>
                  <a:cubicBezTo>
                    <a:pt x="313" y="377"/>
                    <a:pt x="315" y="375"/>
                    <a:pt x="318" y="374"/>
                  </a:cubicBezTo>
                  <a:cubicBezTo>
                    <a:pt x="320" y="372"/>
                    <a:pt x="323" y="371"/>
                    <a:pt x="325" y="369"/>
                  </a:cubicBezTo>
                  <a:cubicBezTo>
                    <a:pt x="328" y="368"/>
                    <a:pt x="330" y="366"/>
                    <a:pt x="332" y="365"/>
                  </a:cubicBezTo>
                  <a:cubicBezTo>
                    <a:pt x="336" y="362"/>
                    <a:pt x="339" y="359"/>
                    <a:pt x="342" y="357"/>
                  </a:cubicBezTo>
                  <a:cubicBezTo>
                    <a:pt x="347" y="352"/>
                    <a:pt x="351" y="348"/>
                    <a:pt x="355" y="345"/>
                  </a:cubicBezTo>
                  <a:cubicBezTo>
                    <a:pt x="359" y="341"/>
                    <a:pt x="362" y="337"/>
                    <a:pt x="366" y="332"/>
                  </a:cubicBezTo>
                  <a:cubicBezTo>
                    <a:pt x="368" y="330"/>
                    <a:pt x="370" y="326"/>
                    <a:pt x="373" y="323"/>
                  </a:cubicBezTo>
                  <a:cubicBezTo>
                    <a:pt x="374" y="321"/>
                    <a:pt x="375" y="319"/>
                    <a:pt x="377" y="317"/>
                  </a:cubicBezTo>
                  <a:cubicBezTo>
                    <a:pt x="378" y="315"/>
                    <a:pt x="380" y="313"/>
                    <a:pt x="381" y="311"/>
                  </a:cubicBezTo>
                  <a:cubicBezTo>
                    <a:pt x="382" y="309"/>
                    <a:pt x="385" y="305"/>
                    <a:pt x="387" y="300"/>
                  </a:cubicBezTo>
                  <a:cubicBezTo>
                    <a:pt x="389" y="298"/>
                    <a:pt x="390" y="295"/>
                    <a:pt x="391" y="292"/>
                  </a:cubicBezTo>
                  <a:cubicBezTo>
                    <a:pt x="393" y="289"/>
                    <a:pt x="394" y="286"/>
                    <a:pt x="396" y="282"/>
                  </a:cubicBezTo>
                  <a:cubicBezTo>
                    <a:pt x="397" y="279"/>
                    <a:pt x="398" y="276"/>
                    <a:pt x="399" y="272"/>
                  </a:cubicBezTo>
                  <a:cubicBezTo>
                    <a:pt x="400" y="269"/>
                    <a:pt x="402" y="265"/>
                    <a:pt x="403" y="262"/>
                  </a:cubicBezTo>
                  <a:cubicBezTo>
                    <a:pt x="404" y="257"/>
                    <a:pt x="405" y="252"/>
                    <a:pt x="406" y="248"/>
                  </a:cubicBezTo>
                  <a:cubicBezTo>
                    <a:pt x="398" y="279"/>
                    <a:pt x="386" y="301"/>
                    <a:pt x="377" y="315"/>
                  </a:cubicBezTo>
                  <a:cubicBezTo>
                    <a:pt x="369" y="326"/>
                    <a:pt x="360" y="338"/>
                    <a:pt x="348" y="348"/>
                  </a:cubicBezTo>
                  <a:cubicBezTo>
                    <a:pt x="346" y="351"/>
                    <a:pt x="343" y="353"/>
                    <a:pt x="340" y="356"/>
                  </a:cubicBezTo>
                  <a:cubicBezTo>
                    <a:pt x="337" y="358"/>
                    <a:pt x="334" y="361"/>
                    <a:pt x="331" y="363"/>
                  </a:cubicBezTo>
                  <a:cubicBezTo>
                    <a:pt x="326" y="367"/>
                    <a:pt x="320" y="371"/>
                    <a:pt x="314" y="375"/>
                  </a:cubicBezTo>
                  <a:cubicBezTo>
                    <a:pt x="308" y="378"/>
                    <a:pt x="302" y="381"/>
                    <a:pt x="297" y="384"/>
                  </a:cubicBezTo>
                  <a:cubicBezTo>
                    <a:pt x="292" y="386"/>
                    <a:pt x="287" y="388"/>
                    <a:pt x="282" y="390"/>
                  </a:cubicBezTo>
                  <a:cubicBezTo>
                    <a:pt x="278" y="391"/>
                    <a:pt x="274" y="393"/>
                    <a:pt x="271" y="394"/>
                  </a:cubicBezTo>
                  <a:cubicBezTo>
                    <a:pt x="268" y="395"/>
                    <a:pt x="265" y="395"/>
                    <a:pt x="264" y="396"/>
                  </a:cubicBezTo>
                  <a:cubicBezTo>
                    <a:pt x="263" y="396"/>
                    <a:pt x="262" y="396"/>
                    <a:pt x="262" y="396"/>
                  </a:cubicBezTo>
                  <a:cubicBezTo>
                    <a:pt x="262" y="396"/>
                    <a:pt x="264" y="396"/>
                    <a:pt x="267" y="395"/>
                  </a:cubicBezTo>
                  <a:cubicBezTo>
                    <a:pt x="269" y="394"/>
                    <a:pt x="270" y="394"/>
                    <a:pt x="272" y="393"/>
                  </a:cubicBezTo>
                  <a:cubicBezTo>
                    <a:pt x="274" y="393"/>
                    <a:pt x="276" y="392"/>
                    <a:pt x="279" y="391"/>
                  </a:cubicBezTo>
                  <a:cubicBezTo>
                    <a:pt x="284" y="389"/>
                    <a:pt x="291" y="387"/>
                    <a:pt x="298" y="382"/>
                  </a:cubicBezTo>
                  <a:cubicBezTo>
                    <a:pt x="313" y="375"/>
                    <a:pt x="334" y="363"/>
                    <a:pt x="355" y="341"/>
                  </a:cubicBezTo>
                  <a:cubicBezTo>
                    <a:pt x="358" y="338"/>
                    <a:pt x="360" y="335"/>
                    <a:pt x="363" y="332"/>
                  </a:cubicBezTo>
                  <a:cubicBezTo>
                    <a:pt x="364" y="331"/>
                    <a:pt x="365" y="329"/>
                    <a:pt x="367" y="328"/>
                  </a:cubicBezTo>
                  <a:cubicBezTo>
                    <a:pt x="368" y="326"/>
                    <a:pt x="369" y="324"/>
                    <a:pt x="370" y="322"/>
                  </a:cubicBezTo>
                  <a:cubicBezTo>
                    <a:pt x="373" y="319"/>
                    <a:pt x="376" y="315"/>
                    <a:pt x="378" y="312"/>
                  </a:cubicBezTo>
                  <a:cubicBezTo>
                    <a:pt x="380" y="308"/>
                    <a:pt x="383" y="304"/>
                    <a:pt x="385" y="300"/>
                  </a:cubicBezTo>
                  <a:cubicBezTo>
                    <a:pt x="394" y="283"/>
                    <a:pt x="402" y="263"/>
                    <a:pt x="407" y="241"/>
                  </a:cubicBezTo>
                  <a:cubicBezTo>
                    <a:pt x="406" y="243"/>
                    <a:pt x="404" y="251"/>
                    <a:pt x="401" y="261"/>
                  </a:cubicBezTo>
                  <a:cubicBezTo>
                    <a:pt x="400" y="266"/>
                    <a:pt x="398" y="271"/>
                    <a:pt x="395" y="277"/>
                  </a:cubicBezTo>
                  <a:cubicBezTo>
                    <a:pt x="393" y="283"/>
                    <a:pt x="390" y="289"/>
                    <a:pt x="387" y="295"/>
                  </a:cubicBezTo>
                  <a:cubicBezTo>
                    <a:pt x="384" y="300"/>
                    <a:pt x="380" y="306"/>
                    <a:pt x="377" y="311"/>
                  </a:cubicBezTo>
                  <a:cubicBezTo>
                    <a:pt x="374" y="316"/>
                    <a:pt x="370" y="321"/>
                    <a:pt x="367" y="324"/>
                  </a:cubicBezTo>
                  <a:cubicBezTo>
                    <a:pt x="366" y="327"/>
                    <a:pt x="364" y="328"/>
                    <a:pt x="363" y="330"/>
                  </a:cubicBezTo>
                  <a:cubicBezTo>
                    <a:pt x="362" y="331"/>
                    <a:pt x="360" y="333"/>
                    <a:pt x="359" y="334"/>
                  </a:cubicBezTo>
                  <a:cubicBezTo>
                    <a:pt x="357" y="336"/>
                    <a:pt x="356" y="337"/>
                    <a:pt x="356" y="338"/>
                  </a:cubicBezTo>
                  <a:cubicBezTo>
                    <a:pt x="356" y="338"/>
                    <a:pt x="356" y="338"/>
                    <a:pt x="356" y="338"/>
                  </a:cubicBezTo>
                  <a:cubicBezTo>
                    <a:pt x="356" y="338"/>
                    <a:pt x="357" y="336"/>
                    <a:pt x="359" y="333"/>
                  </a:cubicBezTo>
                  <a:cubicBezTo>
                    <a:pt x="361" y="332"/>
                    <a:pt x="362" y="330"/>
                    <a:pt x="364" y="328"/>
                  </a:cubicBezTo>
                  <a:cubicBezTo>
                    <a:pt x="366" y="326"/>
                    <a:pt x="368" y="323"/>
                    <a:pt x="370" y="320"/>
                  </a:cubicBezTo>
                  <a:cubicBezTo>
                    <a:pt x="372" y="317"/>
                    <a:pt x="375" y="314"/>
                    <a:pt x="377" y="311"/>
                  </a:cubicBezTo>
                  <a:cubicBezTo>
                    <a:pt x="379" y="307"/>
                    <a:pt x="381" y="303"/>
                    <a:pt x="384" y="300"/>
                  </a:cubicBezTo>
                  <a:cubicBezTo>
                    <a:pt x="386" y="296"/>
                    <a:pt x="388" y="292"/>
                    <a:pt x="390" y="287"/>
                  </a:cubicBezTo>
                  <a:cubicBezTo>
                    <a:pt x="391" y="285"/>
                    <a:pt x="392" y="283"/>
                    <a:pt x="393" y="281"/>
                  </a:cubicBezTo>
                  <a:cubicBezTo>
                    <a:pt x="393" y="280"/>
                    <a:pt x="394" y="279"/>
                    <a:pt x="394" y="278"/>
                  </a:cubicBezTo>
                  <a:cubicBezTo>
                    <a:pt x="396" y="274"/>
                    <a:pt x="396" y="274"/>
                    <a:pt x="396" y="274"/>
                  </a:cubicBezTo>
                  <a:cubicBezTo>
                    <a:pt x="397" y="270"/>
                    <a:pt x="399" y="265"/>
                    <a:pt x="401" y="261"/>
                  </a:cubicBezTo>
                  <a:cubicBezTo>
                    <a:pt x="402" y="256"/>
                    <a:pt x="403" y="252"/>
                    <a:pt x="404" y="247"/>
                  </a:cubicBezTo>
                  <a:cubicBezTo>
                    <a:pt x="405" y="245"/>
                    <a:pt x="405" y="243"/>
                    <a:pt x="406" y="241"/>
                  </a:cubicBezTo>
                  <a:cubicBezTo>
                    <a:pt x="406" y="239"/>
                    <a:pt x="406" y="237"/>
                    <a:pt x="407" y="235"/>
                  </a:cubicBezTo>
                  <a:cubicBezTo>
                    <a:pt x="407" y="231"/>
                    <a:pt x="408" y="227"/>
                    <a:pt x="408" y="224"/>
                  </a:cubicBezTo>
                  <a:cubicBezTo>
                    <a:pt x="409" y="210"/>
                    <a:pt x="409" y="201"/>
                    <a:pt x="409" y="201"/>
                  </a:cubicBezTo>
                  <a:cubicBezTo>
                    <a:pt x="409" y="201"/>
                    <a:pt x="409" y="201"/>
                    <a:pt x="409" y="201"/>
                  </a:cubicBezTo>
                  <a:cubicBezTo>
                    <a:pt x="409" y="203"/>
                    <a:pt x="409" y="209"/>
                    <a:pt x="408" y="218"/>
                  </a:cubicBezTo>
                  <a:cubicBezTo>
                    <a:pt x="408" y="222"/>
                    <a:pt x="407" y="227"/>
                    <a:pt x="406" y="232"/>
                  </a:cubicBezTo>
                  <a:cubicBezTo>
                    <a:pt x="405" y="234"/>
                    <a:pt x="405" y="237"/>
                    <a:pt x="405" y="239"/>
                  </a:cubicBezTo>
                  <a:cubicBezTo>
                    <a:pt x="404" y="242"/>
                    <a:pt x="403" y="245"/>
                    <a:pt x="403" y="247"/>
                  </a:cubicBezTo>
                  <a:cubicBezTo>
                    <a:pt x="402" y="250"/>
                    <a:pt x="401" y="253"/>
                    <a:pt x="400" y="255"/>
                  </a:cubicBezTo>
                  <a:cubicBezTo>
                    <a:pt x="400" y="256"/>
                    <a:pt x="400" y="258"/>
                    <a:pt x="399" y="259"/>
                  </a:cubicBezTo>
                  <a:cubicBezTo>
                    <a:pt x="399" y="260"/>
                    <a:pt x="398" y="262"/>
                    <a:pt x="398" y="263"/>
                  </a:cubicBezTo>
                  <a:cubicBezTo>
                    <a:pt x="396" y="268"/>
                    <a:pt x="394" y="273"/>
                    <a:pt x="393" y="277"/>
                  </a:cubicBezTo>
                  <a:cubicBezTo>
                    <a:pt x="388" y="285"/>
                    <a:pt x="385" y="292"/>
                    <a:pt x="384" y="295"/>
                  </a:cubicBezTo>
                  <a:cubicBezTo>
                    <a:pt x="381" y="299"/>
                    <a:pt x="379" y="303"/>
                    <a:pt x="378" y="305"/>
                  </a:cubicBezTo>
                  <a:cubicBezTo>
                    <a:pt x="377" y="307"/>
                    <a:pt x="376" y="308"/>
                    <a:pt x="375" y="310"/>
                  </a:cubicBezTo>
                  <a:cubicBezTo>
                    <a:pt x="374" y="312"/>
                    <a:pt x="372" y="314"/>
                    <a:pt x="371" y="316"/>
                  </a:cubicBezTo>
                  <a:cubicBezTo>
                    <a:pt x="368" y="319"/>
                    <a:pt x="366" y="322"/>
                    <a:pt x="364" y="326"/>
                  </a:cubicBezTo>
                  <a:cubicBezTo>
                    <a:pt x="361" y="329"/>
                    <a:pt x="358" y="332"/>
                    <a:pt x="355" y="335"/>
                  </a:cubicBezTo>
                  <a:cubicBezTo>
                    <a:pt x="354" y="337"/>
                    <a:pt x="352" y="338"/>
                    <a:pt x="351" y="340"/>
                  </a:cubicBezTo>
                  <a:cubicBezTo>
                    <a:pt x="349" y="342"/>
                    <a:pt x="347" y="343"/>
                    <a:pt x="345" y="345"/>
                  </a:cubicBezTo>
                  <a:cubicBezTo>
                    <a:pt x="328" y="361"/>
                    <a:pt x="308" y="375"/>
                    <a:pt x="285" y="384"/>
                  </a:cubicBezTo>
                  <a:cubicBezTo>
                    <a:pt x="264" y="393"/>
                    <a:pt x="240" y="398"/>
                    <a:pt x="216" y="398"/>
                  </a:cubicBezTo>
                  <a:cubicBezTo>
                    <a:pt x="215" y="398"/>
                    <a:pt x="213" y="398"/>
                    <a:pt x="211" y="398"/>
                  </a:cubicBezTo>
                  <a:cubicBezTo>
                    <a:pt x="209" y="398"/>
                    <a:pt x="205" y="398"/>
                    <a:pt x="201" y="398"/>
                  </a:cubicBezTo>
                  <a:cubicBezTo>
                    <a:pt x="197" y="398"/>
                    <a:pt x="193" y="398"/>
                    <a:pt x="190" y="397"/>
                  </a:cubicBezTo>
                  <a:cubicBezTo>
                    <a:pt x="176" y="395"/>
                    <a:pt x="176" y="395"/>
                    <a:pt x="176" y="395"/>
                  </a:cubicBezTo>
                  <a:cubicBezTo>
                    <a:pt x="174" y="395"/>
                    <a:pt x="172" y="394"/>
                    <a:pt x="169" y="394"/>
                  </a:cubicBezTo>
                  <a:cubicBezTo>
                    <a:pt x="163" y="392"/>
                    <a:pt x="163" y="392"/>
                    <a:pt x="163" y="392"/>
                  </a:cubicBezTo>
                  <a:cubicBezTo>
                    <a:pt x="156" y="390"/>
                    <a:pt x="156" y="390"/>
                    <a:pt x="156" y="390"/>
                  </a:cubicBezTo>
                  <a:cubicBezTo>
                    <a:pt x="153" y="389"/>
                    <a:pt x="151" y="388"/>
                    <a:pt x="149" y="388"/>
                  </a:cubicBezTo>
                  <a:cubicBezTo>
                    <a:pt x="145" y="386"/>
                    <a:pt x="140" y="384"/>
                    <a:pt x="136" y="382"/>
                  </a:cubicBezTo>
                  <a:cubicBezTo>
                    <a:pt x="118" y="375"/>
                    <a:pt x="102" y="364"/>
                    <a:pt x="87" y="353"/>
                  </a:cubicBezTo>
                  <a:cubicBezTo>
                    <a:pt x="69" y="338"/>
                    <a:pt x="54" y="318"/>
                    <a:pt x="42" y="297"/>
                  </a:cubicBezTo>
                  <a:cubicBezTo>
                    <a:pt x="14" y="249"/>
                    <a:pt x="10" y="187"/>
                    <a:pt x="30" y="133"/>
                  </a:cubicBezTo>
                  <a:cubicBezTo>
                    <a:pt x="30" y="133"/>
                    <a:pt x="30" y="133"/>
                    <a:pt x="30" y="133"/>
                  </a:cubicBezTo>
                  <a:cubicBezTo>
                    <a:pt x="30" y="133"/>
                    <a:pt x="31" y="129"/>
                    <a:pt x="33" y="125"/>
                  </a:cubicBezTo>
                  <a:cubicBezTo>
                    <a:pt x="35" y="120"/>
                    <a:pt x="38" y="114"/>
                    <a:pt x="39" y="112"/>
                  </a:cubicBezTo>
                  <a:cubicBezTo>
                    <a:pt x="53" y="85"/>
                    <a:pt x="73" y="62"/>
                    <a:pt x="95" y="46"/>
                  </a:cubicBezTo>
                  <a:cubicBezTo>
                    <a:pt x="118" y="29"/>
                    <a:pt x="144" y="17"/>
                    <a:pt x="169" y="12"/>
                  </a:cubicBezTo>
                  <a:cubicBezTo>
                    <a:pt x="184" y="9"/>
                    <a:pt x="198" y="7"/>
                    <a:pt x="212" y="7"/>
                  </a:cubicBezTo>
                  <a:cubicBezTo>
                    <a:pt x="223" y="7"/>
                    <a:pt x="234" y="8"/>
                    <a:pt x="246" y="10"/>
                  </a:cubicBezTo>
                  <a:cubicBezTo>
                    <a:pt x="272" y="15"/>
                    <a:pt x="296" y="25"/>
                    <a:pt x="316" y="38"/>
                  </a:cubicBezTo>
                  <a:cubicBezTo>
                    <a:pt x="336" y="51"/>
                    <a:pt x="354" y="68"/>
                    <a:pt x="369" y="89"/>
                  </a:cubicBezTo>
                  <a:cubicBezTo>
                    <a:pt x="373" y="93"/>
                    <a:pt x="373" y="93"/>
                    <a:pt x="373" y="93"/>
                  </a:cubicBezTo>
                  <a:cubicBezTo>
                    <a:pt x="374" y="95"/>
                    <a:pt x="375" y="97"/>
                    <a:pt x="376" y="99"/>
                  </a:cubicBezTo>
                  <a:cubicBezTo>
                    <a:pt x="382" y="109"/>
                    <a:pt x="382" y="109"/>
                    <a:pt x="382" y="109"/>
                  </a:cubicBezTo>
                  <a:cubicBezTo>
                    <a:pt x="384" y="112"/>
                    <a:pt x="386" y="116"/>
                    <a:pt x="388" y="120"/>
                  </a:cubicBezTo>
                  <a:cubicBezTo>
                    <a:pt x="390" y="125"/>
                    <a:pt x="390" y="125"/>
                    <a:pt x="390" y="125"/>
                  </a:cubicBezTo>
                  <a:cubicBezTo>
                    <a:pt x="391" y="127"/>
                    <a:pt x="392" y="129"/>
                    <a:pt x="392" y="131"/>
                  </a:cubicBezTo>
                  <a:cubicBezTo>
                    <a:pt x="394" y="135"/>
                    <a:pt x="395" y="139"/>
                    <a:pt x="397" y="143"/>
                  </a:cubicBezTo>
                  <a:cubicBezTo>
                    <a:pt x="398" y="147"/>
                    <a:pt x="399" y="151"/>
                    <a:pt x="400" y="155"/>
                  </a:cubicBezTo>
                  <a:cubicBezTo>
                    <a:pt x="402" y="163"/>
                    <a:pt x="403" y="171"/>
                    <a:pt x="404" y="180"/>
                  </a:cubicBezTo>
                  <a:cubicBezTo>
                    <a:pt x="405" y="187"/>
                    <a:pt x="405" y="194"/>
                    <a:pt x="406" y="198"/>
                  </a:cubicBezTo>
                  <a:cubicBezTo>
                    <a:pt x="406" y="201"/>
                    <a:pt x="406" y="203"/>
                    <a:pt x="406" y="203"/>
                  </a:cubicBezTo>
                  <a:cubicBezTo>
                    <a:pt x="406" y="203"/>
                    <a:pt x="406" y="203"/>
                    <a:pt x="406" y="201"/>
                  </a:cubicBezTo>
                  <a:cubicBezTo>
                    <a:pt x="406" y="195"/>
                    <a:pt x="406" y="189"/>
                    <a:pt x="406" y="182"/>
                  </a:cubicBezTo>
                  <a:cubicBezTo>
                    <a:pt x="406" y="178"/>
                    <a:pt x="405" y="174"/>
                    <a:pt x="404" y="169"/>
                  </a:cubicBezTo>
                  <a:cubicBezTo>
                    <a:pt x="404" y="167"/>
                    <a:pt x="404" y="165"/>
                    <a:pt x="403" y="163"/>
                  </a:cubicBezTo>
                  <a:cubicBezTo>
                    <a:pt x="403" y="160"/>
                    <a:pt x="402" y="158"/>
                    <a:pt x="402" y="156"/>
                  </a:cubicBezTo>
                  <a:cubicBezTo>
                    <a:pt x="401" y="152"/>
                    <a:pt x="400" y="147"/>
                    <a:pt x="399" y="143"/>
                  </a:cubicBezTo>
                  <a:cubicBezTo>
                    <a:pt x="397" y="139"/>
                    <a:pt x="396" y="134"/>
                    <a:pt x="394" y="130"/>
                  </a:cubicBezTo>
                  <a:cubicBezTo>
                    <a:pt x="388" y="113"/>
                    <a:pt x="379" y="96"/>
                    <a:pt x="368" y="82"/>
                  </a:cubicBezTo>
                  <a:cubicBezTo>
                    <a:pt x="360" y="72"/>
                    <a:pt x="350" y="61"/>
                    <a:pt x="339" y="52"/>
                  </a:cubicBezTo>
                  <a:cubicBezTo>
                    <a:pt x="337" y="50"/>
                    <a:pt x="333" y="47"/>
                    <a:pt x="329" y="44"/>
                  </a:cubicBezTo>
                  <a:cubicBezTo>
                    <a:pt x="326" y="42"/>
                    <a:pt x="322" y="39"/>
                    <a:pt x="320" y="37"/>
                  </a:cubicBezTo>
                  <a:cubicBezTo>
                    <a:pt x="338" y="49"/>
                    <a:pt x="354" y="64"/>
                    <a:pt x="368" y="81"/>
                  </a:cubicBezTo>
                  <a:cubicBezTo>
                    <a:pt x="372" y="88"/>
                    <a:pt x="372" y="88"/>
                    <a:pt x="372" y="88"/>
                  </a:cubicBezTo>
                  <a:cubicBezTo>
                    <a:pt x="374" y="90"/>
                    <a:pt x="376" y="92"/>
                    <a:pt x="377" y="94"/>
                  </a:cubicBezTo>
                  <a:cubicBezTo>
                    <a:pt x="385" y="108"/>
                    <a:pt x="385" y="108"/>
                    <a:pt x="385" y="108"/>
                  </a:cubicBezTo>
                  <a:cubicBezTo>
                    <a:pt x="392" y="123"/>
                    <a:pt x="392" y="123"/>
                    <a:pt x="392" y="123"/>
                  </a:cubicBezTo>
                  <a:cubicBezTo>
                    <a:pt x="394" y="125"/>
                    <a:pt x="395" y="127"/>
                    <a:pt x="395" y="130"/>
                  </a:cubicBezTo>
                  <a:cubicBezTo>
                    <a:pt x="398" y="138"/>
                    <a:pt x="398" y="138"/>
                    <a:pt x="398" y="138"/>
                  </a:cubicBezTo>
                  <a:cubicBezTo>
                    <a:pt x="398" y="135"/>
                    <a:pt x="397" y="133"/>
                    <a:pt x="396" y="130"/>
                  </a:cubicBezTo>
                  <a:cubicBezTo>
                    <a:pt x="396" y="131"/>
                    <a:pt x="397" y="132"/>
                    <a:pt x="397" y="132"/>
                  </a:cubicBezTo>
                  <a:cubicBezTo>
                    <a:pt x="397" y="132"/>
                    <a:pt x="397" y="131"/>
                    <a:pt x="396" y="129"/>
                  </a:cubicBezTo>
                  <a:cubicBezTo>
                    <a:pt x="395" y="127"/>
                    <a:pt x="395" y="125"/>
                    <a:pt x="394" y="123"/>
                  </a:cubicBezTo>
                  <a:cubicBezTo>
                    <a:pt x="396" y="128"/>
                    <a:pt x="402" y="144"/>
                    <a:pt x="402" y="144"/>
                  </a:cubicBezTo>
                  <a:cubicBezTo>
                    <a:pt x="402" y="144"/>
                    <a:pt x="402" y="143"/>
                    <a:pt x="401" y="142"/>
                  </a:cubicBezTo>
                  <a:cubicBezTo>
                    <a:pt x="396" y="123"/>
                    <a:pt x="387" y="106"/>
                    <a:pt x="376" y="89"/>
                  </a:cubicBezTo>
                  <a:cubicBezTo>
                    <a:pt x="374" y="86"/>
                    <a:pt x="372" y="83"/>
                    <a:pt x="370" y="81"/>
                  </a:cubicBezTo>
                  <a:cubicBezTo>
                    <a:pt x="371" y="82"/>
                    <a:pt x="372" y="83"/>
                    <a:pt x="373" y="85"/>
                  </a:cubicBezTo>
                  <a:cubicBezTo>
                    <a:pt x="371" y="82"/>
                    <a:pt x="368" y="79"/>
                    <a:pt x="366" y="76"/>
                  </a:cubicBezTo>
                  <a:cubicBezTo>
                    <a:pt x="364" y="73"/>
                    <a:pt x="361" y="70"/>
                    <a:pt x="358" y="67"/>
                  </a:cubicBezTo>
                  <a:cubicBezTo>
                    <a:pt x="359" y="67"/>
                    <a:pt x="359" y="68"/>
                    <a:pt x="360" y="68"/>
                  </a:cubicBezTo>
                  <a:cubicBezTo>
                    <a:pt x="358" y="66"/>
                    <a:pt x="357" y="65"/>
                    <a:pt x="355" y="63"/>
                  </a:cubicBezTo>
                  <a:cubicBezTo>
                    <a:pt x="346" y="53"/>
                    <a:pt x="335" y="44"/>
                    <a:pt x="324" y="36"/>
                  </a:cubicBezTo>
                  <a:cubicBezTo>
                    <a:pt x="308" y="25"/>
                    <a:pt x="290" y="16"/>
                    <a:pt x="271" y="10"/>
                  </a:cubicBezTo>
                  <a:cubicBezTo>
                    <a:pt x="252" y="4"/>
                    <a:pt x="232" y="1"/>
                    <a:pt x="212" y="0"/>
                  </a:cubicBezTo>
                  <a:cubicBezTo>
                    <a:pt x="212" y="0"/>
                    <a:pt x="212" y="0"/>
                    <a:pt x="212" y="0"/>
                  </a:cubicBezTo>
                </a:path>
              </a:pathLst>
            </a:custGeom>
            <a:grpFill/>
            <a:ln w="9525">
              <a:noFill/>
              <a:round/>
            </a:ln>
          </p:spPr>
          <p:txBody>
            <a:bodyPr vert="horz" wrap="square" lIns="91440" tIns="45720" rIns="91440" bIns="45720" numCol="1" anchor="t" anchorCtr="0" compatLnSpc="1"/>
            <a:lstStyle/>
            <a:p>
              <a:endParaRPr lang="zh-CN" altLang="en-US">
                <a:cs typeface="+mn-ea"/>
                <a:sym typeface="+mn-lt"/>
              </a:endParaRPr>
            </a:p>
          </p:txBody>
        </p:sp>
        <p:sp>
          <p:nvSpPr>
            <p:cNvPr id="88" name="Freeform 146"/>
            <p:cNvSpPr>
              <a:spLocks noEditPoints="1"/>
            </p:cNvSpPr>
            <p:nvPr/>
          </p:nvSpPr>
          <p:spPr bwMode="auto">
            <a:xfrm flipH="1">
              <a:off x="2074493" y="2992340"/>
              <a:ext cx="177471" cy="236864"/>
            </a:xfrm>
            <a:custGeom>
              <a:avLst/>
              <a:gdLst>
                <a:gd name="T0" fmla="*/ 98 w 182"/>
                <a:gd name="T1" fmla="*/ 190 h 245"/>
                <a:gd name="T2" fmla="*/ 90 w 182"/>
                <a:gd name="T3" fmla="*/ 202 h 245"/>
                <a:gd name="T4" fmla="*/ 81 w 182"/>
                <a:gd name="T5" fmla="*/ 214 h 245"/>
                <a:gd name="T6" fmla="*/ 73 w 182"/>
                <a:gd name="T7" fmla="*/ 223 h 245"/>
                <a:gd name="T8" fmla="*/ 63 w 182"/>
                <a:gd name="T9" fmla="*/ 228 h 245"/>
                <a:gd name="T10" fmla="*/ 49 w 182"/>
                <a:gd name="T11" fmla="*/ 227 h 245"/>
                <a:gd name="T12" fmla="*/ 39 w 182"/>
                <a:gd name="T13" fmla="*/ 231 h 245"/>
                <a:gd name="T14" fmla="*/ 48 w 182"/>
                <a:gd name="T15" fmla="*/ 225 h 245"/>
                <a:gd name="T16" fmla="*/ 39 w 182"/>
                <a:gd name="T17" fmla="*/ 225 h 245"/>
                <a:gd name="T18" fmla="*/ 46 w 182"/>
                <a:gd name="T19" fmla="*/ 220 h 245"/>
                <a:gd name="T20" fmla="*/ 55 w 182"/>
                <a:gd name="T21" fmla="*/ 210 h 245"/>
                <a:gd name="T22" fmla="*/ 64 w 182"/>
                <a:gd name="T23" fmla="*/ 197 h 245"/>
                <a:gd name="T24" fmla="*/ 80 w 182"/>
                <a:gd name="T25" fmla="*/ 188 h 245"/>
                <a:gd name="T26" fmla="*/ 81 w 182"/>
                <a:gd name="T27" fmla="*/ 184 h 245"/>
                <a:gd name="T28" fmla="*/ 90 w 182"/>
                <a:gd name="T29" fmla="*/ 176 h 245"/>
                <a:gd name="T30" fmla="*/ 100 w 182"/>
                <a:gd name="T31" fmla="*/ 165 h 245"/>
                <a:gd name="T32" fmla="*/ 112 w 182"/>
                <a:gd name="T33" fmla="*/ 148 h 245"/>
                <a:gd name="T34" fmla="*/ 129 w 182"/>
                <a:gd name="T35" fmla="*/ 121 h 245"/>
                <a:gd name="T36" fmla="*/ 129 w 182"/>
                <a:gd name="T37" fmla="*/ 110 h 245"/>
                <a:gd name="T38" fmla="*/ 131 w 182"/>
                <a:gd name="T39" fmla="*/ 105 h 245"/>
                <a:gd name="T40" fmla="*/ 116 w 182"/>
                <a:gd name="T41" fmla="*/ 94 h 245"/>
                <a:gd name="T42" fmla="*/ 98 w 182"/>
                <a:gd name="T43" fmla="*/ 87 h 245"/>
                <a:gd name="T44" fmla="*/ 110 w 182"/>
                <a:gd name="T45" fmla="*/ 96 h 245"/>
                <a:gd name="T46" fmla="*/ 119 w 182"/>
                <a:gd name="T47" fmla="*/ 107 h 245"/>
                <a:gd name="T48" fmla="*/ 115 w 182"/>
                <a:gd name="T49" fmla="*/ 119 h 245"/>
                <a:gd name="T50" fmla="*/ 86 w 182"/>
                <a:gd name="T51" fmla="*/ 155 h 245"/>
                <a:gd name="T52" fmla="*/ 74 w 182"/>
                <a:gd name="T53" fmla="*/ 169 h 245"/>
                <a:gd name="T54" fmla="*/ 68 w 182"/>
                <a:gd name="T55" fmla="*/ 178 h 245"/>
                <a:gd name="T56" fmla="*/ 57 w 182"/>
                <a:gd name="T57" fmla="*/ 194 h 245"/>
                <a:gd name="T58" fmla="*/ 15 w 182"/>
                <a:gd name="T59" fmla="*/ 231 h 245"/>
                <a:gd name="T60" fmla="*/ 4 w 182"/>
                <a:gd name="T61" fmla="*/ 245 h 245"/>
                <a:gd name="T62" fmla="*/ 59 w 182"/>
                <a:gd name="T63" fmla="*/ 239 h 245"/>
                <a:gd name="T64" fmla="*/ 78 w 182"/>
                <a:gd name="T65" fmla="*/ 236 h 245"/>
                <a:gd name="T66" fmla="*/ 93 w 182"/>
                <a:gd name="T67" fmla="*/ 223 h 245"/>
                <a:gd name="T68" fmla="*/ 122 w 182"/>
                <a:gd name="T69" fmla="*/ 184 h 245"/>
                <a:gd name="T70" fmla="*/ 148 w 182"/>
                <a:gd name="T71" fmla="*/ 149 h 245"/>
                <a:gd name="T72" fmla="*/ 166 w 182"/>
                <a:gd name="T73" fmla="*/ 122 h 245"/>
                <a:gd name="T74" fmla="*/ 162 w 182"/>
                <a:gd name="T75" fmla="*/ 85 h 245"/>
                <a:gd name="T76" fmla="*/ 155 w 182"/>
                <a:gd name="T77" fmla="*/ 75 h 245"/>
                <a:gd name="T78" fmla="*/ 122 w 182"/>
                <a:gd name="T79" fmla="*/ 53 h 245"/>
                <a:gd name="T80" fmla="*/ 90 w 182"/>
                <a:gd name="T81" fmla="*/ 17 h 245"/>
                <a:gd name="T82" fmla="*/ 56 w 182"/>
                <a:gd name="T83" fmla="*/ 3 h 245"/>
                <a:gd name="T84" fmla="*/ 32 w 182"/>
                <a:gd name="T85" fmla="*/ 14 h 245"/>
                <a:gd name="T86" fmla="*/ 68 w 182"/>
                <a:gd name="T87" fmla="*/ 18 h 245"/>
                <a:gd name="T88" fmla="*/ 69 w 182"/>
                <a:gd name="T89" fmla="*/ 14 h 245"/>
                <a:gd name="T90" fmla="*/ 81 w 182"/>
                <a:gd name="T91" fmla="*/ 27 h 245"/>
                <a:gd name="T92" fmla="*/ 114 w 182"/>
                <a:gd name="T93" fmla="*/ 57 h 245"/>
                <a:gd name="T94" fmla="*/ 127 w 182"/>
                <a:gd name="T95" fmla="*/ 70 h 245"/>
                <a:gd name="T96" fmla="*/ 153 w 182"/>
                <a:gd name="T97" fmla="*/ 92 h 245"/>
                <a:gd name="T98" fmla="*/ 155 w 182"/>
                <a:gd name="T99" fmla="*/ 98 h 245"/>
                <a:gd name="T100" fmla="*/ 157 w 182"/>
                <a:gd name="T101" fmla="*/ 103 h 245"/>
                <a:gd name="T102" fmla="*/ 155 w 182"/>
                <a:gd name="T103" fmla="*/ 106 h 245"/>
                <a:gd name="T104" fmla="*/ 152 w 182"/>
                <a:gd name="T105" fmla="*/ 120 h 245"/>
                <a:gd name="T106" fmla="*/ 144 w 182"/>
                <a:gd name="T107" fmla="*/ 126 h 245"/>
                <a:gd name="T108" fmla="*/ 135 w 182"/>
                <a:gd name="T109" fmla="*/ 133 h 245"/>
                <a:gd name="T110" fmla="*/ 115 w 182"/>
                <a:gd name="T111" fmla="*/ 166 h 245"/>
                <a:gd name="T112" fmla="*/ 38 w 182"/>
                <a:gd name="T113" fmla="*/ 229 h 245"/>
                <a:gd name="T114" fmla="*/ 118 w 182"/>
                <a:gd name="T115" fmla="*/ 10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2" h="245">
                  <a:moveTo>
                    <a:pt x="109" y="173"/>
                  </a:moveTo>
                  <a:cubicBezTo>
                    <a:pt x="105" y="174"/>
                    <a:pt x="105" y="174"/>
                    <a:pt x="105" y="174"/>
                  </a:cubicBezTo>
                  <a:cubicBezTo>
                    <a:pt x="106" y="170"/>
                    <a:pt x="108" y="168"/>
                    <a:pt x="104" y="169"/>
                  </a:cubicBezTo>
                  <a:cubicBezTo>
                    <a:pt x="109" y="173"/>
                    <a:pt x="98" y="179"/>
                    <a:pt x="102" y="182"/>
                  </a:cubicBezTo>
                  <a:cubicBezTo>
                    <a:pt x="100" y="183"/>
                    <a:pt x="100" y="183"/>
                    <a:pt x="100" y="183"/>
                  </a:cubicBezTo>
                  <a:cubicBezTo>
                    <a:pt x="100" y="183"/>
                    <a:pt x="100" y="183"/>
                    <a:pt x="100" y="182"/>
                  </a:cubicBezTo>
                  <a:cubicBezTo>
                    <a:pt x="96" y="184"/>
                    <a:pt x="102" y="187"/>
                    <a:pt x="98" y="190"/>
                  </a:cubicBezTo>
                  <a:cubicBezTo>
                    <a:pt x="97" y="192"/>
                    <a:pt x="96" y="192"/>
                    <a:pt x="96" y="191"/>
                  </a:cubicBezTo>
                  <a:cubicBezTo>
                    <a:pt x="95" y="195"/>
                    <a:pt x="95" y="195"/>
                    <a:pt x="95" y="195"/>
                  </a:cubicBezTo>
                  <a:cubicBezTo>
                    <a:pt x="94" y="196"/>
                    <a:pt x="93" y="195"/>
                    <a:pt x="94" y="194"/>
                  </a:cubicBezTo>
                  <a:cubicBezTo>
                    <a:pt x="91" y="199"/>
                    <a:pt x="91" y="199"/>
                    <a:pt x="91" y="199"/>
                  </a:cubicBezTo>
                  <a:cubicBezTo>
                    <a:pt x="91" y="199"/>
                    <a:pt x="91" y="199"/>
                    <a:pt x="91" y="199"/>
                  </a:cubicBezTo>
                  <a:cubicBezTo>
                    <a:pt x="91" y="200"/>
                    <a:pt x="91" y="202"/>
                    <a:pt x="91" y="203"/>
                  </a:cubicBezTo>
                  <a:cubicBezTo>
                    <a:pt x="89" y="204"/>
                    <a:pt x="91" y="202"/>
                    <a:pt x="90" y="202"/>
                  </a:cubicBezTo>
                  <a:cubicBezTo>
                    <a:pt x="89" y="206"/>
                    <a:pt x="89" y="206"/>
                    <a:pt x="89" y="206"/>
                  </a:cubicBezTo>
                  <a:cubicBezTo>
                    <a:pt x="87" y="206"/>
                    <a:pt x="88" y="203"/>
                    <a:pt x="89" y="201"/>
                  </a:cubicBezTo>
                  <a:cubicBezTo>
                    <a:pt x="83" y="201"/>
                    <a:pt x="89" y="204"/>
                    <a:pt x="82" y="208"/>
                  </a:cubicBezTo>
                  <a:cubicBezTo>
                    <a:pt x="83" y="205"/>
                    <a:pt x="83" y="205"/>
                    <a:pt x="83" y="205"/>
                  </a:cubicBezTo>
                  <a:cubicBezTo>
                    <a:pt x="80" y="205"/>
                    <a:pt x="79" y="207"/>
                    <a:pt x="76" y="209"/>
                  </a:cubicBezTo>
                  <a:cubicBezTo>
                    <a:pt x="77" y="209"/>
                    <a:pt x="84" y="206"/>
                    <a:pt x="83" y="210"/>
                  </a:cubicBezTo>
                  <a:cubicBezTo>
                    <a:pt x="82" y="210"/>
                    <a:pt x="81" y="211"/>
                    <a:pt x="81" y="214"/>
                  </a:cubicBezTo>
                  <a:cubicBezTo>
                    <a:pt x="79" y="212"/>
                    <a:pt x="78" y="214"/>
                    <a:pt x="77" y="216"/>
                  </a:cubicBezTo>
                  <a:cubicBezTo>
                    <a:pt x="75" y="214"/>
                    <a:pt x="75" y="214"/>
                    <a:pt x="75" y="214"/>
                  </a:cubicBezTo>
                  <a:cubicBezTo>
                    <a:pt x="74" y="217"/>
                    <a:pt x="75" y="218"/>
                    <a:pt x="75" y="219"/>
                  </a:cubicBezTo>
                  <a:cubicBezTo>
                    <a:pt x="74" y="220"/>
                    <a:pt x="73" y="221"/>
                    <a:pt x="73" y="221"/>
                  </a:cubicBezTo>
                  <a:cubicBezTo>
                    <a:pt x="72" y="221"/>
                    <a:pt x="71" y="220"/>
                    <a:pt x="70" y="220"/>
                  </a:cubicBezTo>
                  <a:cubicBezTo>
                    <a:pt x="70" y="220"/>
                    <a:pt x="71" y="220"/>
                    <a:pt x="71" y="221"/>
                  </a:cubicBezTo>
                  <a:cubicBezTo>
                    <a:pt x="72" y="221"/>
                    <a:pt x="73" y="222"/>
                    <a:pt x="73" y="223"/>
                  </a:cubicBezTo>
                  <a:cubicBezTo>
                    <a:pt x="72" y="223"/>
                    <a:pt x="72" y="223"/>
                    <a:pt x="72" y="224"/>
                  </a:cubicBezTo>
                  <a:cubicBezTo>
                    <a:pt x="71" y="224"/>
                    <a:pt x="70" y="225"/>
                    <a:pt x="69" y="226"/>
                  </a:cubicBezTo>
                  <a:cubicBezTo>
                    <a:pt x="68" y="225"/>
                    <a:pt x="69" y="224"/>
                    <a:pt x="69" y="223"/>
                  </a:cubicBezTo>
                  <a:cubicBezTo>
                    <a:pt x="69" y="223"/>
                    <a:pt x="69" y="224"/>
                    <a:pt x="68" y="224"/>
                  </a:cubicBezTo>
                  <a:cubicBezTo>
                    <a:pt x="68" y="225"/>
                    <a:pt x="67" y="225"/>
                    <a:pt x="67" y="225"/>
                  </a:cubicBezTo>
                  <a:cubicBezTo>
                    <a:pt x="66" y="225"/>
                    <a:pt x="67" y="225"/>
                    <a:pt x="67" y="224"/>
                  </a:cubicBezTo>
                  <a:cubicBezTo>
                    <a:pt x="65" y="225"/>
                    <a:pt x="67" y="227"/>
                    <a:pt x="63" y="228"/>
                  </a:cubicBezTo>
                  <a:cubicBezTo>
                    <a:pt x="63" y="228"/>
                    <a:pt x="63" y="228"/>
                    <a:pt x="62" y="228"/>
                  </a:cubicBezTo>
                  <a:cubicBezTo>
                    <a:pt x="61" y="228"/>
                    <a:pt x="60" y="228"/>
                    <a:pt x="60" y="227"/>
                  </a:cubicBezTo>
                  <a:cubicBezTo>
                    <a:pt x="59" y="226"/>
                    <a:pt x="58" y="225"/>
                    <a:pt x="56" y="227"/>
                  </a:cubicBezTo>
                  <a:cubicBezTo>
                    <a:pt x="56" y="226"/>
                    <a:pt x="57" y="225"/>
                    <a:pt x="57" y="224"/>
                  </a:cubicBezTo>
                  <a:cubicBezTo>
                    <a:pt x="56" y="225"/>
                    <a:pt x="55" y="226"/>
                    <a:pt x="54" y="226"/>
                  </a:cubicBezTo>
                  <a:cubicBezTo>
                    <a:pt x="53" y="227"/>
                    <a:pt x="52" y="227"/>
                    <a:pt x="49" y="229"/>
                  </a:cubicBezTo>
                  <a:cubicBezTo>
                    <a:pt x="49" y="229"/>
                    <a:pt x="49" y="227"/>
                    <a:pt x="49" y="227"/>
                  </a:cubicBezTo>
                  <a:cubicBezTo>
                    <a:pt x="49" y="228"/>
                    <a:pt x="47" y="229"/>
                    <a:pt x="45" y="230"/>
                  </a:cubicBezTo>
                  <a:cubicBezTo>
                    <a:pt x="43" y="231"/>
                    <a:pt x="41" y="232"/>
                    <a:pt x="38" y="233"/>
                  </a:cubicBezTo>
                  <a:cubicBezTo>
                    <a:pt x="37" y="234"/>
                    <a:pt x="37" y="235"/>
                    <a:pt x="37" y="235"/>
                  </a:cubicBezTo>
                  <a:cubicBezTo>
                    <a:pt x="30" y="236"/>
                    <a:pt x="30" y="236"/>
                    <a:pt x="30" y="236"/>
                  </a:cubicBezTo>
                  <a:cubicBezTo>
                    <a:pt x="30" y="236"/>
                    <a:pt x="32" y="235"/>
                    <a:pt x="34" y="234"/>
                  </a:cubicBezTo>
                  <a:cubicBezTo>
                    <a:pt x="34" y="234"/>
                    <a:pt x="33" y="235"/>
                    <a:pt x="32" y="235"/>
                  </a:cubicBezTo>
                  <a:cubicBezTo>
                    <a:pt x="32" y="234"/>
                    <a:pt x="36" y="232"/>
                    <a:pt x="39" y="231"/>
                  </a:cubicBezTo>
                  <a:cubicBezTo>
                    <a:pt x="39" y="231"/>
                    <a:pt x="38" y="232"/>
                    <a:pt x="38" y="232"/>
                  </a:cubicBezTo>
                  <a:cubicBezTo>
                    <a:pt x="42" y="231"/>
                    <a:pt x="45" y="229"/>
                    <a:pt x="47" y="228"/>
                  </a:cubicBezTo>
                  <a:cubicBezTo>
                    <a:pt x="46" y="228"/>
                    <a:pt x="45" y="228"/>
                    <a:pt x="45" y="228"/>
                  </a:cubicBezTo>
                  <a:cubicBezTo>
                    <a:pt x="46" y="228"/>
                    <a:pt x="46" y="228"/>
                    <a:pt x="46" y="227"/>
                  </a:cubicBezTo>
                  <a:cubicBezTo>
                    <a:pt x="47" y="227"/>
                    <a:pt x="46" y="228"/>
                    <a:pt x="44" y="228"/>
                  </a:cubicBezTo>
                  <a:cubicBezTo>
                    <a:pt x="44" y="228"/>
                    <a:pt x="45" y="228"/>
                    <a:pt x="46" y="227"/>
                  </a:cubicBezTo>
                  <a:cubicBezTo>
                    <a:pt x="47" y="226"/>
                    <a:pt x="48" y="225"/>
                    <a:pt x="48" y="225"/>
                  </a:cubicBezTo>
                  <a:cubicBezTo>
                    <a:pt x="46" y="227"/>
                    <a:pt x="46" y="227"/>
                    <a:pt x="46" y="227"/>
                  </a:cubicBezTo>
                  <a:cubicBezTo>
                    <a:pt x="46" y="227"/>
                    <a:pt x="46" y="226"/>
                    <a:pt x="46" y="226"/>
                  </a:cubicBezTo>
                  <a:cubicBezTo>
                    <a:pt x="46" y="225"/>
                    <a:pt x="46" y="225"/>
                    <a:pt x="46" y="225"/>
                  </a:cubicBezTo>
                  <a:cubicBezTo>
                    <a:pt x="43" y="226"/>
                    <a:pt x="39" y="227"/>
                    <a:pt x="35" y="229"/>
                  </a:cubicBezTo>
                  <a:cubicBezTo>
                    <a:pt x="31" y="229"/>
                    <a:pt x="29" y="229"/>
                    <a:pt x="31" y="226"/>
                  </a:cubicBezTo>
                  <a:cubicBezTo>
                    <a:pt x="34" y="226"/>
                    <a:pt x="37" y="224"/>
                    <a:pt x="42" y="223"/>
                  </a:cubicBezTo>
                  <a:cubicBezTo>
                    <a:pt x="39" y="224"/>
                    <a:pt x="39" y="225"/>
                    <a:pt x="39" y="225"/>
                  </a:cubicBezTo>
                  <a:cubicBezTo>
                    <a:pt x="40" y="225"/>
                    <a:pt x="41" y="225"/>
                    <a:pt x="40" y="226"/>
                  </a:cubicBezTo>
                  <a:cubicBezTo>
                    <a:pt x="41" y="225"/>
                    <a:pt x="44" y="224"/>
                    <a:pt x="44" y="224"/>
                  </a:cubicBezTo>
                  <a:cubicBezTo>
                    <a:pt x="44" y="224"/>
                    <a:pt x="44" y="224"/>
                    <a:pt x="43" y="224"/>
                  </a:cubicBezTo>
                  <a:cubicBezTo>
                    <a:pt x="42" y="224"/>
                    <a:pt x="42" y="224"/>
                    <a:pt x="42" y="224"/>
                  </a:cubicBezTo>
                  <a:cubicBezTo>
                    <a:pt x="46" y="222"/>
                    <a:pt x="45" y="222"/>
                    <a:pt x="47" y="221"/>
                  </a:cubicBezTo>
                  <a:cubicBezTo>
                    <a:pt x="39" y="224"/>
                    <a:pt x="44" y="220"/>
                    <a:pt x="44" y="219"/>
                  </a:cubicBezTo>
                  <a:cubicBezTo>
                    <a:pt x="46" y="219"/>
                    <a:pt x="48" y="219"/>
                    <a:pt x="46" y="220"/>
                  </a:cubicBezTo>
                  <a:cubicBezTo>
                    <a:pt x="49" y="219"/>
                    <a:pt x="48" y="219"/>
                    <a:pt x="46" y="219"/>
                  </a:cubicBezTo>
                  <a:cubicBezTo>
                    <a:pt x="45" y="219"/>
                    <a:pt x="44" y="218"/>
                    <a:pt x="46" y="217"/>
                  </a:cubicBezTo>
                  <a:cubicBezTo>
                    <a:pt x="46" y="218"/>
                    <a:pt x="45" y="218"/>
                    <a:pt x="46" y="218"/>
                  </a:cubicBezTo>
                  <a:cubicBezTo>
                    <a:pt x="45" y="217"/>
                    <a:pt x="49" y="215"/>
                    <a:pt x="50" y="216"/>
                  </a:cubicBezTo>
                  <a:cubicBezTo>
                    <a:pt x="49" y="216"/>
                    <a:pt x="49" y="216"/>
                    <a:pt x="49" y="216"/>
                  </a:cubicBezTo>
                  <a:cubicBezTo>
                    <a:pt x="51" y="215"/>
                    <a:pt x="52" y="214"/>
                    <a:pt x="53" y="212"/>
                  </a:cubicBezTo>
                  <a:cubicBezTo>
                    <a:pt x="54" y="211"/>
                    <a:pt x="54" y="211"/>
                    <a:pt x="55" y="210"/>
                  </a:cubicBezTo>
                  <a:cubicBezTo>
                    <a:pt x="55" y="209"/>
                    <a:pt x="55" y="209"/>
                    <a:pt x="56" y="208"/>
                  </a:cubicBezTo>
                  <a:cubicBezTo>
                    <a:pt x="56" y="207"/>
                    <a:pt x="56" y="206"/>
                    <a:pt x="56" y="205"/>
                  </a:cubicBezTo>
                  <a:cubicBezTo>
                    <a:pt x="56" y="205"/>
                    <a:pt x="58" y="208"/>
                    <a:pt x="58" y="209"/>
                  </a:cubicBezTo>
                  <a:cubicBezTo>
                    <a:pt x="57" y="194"/>
                    <a:pt x="57" y="194"/>
                    <a:pt x="57" y="194"/>
                  </a:cubicBezTo>
                  <a:cubicBezTo>
                    <a:pt x="59" y="197"/>
                    <a:pt x="66" y="200"/>
                    <a:pt x="64" y="204"/>
                  </a:cubicBezTo>
                  <a:cubicBezTo>
                    <a:pt x="65" y="203"/>
                    <a:pt x="66" y="202"/>
                    <a:pt x="68" y="200"/>
                  </a:cubicBezTo>
                  <a:cubicBezTo>
                    <a:pt x="67" y="200"/>
                    <a:pt x="63" y="198"/>
                    <a:pt x="64" y="197"/>
                  </a:cubicBezTo>
                  <a:cubicBezTo>
                    <a:pt x="68" y="197"/>
                    <a:pt x="67" y="197"/>
                    <a:pt x="71" y="196"/>
                  </a:cubicBezTo>
                  <a:cubicBezTo>
                    <a:pt x="70" y="197"/>
                    <a:pt x="68" y="192"/>
                    <a:pt x="69" y="191"/>
                  </a:cubicBezTo>
                  <a:cubicBezTo>
                    <a:pt x="70" y="192"/>
                    <a:pt x="73" y="194"/>
                    <a:pt x="72" y="195"/>
                  </a:cubicBezTo>
                  <a:cubicBezTo>
                    <a:pt x="73" y="188"/>
                    <a:pt x="73" y="188"/>
                    <a:pt x="73" y="188"/>
                  </a:cubicBezTo>
                  <a:cubicBezTo>
                    <a:pt x="72" y="190"/>
                    <a:pt x="75" y="191"/>
                    <a:pt x="77" y="191"/>
                  </a:cubicBezTo>
                  <a:cubicBezTo>
                    <a:pt x="77" y="191"/>
                    <a:pt x="77" y="191"/>
                    <a:pt x="77" y="190"/>
                  </a:cubicBezTo>
                  <a:cubicBezTo>
                    <a:pt x="78" y="190"/>
                    <a:pt x="79" y="189"/>
                    <a:pt x="80" y="188"/>
                  </a:cubicBezTo>
                  <a:cubicBezTo>
                    <a:pt x="80" y="188"/>
                    <a:pt x="80" y="187"/>
                    <a:pt x="81" y="187"/>
                  </a:cubicBezTo>
                  <a:cubicBezTo>
                    <a:pt x="81" y="187"/>
                    <a:pt x="81" y="186"/>
                    <a:pt x="81" y="186"/>
                  </a:cubicBezTo>
                  <a:cubicBezTo>
                    <a:pt x="80" y="187"/>
                    <a:pt x="80" y="187"/>
                    <a:pt x="79" y="188"/>
                  </a:cubicBezTo>
                  <a:cubicBezTo>
                    <a:pt x="79" y="187"/>
                    <a:pt x="79" y="187"/>
                    <a:pt x="79" y="187"/>
                  </a:cubicBezTo>
                  <a:cubicBezTo>
                    <a:pt x="79" y="187"/>
                    <a:pt x="79" y="187"/>
                    <a:pt x="79" y="187"/>
                  </a:cubicBezTo>
                  <a:cubicBezTo>
                    <a:pt x="80" y="187"/>
                    <a:pt x="80" y="186"/>
                    <a:pt x="80" y="186"/>
                  </a:cubicBezTo>
                  <a:cubicBezTo>
                    <a:pt x="80" y="185"/>
                    <a:pt x="81" y="185"/>
                    <a:pt x="81" y="184"/>
                  </a:cubicBezTo>
                  <a:cubicBezTo>
                    <a:pt x="81" y="183"/>
                    <a:pt x="81" y="182"/>
                    <a:pt x="80" y="181"/>
                  </a:cubicBezTo>
                  <a:cubicBezTo>
                    <a:pt x="80" y="179"/>
                    <a:pt x="80" y="177"/>
                    <a:pt x="82" y="175"/>
                  </a:cubicBezTo>
                  <a:cubicBezTo>
                    <a:pt x="82" y="176"/>
                    <a:pt x="85" y="180"/>
                    <a:pt x="87" y="178"/>
                  </a:cubicBezTo>
                  <a:cubicBezTo>
                    <a:pt x="86" y="175"/>
                    <a:pt x="83" y="166"/>
                    <a:pt x="85" y="161"/>
                  </a:cubicBezTo>
                  <a:cubicBezTo>
                    <a:pt x="86" y="161"/>
                    <a:pt x="86" y="161"/>
                    <a:pt x="86" y="161"/>
                  </a:cubicBezTo>
                  <a:cubicBezTo>
                    <a:pt x="88" y="157"/>
                    <a:pt x="88" y="157"/>
                    <a:pt x="88" y="157"/>
                  </a:cubicBezTo>
                  <a:cubicBezTo>
                    <a:pt x="89" y="161"/>
                    <a:pt x="90" y="171"/>
                    <a:pt x="90" y="176"/>
                  </a:cubicBezTo>
                  <a:cubicBezTo>
                    <a:pt x="92" y="175"/>
                    <a:pt x="91" y="177"/>
                    <a:pt x="93" y="174"/>
                  </a:cubicBezTo>
                  <a:cubicBezTo>
                    <a:pt x="95" y="174"/>
                    <a:pt x="93" y="177"/>
                    <a:pt x="93" y="177"/>
                  </a:cubicBezTo>
                  <a:cubicBezTo>
                    <a:pt x="98" y="172"/>
                    <a:pt x="98" y="172"/>
                    <a:pt x="98" y="172"/>
                  </a:cubicBezTo>
                  <a:cubicBezTo>
                    <a:pt x="96" y="171"/>
                    <a:pt x="100" y="166"/>
                    <a:pt x="98" y="165"/>
                  </a:cubicBezTo>
                  <a:cubicBezTo>
                    <a:pt x="95" y="173"/>
                    <a:pt x="95" y="173"/>
                    <a:pt x="95" y="173"/>
                  </a:cubicBezTo>
                  <a:cubicBezTo>
                    <a:pt x="93" y="171"/>
                    <a:pt x="92" y="164"/>
                    <a:pt x="96" y="161"/>
                  </a:cubicBezTo>
                  <a:cubicBezTo>
                    <a:pt x="98" y="160"/>
                    <a:pt x="99" y="164"/>
                    <a:pt x="100" y="165"/>
                  </a:cubicBezTo>
                  <a:cubicBezTo>
                    <a:pt x="100" y="164"/>
                    <a:pt x="102" y="160"/>
                    <a:pt x="103" y="160"/>
                  </a:cubicBezTo>
                  <a:cubicBezTo>
                    <a:pt x="102" y="163"/>
                    <a:pt x="102" y="163"/>
                    <a:pt x="102" y="163"/>
                  </a:cubicBezTo>
                  <a:cubicBezTo>
                    <a:pt x="105" y="161"/>
                    <a:pt x="103" y="157"/>
                    <a:pt x="107" y="156"/>
                  </a:cubicBezTo>
                  <a:cubicBezTo>
                    <a:pt x="108" y="155"/>
                    <a:pt x="112" y="155"/>
                    <a:pt x="111" y="154"/>
                  </a:cubicBezTo>
                  <a:cubicBezTo>
                    <a:pt x="107" y="153"/>
                    <a:pt x="100" y="148"/>
                    <a:pt x="99" y="145"/>
                  </a:cubicBezTo>
                  <a:cubicBezTo>
                    <a:pt x="99" y="145"/>
                    <a:pt x="105" y="142"/>
                    <a:pt x="107" y="142"/>
                  </a:cubicBezTo>
                  <a:cubicBezTo>
                    <a:pt x="110" y="142"/>
                    <a:pt x="110" y="148"/>
                    <a:pt x="112" y="148"/>
                  </a:cubicBezTo>
                  <a:cubicBezTo>
                    <a:pt x="112" y="148"/>
                    <a:pt x="112" y="146"/>
                    <a:pt x="112" y="146"/>
                  </a:cubicBezTo>
                  <a:cubicBezTo>
                    <a:pt x="113" y="145"/>
                    <a:pt x="113" y="147"/>
                    <a:pt x="115" y="145"/>
                  </a:cubicBezTo>
                  <a:cubicBezTo>
                    <a:pt x="113" y="143"/>
                    <a:pt x="119" y="141"/>
                    <a:pt x="114" y="143"/>
                  </a:cubicBezTo>
                  <a:cubicBezTo>
                    <a:pt x="115" y="140"/>
                    <a:pt x="116" y="141"/>
                    <a:pt x="118" y="138"/>
                  </a:cubicBezTo>
                  <a:cubicBezTo>
                    <a:pt x="116" y="138"/>
                    <a:pt x="116" y="132"/>
                    <a:pt x="117" y="130"/>
                  </a:cubicBezTo>
                  <a:cubicBezTo>
                    <a:pt x="117" y="130"/>
                    <a:pt x="118" y="130"/>
                    <a:pt x="119" y="130"/>
                  </a:cubicBezTo>
                  <a:cubicBezTo>
                    <a:pt x="123" y="126"/>
                    <a:pt x="126" y="125"/>
                    <a:pt x="129" y="121"/>
                  </a:cubicBezTo>
                  <a:cubicBezTo>
                    <a:pt x="130" y="121"/>
                    <a:pt x="133" y="119"/>
                    <a:pt x="133" y="121"/>
                  </a:cubicBezTo>
                  <a:cubicBezTo>
                    <a:pt x="133" y="120"/>
                    <a:pt x="133" y="118"/>
                    <a:pt x="134" y="117"/>
                  </a:cubicBezTo>
                  <a:cubicBezTo>
                    <a:pt x="139" y="115"/>
                    <a:pt x="131" y="121"/>
                    <a:pt x="136" y="120"/>
                  </a:cubicBezTo>
                  <a:cubicBezTo>
                    <a:pt x="135" y="119"/>
                    <a:pt x="137" y="114"/>
                    <a:pt x="138" y="112"/>
                  </a:cubicBezTo>
                  <a:cubicBezTo>
                    <a:pt x="135" y="112"/>
                    <a:pt x="134" y="117"/>
                    <a:pt x="132" y="119"/>
                  </a:cubicBezTo>
                  <a:cubicBezTo>
                    <a:pt x="131" y="118"/>
                    <a:pt x="130" y="117"/>
                    <a:pt x="130" y="115"/>
                  </a:cubicBezTo>
                  <a:cubicBezTo>
                    <a:pt x="129" y="113"/>
                    <a:pt x="129" y="112"/>
                    <a:pt x="129" y="110"/>
                  </a:cubicBezTo>
                  <a:cubicBezTo>
                    <a:pt x="130" y="108"/>
                    <a:pt x="133" y="109"/>
                    <a:pt x="133" y="109"/>
                  </a:cubicBezTo>
                  <a:cubicBezTo>
                    <a:pt x="133" y="108"/>
                    <a:pt x="133" y="108"/>
                    <a:pt x="133" y="108"/>
                  </a:cubicBezTo>
                  <a:cubicBezTo>
                    <a:pt x="131" y="106"/>
                    <a:pt x="128" y="106"/>
                    <a:pt x="126" y="106"/>
                  </a:cubicBezTo>
                  <a:cubicBezTo>
                    <a:pt x="124" y="105"/>
                    <a:pt x="123" y="106"/>
                    <a:pt x="123" y="104"/>
                  </a:cubicBezTo>
                  <a:cubicBezTo>
                    <a:pt x="123" y="102"/>
                    <a:pt x="124" y="102"/>
                    <a:pt x="124" y="101"/>
                  </a:cubicBezTo>
                  <a:cubicBezTo>
                    <a:pt x="125" y="100"/>
                    <a:pt x="126" y="100"/>
                    <a:pt x="127" y="99"/>
                  </a:cubicBezTo>
                  <a:cubicBezTo>
                    <a:pt x="130" y="101"/>
                    <a:pt x="129" y="103"/>
                    <a:pt x="131" y="105"/>
                  </a:cubicBezTo>
                  <a:cubicBezTo>
                    <a:pt x="131" y="105"/>
                    <a:pt x="130" y="103"/>
                    <a:pt x="130" y="103"/>
                  </a:cubicBezTo>
                  <a:cubicBezTo>
                    <a:pt x="131" y="103"/>
                    <a:pt x="134" y="104"/>
                    <a:pt x="134" y="105"/>
                  </a:cubicBezTo>
                  <a:cubicBezTo>
                    <a:pt x="134" y="104"/>
                    <a:pt x="132" y="102"/>
                    <a:pt x="129" y="99"/>
                  </a:cubicBezTo>
                  <a:cubicBezTo>
                    <a:pt x="126" y="96"/>
                    <a:pt x="122" y="93"/>
                    <a:pt x="121" y="91"/>
                  </a:cubicBezTo>
                  <a:cubicBezTo>
                    <a:pt x="119" y="90"/>
                    <a:pt x="117" y="90"/>
                    <a:pt x="117" y="91"/>
                  </a:cubicBezTo>
                  <a:cubicBezTo>
                    <a:pt x="119" y="92"/>
                    <a:pt x="119" y="92"/>
                    <a:pt x="119" y="92"/>
                  </a:cubicBezTo>
                  <a:cubicBezTo>
                    <a:pt x="119" y="94"/>
                    <a:pt x="115" y="91"/>
                    <a:pt x="116" y="94"/>
                  </a:cubicBezTo>
                  <a:cubicBezTo>
                    <a:pt x="113" y="93"/>
                    <a:pt x="110" y="92"/>
                    <a:pt x="108" y="89"/>
                  </a:cubicBezTo>
                  <a:cubicBezTo>
                    <a:pt x="109" y="87"/>
                    <a:pt x="109" y="87"/>
                    <a:pt x="109" y="87"/>
                  </a:cubicBezTo>
                  <a:cubicBezTo>
                    <a:pt x="108" y="87"/>
                    <a:pt x="110" y="89"/>
                    <a:pt x="111" y="89"/>
                  </a:cubicBezTo>
                  <a:cubicBezTo>
                    <a:pt x="109" y="89"/>
                    <a:pt x="109" y="83"/>
                    <a:pt x="105" y="84"/>
                  </a:cubicBezTo>
                  <a:cubicBezTo>
                    <a:pt x="106" y="87"/>
                    <a:pt x="106" y="87"/>
                    <a:pt x="106" y="87"/>
                  </a:cubicBezTo>
                  <a:cubicBezTo>
                    <a:pt x="103" y="87"/>
                    <a:pt x="99" y="86"/>
                    <a:pt x="97" y="83"/>
                  </a:cubicBezTo>
                  <a:cubicBezTo>
                    <a:pt x="97" y="86"/>
                    <a:pt x="98" y="84"/>
                    <a:pt x="98" y="87"/>
                  </a:cubicBezTo>
                  <a:cubicBezTo>
                    <a:pt x="99" y="83"/>
                    <a:pt x="104" y="93"/>
                    <a:pt x="104" y="88"/>
                  </a:cubicBezTo>
                  <a:cubicBezTo>
                    <a:pt x="104" y="92"/>
                    <a:pt x="106" y="92"/>
                    <a:pt x="107" y="96"/>
                  </a:cubicBezTo>
                  <a:cubicBezTo>
                    <a:pt x="107" y="96"/>
                    <a:pt x="107" y="94"/>
                    <a:pt x="109" y="97"/>
                  </a:cubicBezTo>
                  <a:cubicBezTo>
                    <a:pt x="109" y="97"/>
                    <a:pt x="109" y="96"/>
                    <a:pt x="110" y="96"/>
                  </a:cubicBezTo>
                  <a:cubicBezTo>
                    <a:pt x="110" y="97"/>
                    <a:pt x="110" y="97"/>
                    <a:pt x="110" y="97"/>
                  </a:cubicBezTo>
                  <a:cubicBezTo>
                    <a:pt x="110" y="96"/>
                    <a:pt x="110" y="96"/>
                    <a:pt x="110" y="96"/>
                  </a:cubicBezTo>
                  <a:cubicBezTo>
                    <a:pt x="110" y="96"/>
                    <a:pt x="110" y="96"/>
                    <a:pt x="110" y="96"/>
                  </a:cubicBezTo>
                  <a:cubicBezTo>
                    <a:pt x="109" y="96"/>
                    <a:pt x="109" y="95"/>
                    <a:pt x="109" y="95"/>
                  </a:cubicBezTo>
                  <a:cubicBezTo>
                    <a:pt x="112" y="94"/>
                    <a:pt x="115" y="97"/>
                    <a:pt x="117" y="97"/>
                  </a:cubicBezTo>
                  <a:cubicBezTo>
                    <a:pt x="118" y="99"/>
                    <a:pt x="116" y="98"/>
                    <a:pt x="116" y="99"/>
                  </a:cubicBezTo>
                  <a:cubicBezTo>
                    <a:pt x="118" y="99"/>
                    <a:pt x="118" y="99"/>
                    <a:pt x="118" y="99"/>
                  </a:cubicBezTo>
                  <a:cubicBezTo>
                    <a:pt x="117" y="101"/>
                    <a:pt x="120" y="104"/>
                    <a:pt x="116" y="103"/>
                  </a:cubicBezTo>
                  <a:cubicBezTo>
                    <a:pt x="119" y="105"/>
                    <a:pt x="119" y="105"/>
                    <a:pt x="119" y="105"/>
                  </a:cubicBezTo>
                  <a:cubicBezTo>
                    <a:pt x="119" y="106"/>
                    <a:pt x="119" y="107"/>
                    <a:pt x="119" y="107"/>
                  </a:cubicBezTo>
                  <a:cubicBezTo>
                    <a:pt x="119" y="107"/>
                    <a:pt x="120" y="107"/>
                    <a:pt x="120" y="107"/>
                  </a:cubicBezTo>
                  <a:cubicBezTo>
                    <a:pt x="120" y="108"/>
                    <a:pt x="123" y="107"/>
                    <a:pt x="121" y="108"/>
                  </a:cubicBezTo>
                  <a:cubicBezTo>
                    <a:pt x="121" y="107"/>
                    <a:pt x="124" y="108"/>
                    <a:pt x="124" y="109"/>
                  </a:cubicBezTo>
                  <a:cubicBezTo>
                    <a:pt x="124" y="109"/>
                    <a:pt x="124" y="109"/>
                    <a:pt x="124" y="109"/>
                  </a:cubicBezTo>
                  <a:cubicBezTo>
                    <a:pt x="124" y="109"/>
                    <a:pt x="124" y="109"/>
                    <a:pt x="124" y="109"/>
                  </a:cubicBezTo>
                  <a:cubicBezTo>
                    <a:pt x="123" y="110"/>
                    <a:pt x="124" y="113"/>
                    <a:pt x="119" y="114"/>
                  </a:cubicBezTo>
                  <a:cubicBezTo>
                    <a:pt x="119" y="115"/>
                    <a:pt x="118" y="117"/>
                    <a:pt x="115" y="119"/>
                  </a:cubicBezTo>
                  <a:cubicBezTo>
                    <a:pt x="114" y="119"/>
                    <a:pt x="114" y="119"/>
                    <a:pt x="114" y="119"/>
                  </a:cubicBezTo>
                  <a:cubicBezTo>
                    <a:pt x="113" y="121"/>
                    <a:pt x="108" y="123"/>
                    <a:pt x="109" y="125"/>
                  </a:cubicBezTo>
                  <a:cubicBezTo>
                    <a:pt x="104" y="124"/>
                    <a:pt x="100" y="133"/>
                    <a:pt x="97" y="136"/>
                  </a:cubicBezTo>
                  <a:cubicBezTo>
                    <a:pt x="99" y="137"/>
                    <a:pt x="99" y="137"/>
                    <a:pt x="99" y="137"/>
                  </a:cubicBezTo>
                  <a:cubicBezTo>
                    <a:pt x="97" y="139"/>
                    <a:pt x="95" y="142"/>
                    <a:pt x="94" y="145"/>
                  </a:cubicBezTo>
                  <a:cubicBezTo>
                    <a:pt x="95" y="146"/>
                    <a:pt x="95" y="146"/>
                    <a:pt x="95" y="146"/>
                  </a:cubicBezTo>
                  <a:cubicBezTo>
                    <a:pt x="94" y="149"/>
                    <a:pt x="89" y="151"/>
                    <a:pt x="86" y="155"/>
                  </a:cubicBezTo>
                  <a:cubicBezTo>
                    <a:pt x="86" y="154"/>
                    <a:pt x="87" y="153"/>
                    <a:pt x="88" y="153"/>
                  </a:cubicBezTo>
                  <a:cubicBezTo>
                    <a:pt x="81" y="155"/>
                    <a:pt x="82" y="164"/>
                    <a:pt x="76" y="166"/>
                  </a:cubicBezTo>
                  <a:cubicBezTo>
                    <a:pt x="76" y="168"/>
                    <a:pt x="75" y="168"/>
                    <a:pt x="74" y="168"/>
                  </a:cubicBezTo>
                  <a:cubicBezTo>
                    <a:pt x="74" y="168"/>
                    <a:pt x="74" y="168"/>
                    <a:pt x="74" y="168"/>
                  </a:cubicBezTo>
                  <a:cubicBezTo>
                    <a:pt x="74" y="168"/>
                    <a:pt x="74" y="168"/>
                    <a:pt x="74" y="169"/>
                  </a:cubicBezTo>
                  <a:cubicBezTo>
                    <a:pt x="73" y="169"/>
                    <a:pt x="73" y="169"/>
                    <a:pt x="72" y="169"/>
                  </a:cubicBezTo>
                  <a:cubicBezTo>
                    <a:pt x="73" y="169"/>
                    <a:pt x="73" y="169"/>
                    <a:pt x="74" y="169"/>
                  </a:cubicBezTo>
                  <a:cubicBezTo>
                    <a:pt x="73" y="170"/>
                    <a:pt x="72" y="171"/>
                    <a:pt x="72" y="172"/>
                  </a:cubicBezTo>
                  <a:cubicBezTo>
                    <a:pt x="70" y="172"/>
                    <a:pt x="70" y="172"/>
                    <a:pt x="70" y="172"/>
                  </a:cubicBezTo>
                  <a:cubicBezTo>
                    <a:pt x="70" y="172"/>
                    <a:pt x="70" y="172"/>
                    <a:pt x="70" y="172"/>
                  </a:cubicBezTo>
                  <a:cubicBezTo>
                    <a:pt x="68" y="173"/>
                    <a:pt x="69" y="173"/>
                    <a:pt x="71" y="174"/>
                  </a:cubicBezTo>
                  <a:cubicBezTo>
                    <a:pt x="71" y="174"/>
                    <a:pt x="71" y="175"/>
                    <a:pt x="71" y="176"/>
                  </a:cubicBezTo>
                  <a:cubicBezTo>
                    <a:pt x="70" y="176"/>
                    <a:pt x="69" y="176"/>
                    <a:pt x="69" y="176"/>
                  </a:cubicBezTo>
                  <a:cubicBezTo>
                    <a:pt x="68" y="177"/>
                    <a:pt x="68" y="177"/>
                    <a:pt x="68" y="178"/>
                  </a:cubicBezTo>
                  <a:cubicBezTo>
                    <a:pt x="68" y="178"/>
                    <a:pt x="68" y="178"/>
                    <a:pt x="67" y="178"/>
                  </a:cubicBezTo>
                  <a:cubicBezTo>
                    <a:pt x="67" y="178"/>
                    <a:pt x="66" y="178"/>
                    <a:pt x="66" y="178"/>
                  </a:cubicBezTo>
                  <a:cubicBezTo>
                    <a:pt x="66" y="180"/>
                    <a:pt x="61" y="184"/>
                    <a:pt x="63" y="187"/>
                  </a:cubicBezTo>
                  <a:cubicBezTo>
                    <a:pt x="63" y="187"/>
                    <a:pt x="62" y="187"/>
                    <a:pt x="63" y="186"/>
                  </a:cubicBezTo>
                  <a:cubicBezTo>
                    <a:pt x="61" y="187"/>
                    <a:pt x="60" y="188"/>
                    <a:pt x="60" y="190"/>
                  </a:cubicBezTo>
                  <a:cubicBezTo>
                    <a:pt x="57" y="189"/>
                    <a:pt x="57" y="189"/>
                    <a:pt x="57" y="189"/>
                  </a:cubicBezTo>
                  <a:cubicBezTo>
                    <a:pt x="57" y="194"/>
                    <a:pt x="57" y="194"/>
                    <a:pt x="57" y="194"/>
                  </a:cubicBezTo>
                  <a:cubicBezTo>
                    <a:pt x="54" y="194"/>
                    <a:pt x="53" y="194"/>
                    <a:pt x="53" y="191"/>
                  </a:cubicBezTo>
                  <a:cubicBezTo>
                    <a:pt x="52" y="197"/>
                    <a:pt x="51" y="195"/>
                    <a:pt x="50" y="200"/>
                  </a:cubicBezTo>
                  <a:cubicBezTo>
                    <a:pt x="49" y="199"/>
                    <a:pt x="49" y="199"/>
                    <a:pt x="49" y="199"/>
                  </a:cubicBezTo>
                  <a:cubicBezTo>
                    <a:pt x="48" y="200"/>
                    <a:pt x="48" y="204"/>
                    <a:pt x="46" y="203"/>
                  </a:cubicBezTo>
                  <a:cubicBezTo>
                    <a:pt x="43" y="204"/>
                    <a:pt x="39" y="209"/>
                    <a:pt x="33" y="214"/>
                  </a:cubicBezTo>
                  <a:cubicBezTo>
                    <a:pt x="28" y="219"/>
                    <a:pt x="22" y="225"/>
                    <a:pt x="14" y="230"/>
                  </a:cubicBezTo>
                  <a:cubicBezTo>
                    <a:pt x="20" y="228"/>
                    <a:pt x="18" y="230"/>
                    <a:pt x="15" y="231"/>
                  </a:cubicBezTo>
                  <a:cubicBezTo>
                    <a:pt x="12" y="233"/>
                    <a:pt x="9" y="235"/>
                    <a:pt x="13" y="234"/>
                  </a:cubicBezTo>
                  <a:cubicBezTo>
                    <a:pt x="10" y="236"/>
                    <a:pt x="7" y="238"/>
                    <a:pt x="7" y="237"/>
                  </a:cubicBezTo>
                  <a:cubicBezTo>
                    <a:pt x="5" y="239"/>
                    <a:pt x="3" y="241"/>
                    <a:pt x="0" y="243"/>
                  </a:cubicBezTo>
                  <a:cubicBezTo>
                    <a:pt x="3" y="243"/>
                    <a:pt x="5" y="243"/>
                    <a:pt x="11" y="241"/>
                  </a:cubicBezTo>
                  <a:cubicBezTo>
                    <a:pt x="10" y="242"/>
                    <a:pt x="6" y="243"/>
                    <a:pt x="6" y="244"/>
                  </a:cubicBezTo>
                  <a:cubicBezTo>
                    <a:pt x="7" y="243"/>
                    <a:pt x="10" y="243"/>
                    <a:pt x="10" y="243"/>
                  </a:cubicBezTo>
                  <a:cubicBezTo>
                    <a:pt x="9" y="244"/>
                    <a:pt x="7" y="244"/>
                    <a:pt x="4" y="245"/>
                  </a:cubicBezTo>
                  <a:cubicBezTo>
                    <a:pt x="13" y="245"/>
                    <a:pt x="20" y="241"/>
                    <a:pt x="26" y="238"/>
                  </a:cubicBezTo>
                  <a:cubicBezTo>
                    <a:pt x="26" y="239"/>
                    <a:pt x="29" y="239"/>
                    <a:pt x="34" y="237"/>
                  </a:cubicBezTo>
                  <a:cubicBezTo>
                    <a:pt x="34" y="238"/>
                    <a:pt x="34" y="239"/>
                    <a:pt x="29" y="240"/>
                  </a:cubicBezTo>
                  <a:cubicBezTo>
                    <a:pt x="31" y="240"/>
                    <a:pt x="34" y="240"/>
                    <a:pt x="37" y="240"/>
                  </a:cubicBezTo>
                  <a:cubicBezTo>
                    <a:pt x="41" y="240"/>
                    <a:pt x="44" y="240"/>
                    <a:pt x="45" y="239"/>
                  </a:cubicBezTo>
                  <a:cubicBezTo>
                    <a:pt x="45" y="239"/>
                    <a:pt x="48" y="239"/>
                    <a:pt x="49" y="239"/>
                  </a:cubicBezTo>
                  <a:cubicBezTo>
                    <a:pt x="54" y="239"/>
                    <a:pt x="54" y="239"/>
                    <a:pt x="59" y="239"/>
                  </a:cubicBezTo>
                  <a:cubicBezTo>
                    <a:pt x="58" y="238"/>
                    <a:pt x="58" y="238"/>
                    <a:pt x="58" y="238"/>
                  </a:cubicBezTo>
                  <a:cubicBezTo>
                    <a:pt x="60" y="235"/>
                    <a:pt x="62" y="238"/>
                    <a:pt x="65" y="237"/>
                  </a:cubicBezTo>
                  <a:cubicBezTo>
                    <a:pt x="65" y="238"/>
                    <a:pt x="65" y="238"/>
                    <a:pt x="65" y="238"/>
                  </a:cubicBezTo>
                  <a:cubicBezTo>
                    <a:pt x="68" y="239"/>
                    <a:pt x="69" y="238"/>
                    <a:pt x="70" y="238"/>
                  </a:cubicBezTo>
                  <a:cubicBezTo>
                    <a:pt x="71" y="238"/>
                    <a:pt x="71" y="238"/>
                    <a:pt x="76" y="239"/>
                  </a:cubicBezTo>
                  <a:cubicBezTo>
                    <a:pt x="75" y="237"/>
                    <a:pt x="75" y="237"/>
                    <a:pt x="75" y="237"/>
                  </a:cubicBezTo>
                  <a:cubicBezTo>
                    <a:pt x="75" y="235"/>
                    <a:pt x="76" y="235"/>
                    <a:pt x="78" y="236"/>
                  </a:cubicBezTo>
                  <a:cubicBezTo>
                    <a:pt x="79" y="235"/>
                    <a:pt x="83" y="233"/>
                    <a:pt x="84" y="230"/>
                  </a:cubicBezTo>
                  <a:cubicBezTo>
                    <a:pt x="83" y="231"/>
                    <a:pt x="83" y="231"/>
                    <a:pt x="83" y="231"/>
                  </a:cubicBezTo>
                  <a:cubicBezTo>
                    <a:pt x="83" y="230"/>
                    <a:pt x="83" y="230"/>
                    <a:pt x="84" y="229"/>
                  </a:cubicBezTo>
                  <a:cubicBezTo>
                    <a:pt x="85" y="229"/>
                    <a:pt x="86" y="229"/>
                    <a:pt x="87" y="229"/>
                  </a:cubicBezTo>
                  <a:cubicBezTo>
                    <a:pt x="89" y="228"/>
                    <a:pt x="92" y="228"/>
                    <a:pt x="93" y="228"/>
                  </a:cubicBezTo>
                  <a:cubicBezTo>
                    <a:pt x="93" y="227"/>
                    <a:pt x="93" y="229"/>
                    <a:pt x="92" y="229"/>
                  </a:cubicBezTo>
                  <a:cubicBezTo>
                    <a:pt x="98" y="226"/>
                    <a:pt x="91" y="227"/>
                    <a:pt x="93" y="223"/>
                  </a:cubicBezTo>
                  <a:cubicBezTo>
                    <a:pt x="94" y="224"/>
                    <a:pt x="95" y="226"/>
                    <a:pt x="97" y="224"/>
                  </a:cubicBezTo>
                  <a:cubicBezTo>
                    <a:pt x="99" y="224"/>
                    <a:pt x="98" y="215"/>
                    <a:pt x="103" y="213"/>
                  </a:cubicBezTo>
                  <a:cubicBezTo>
                    <a:pt x="101" y="213"/>
                    <a:pt x="100" y="213"/>
                    <a:pt x="100" y="211"/>
                  </a:cubicBezTo>
                  <a:cubicBezTo>
                    <a:pt x="102" y="209"/>
                    <a:pt x="108" y="207"/>
                    <a:pt x="107" y="203"/>
                  </a:cubicBezTo>
                  <a:cubicBezTo>
                    <a:pt x="108" y="203"/>
                    <a:pt x="108" y="203"/>
                    <a:pt x="108" y="203"/>
                  </a:cubicBezTo>
                  <a:cubicBezTo>
                    <a:pt x="109" y="201"/>
                    <a:pt x="112" y="196"/>
                    <a:pt x="111" y="194"/>
                  </a:cubicBezTo>
                  <a:cubicBezTo>
                    <a:pt x="118" y="196"/>
                    <a:pt x="117" y="181"/>
                    <a:pt x="122" y="184"/>
                  </a:cubicBezTo>
                  <a:cubicBezTo>
                    <a:pt x="126" y="179"/>
                    <a:pt x="126" y="179"/>
                    <a:pt x="126" y="179"/>
                  </a:cubicBezTo>
                  <a:cubicBezTo>
                    <a:pt x="126" y="179"/>
                    <a:pt x="126" y="179"/>
                    <a:pt x="126" y="179"/>
                  </a:cubicBezTo>
                  <a:cubicBezTo>
                    <a:pt x="129" y="176"/>
                    <a:pt x="129" y="173"/>
                    <a:pt x="128" y="171"/>
                  </a:cubicBezTo>
                  <a:cubicBezTo>
                    <a:pt x="129" y="171"/>
                    <a:pt x="129" y="172"/>
                    <a:pt x="130" y="172"/>
                  </a:cubicBezTo>
                  <a:cubicBezTo>
                    <a:pt x="135" y="167"/>
                    <a:pt x="135" y="167"/>
                    <a:pt x="136" y="160"/>
                  </a:cubicBezTo>
                  <a:cubicBezTo>
                    <a:pt x="137" y="161"/>
                    <a:pt x="137" y="161"/>
                    <a:pt x="137" y="161"/>
                  </a:cubicBezTo>
                  <a:cubicBezTo>
                    <a:pt x="137" y="159"/>
                    <a:pt x="146" y="155"/>
                    <a:pt x="148" y="149"/>
                  </a:cubicBezTo>
                  <a:cubicBezTo>
                    <a:pt x="148" y="149"/>
                    <a:pt x="148" y="149"/>
                    <a:pt x="148" y="150"/>
                  </a:cubicBezTo>
                  <a:cubicBezTo>
                    <a:pt x="150" y="143"/>
                    <a:pt x="163" y="139"/>
                    <a:pt x="158" y="133"/>
                  </a:cubicBezTo>
                  <a:cubicBezTo>
                    <a:pt x="160" y="128"/>
                    <a:pt x="160" y="128"/>
                    <a:pt x="160" y="128"/>
                  </a:cubicBezTo>
                  <a:cubicBezTo>
                    <a:pt x="156" y="132"/>
                    <a:pt x="158" y="125"/>
                    <a:pt x="155" y="127"/>
                  </a:cubicBezTo>
                  <a:cubicBezTo>
                    <a:pt x="156" y="124"/>
                    <a:pt x="161" y="123"/>
                    <a:pt x="159" y="125"/>
                  </a:cubicBezTo>
                  <a:cubicBezTo>
                    <a:pt x="159" y="126"/>
                    <a:pt x="159" y="126"/>
                    <a:pt x="159" y="126"/>
                  </a:cubicBezTo>
                  <a:cubicBezTo>
                    <a:pt x="161" y="129"/>
                    <a:pt x="164" y="120"/>
                    <a:pt x="166" y="122"/>
                  </a:cubicBezTo>
                  <a:cubicBezTo>
                    <a:pt x="167" y="120"/>
                    <a:pt x="168" y="119"/>
                    <a:pt x="169" y="118"/>
                  </a:cubicBezTo>
                  <a:cubicBezTo>
                    <a:pt x="173" y="113"/>
                    <a:pt x="173" y="113"/>
                    <a:pt x="173" y="113"/>
                  </a:cubicBezTo>
                  <a:cubicBezTo>
                    <a:pt x="176" y="109"/>
                    <a:pt x="179" y="105"/>
                    <a:pt x="182" y="102"/>
                  </a:cubicBezTo>
                  <a:cubicBezTo>
                    <a:pt x="179" y="99"/>
                    <a:pt x="177" y="96"/>
                    <a:pt x="174" y="93"/>
                  </a:cubicBezTo>
                  <a:cubicBezTo>
                    <a:pt x="171" y="90"/>
                    <a:pt x="167" y="87"/>
                    <a:pt x="166" y="85"/>
                  </a:cubicBezTo>
                  <a:cubicBezTo>
                    <a:pt x="165" y="88"/>
                    <a:pt x="165" y="88"/>
                    <a:pt x="165" y="88"/>
                  </a:cubicBezTo>
                  <a:cubicBezTo>
                    <a:pt x="162" y="85"/>
                    <a:pt x="162" y="85"/>
                    <a:pt x="162" y="85"/>
                  </a:cubicBezTo>
                  <a:cubicBezTo>
                    <a:pt x="162" y="84"/>
                    <a:pt x="163" y="83"/>
                    <a:pt x="165" y="85"/>
                  </a:cubicBezTo>
                  <a:cubicBezTo>
                    <a:pt x="165" y="83"/>
                    <a:pt x="160" y="83"/>
                    <a:pt x="160" y="83"/>
                  </a:cubicBezTo>
                  <a:cubicBezTo>
                    <a:pt x="156" y="78"/>
                    <a:pt x="164" y="82"/>
                    <a:pt x="162" y="81"/>
                  </a:cubicBezTo>
                  <a:cubicBezTo>
                    <a:pt x="161" y="79"/>
                    <a:pt x="161" y="79"/>
                    <a:pt x="161" y="79"/>
                  </a:cubicBezTo>
                  <a:cubicBezTo>
                    <a:pt x="161" y="80"/>
                    <a:pt x="161" y="80"/>
                    <a:pt x="161" y="80"/>
                  </a:cubicBezTo>
                  <a:cubicBezTo>
                    <a:pt x="159" y="80"/>
                    <a:pt x="158" y="80"/>
                    <a:pt x="155" y="78"/>
                  </a:cubicBezTo>
                  <a:cubicBezTo>
                    <a:pt x="154" y="76"/>
                    <a:pt x="156" y="76"/>
                    <a:pt x="155" y="75"/>
                  </a:cubicBezTo>
                  <a:cubicBezTo>
                    <a:pt x="155" y="75"/>
                    <a:pt x="155" y="75"/>
                    <a:pt x="154" y="74"/>
                  </a:cubicBezTo>
                  <a:cubicBezTo>
                    <a:pt x="151" y="71"/>
                    <a:pt x="151" y="71"/>
                    <a:pt x="151" y="71"/>
                  </a:cubicBezTo>
                  <a:cubicBezTo>
                    <a:pt x="150" y="74"/>
                    <a:pt x="150" y="74"/>
                    <a:pt x="150" y="74"/>
                  </a:cubicBezTo>
                  <a:cubicBezTo>
                    <a:pt x="148" y="73"/>
                    <a:pt x="147" y="70"/>
                    <a:pt x="147" y="74"/>
                  </a:cubicBezTo>
                  <a:cubicBezTo>
                    <a:pt x="147" y="69"/>
                    <a:pt x="134" y="60"/>
                    <a:pt x="134" y="58"/>
                  </a:cubicBezTo>
                  <a:cubicBezTo>
                    <a:pt x="130" y="57"/>
                    <a:pt x="128" y="55"/>
                    <a:pt x="125" y="52"/>
                  </a:cubicBezTo>
                  <a:cubicBezTo>
                    <a:pt x="126" y="53"/>
                    <a:pt x="124" y="55"/>
                    <a:pt x="122" y="53"/>
                  </a:cubicBezTo>
                  <a:cubicBezTo>
                    <a:pt x="127" y="50"/>
                    <a:pt x="119" y="47"/>
                    <a:pt x="120" y="42"/>
                  </a:cubicBezTo>
                  <a:cubicBezTo>
                    <a:pt x="120" y="46"/>
                    <a:pt x="113" y="37"/>
                    <a:pt x="113" y="42"/>
                  </a:cubicBezTo>
                  <a:cubicBezTo>
                    <a:pt x="111" y="40"/>
                    <a:pt x="114" y="40"/>
                    <a:pt x="113" y="38"/>
                  </a:cubicBezTo>
                  <a:cubicBezTo>
                    <a:pt x="107" y="35"/>
                    <a:pt x="104" y="27"/>
                    <a:pt x="97" y="22"/>
                  </a:cubicBezTo>
                  <a:cubicBezTo>
                    <a:pt x="97" y="23"/>
                    <a:pt x="97" y="24"/>
                    <a:pt x="95" y="24"/>
                  </a:cubicBezTo>
                  <a:cubicBezTo>
                    <a:pt x="94" y="18"/>
                    <a:pt x="94" y="18"/>
                    <a:pt x="94" y="18"/>
                  </a:cubicBezTo>
                  <a:cubicBezTo>
                    <a:pt x="93" y="18"/>
                    <a:pt x="90" y="20"/>
                    <a:pt x="90" y="17"/>
                  </a:cubicBezTo>
                  <a:cubicBezTo>
                    <a:pt x="90" y="17"/>
                    <a:pt x="90" y="18"/>
                    <a:pt x="89" y="18"/>
                  </a:cubicBezTo>
                  <a:cubicBezTo>
                    <a:pt x="87" y="15"/>
                    <a:pt x="85" y="13"/>
                    <a:pt x="83" y="11"/>
                  </a:cubicBezTo>
                  <a:cubicBezTo>
                    <a:pt x="81" y="9"/>
                    <a:pt x="81" y="9"/>
                    <a:pt x="81" y="9"/>
                  </a:cubicBezTo>
                  <a:cubicBezTo>
                    <a:pt x="79" y="7"/>
                    <a:pt x="79" y="7"/>
                    <a:pt x="79" y="7"/>
                  </a:cubicBezTo>
                  <a:cubicBezTo>
                    <a:pt x="74" y="3"/>
                    <a:pt x="74" y="3"/>
                    <a:pt x="74" y="3"/>
                  </a:cubicBezTo>
                  <a:cubicBezTo>
                    <a:pt x="64" y="3"/>
                    <a:pt x="64" y="3"/>
                    <a:pt x="64" y="3"/>
                  </a:cubicBezTo>
                  <a:cubicBezTo>
                    <a:pt x="61" y="3"/>
                    <a:pt x="59" y="3"/>
                    <a:pt x="56" y="3"/>
                  </a:cubicBezTo>
                  <a:cubicBezTo>
                    <a:pt x="51" y="3"/>
                    <a:pt x="46" y="2"/>
                    <a:pt x="42" y="0"/>
                  </a:cubicBezTo>
                  <a:cubicBezTo>
                    <a:pt x="44" y="1"/>
                    <a:pt x="42" y="1"/>
                    <a:pt x="41" y="1"/>
                  </a:cubicBezTo>
                  <a:cubicBezTo>
                    <a:pt x="42" y="2"/>
                    <a:pt x="41" y="3"/>
                    <a:pt x="41" y="4"/>
                  </a:cubicBezTo>
                  <a:cubicBezTo>
                    <a:pt x="34" y="1"/>
                    <a:pt x="34" y="1"/>
                    <a:pt x="34" y="1"/>
                  </a:cubicBezTo>
                  <a:cubicBezTo>
                    <a:pt x="33" y="4"/>
                    <a:pt x="27" y="2"/>
                    <a:pt x="26" y="4"/>
                  </a:cubicBezTo>
                  <a:cubicBezTo>
                    <a:pt x="28" y="4"/>
                    <a:pt x="28" y="4"/>
                    <a:pt x="28" y="4"/>
                  </a:cubicBezTo>
                  <a:cubicBezTo>
                    <a:pt x="26" y="7"/>
                    <a:pt x="32" y="10"/>
                    <a:pt x="32" y="14"/>
                  </a:cubicBezTo>
                  <a:cubicBezTo>
                    <a:pt x="35" y="11"/>
                    <a:pt x="40" y="19"/>
                    <a:pt x="45" y="14"/>
                  </a:cubicBezTo>
                  <a:cubicBezTo>
                    <a:pt x="47" y="15"/>
                    <a:pt x="44" y="16"/>
                    <a:pt x="45" y="16"/>
                  </a:cubicBezTo>
                  <a:cubicBezTo>
                    <a:pt x="46" y="15"/>
                    <a:pt x="48" y="14"/>
                    <a:pt x="51" y="15"/>
                  </a:cubicBezTo>
                  <a:cubicBezTo>
                    <a:pt x="51" y="16"/>
                    <a:pt x="51" y="16"/>
                    <a:pt x="51" y="16"/>
                  </a:cubicBezTo>
                  <a:cubicBezTo>
                    <a:pt x="55" y="15"/>
                    <a:pt x="58" y="16"/>
                    <a:pt x="61" y="16"/>
                  </a:cubicBezTo>
                  <a:cubicBezTo>
                    <a:pt x="62" y="16"/>
                    <a:pt x="64" y="17"/>
                    <a:pt x="65" y="17"/>
                  </a:cubicBezTo>
                  <a:cubicBezTo>
                    <a:pt x="66" y="17"/>
                    <a:pt x="67" y="18"/>
                    <a:pt x="68" y="18"/>
                  </a:cubicBezTo>
                  <a:cubicBezTo>
                    <a:pt x="68" y="18"/>
                    <a:pt x="68" y="18"/>
                    <a:pt x="68" y="18"/>
                  </a:cubicBezTo>
                  <a:cubicBezTo>
                    <a:pt x="68" y="18"/>
                    <a:pt x="68" y="18"/>
                    <a:pt x="68" y="17"/>
                  </a:cubicBezTo>
                  <a:cubicBezTo>
                    <a:pt x="68" y="17"/>
                    <a:pt x="68" y="16"/>
                    <a:pt x="68" y="16"/>
                  </a:cubicBezTo>
                  <a:cubicBezTo>
                    <a:pt x="69" y="17"/>
                    <a:pt x="69" y="18"/>
                    <a:pt x="69" y="18"/>
                  </a:cubicBezTo>
                  <a:cubicBezTo>
                    <a:pt x="71" y="17"/>
                    <a:pt x="69" y="17"/>
                    <a:pt x="69" y="16"/>
                  </a:cubicBezTo>
                  <a:cubicBezTo>
                    <a:pt x="68" y="15"/>
                    <a:pt x="68" y="15"/>
                    <a:pt x="69" y="14"/>
                  </a:cubicBezTo>
                  <a:cubicBezTo>
                    <a:pt x="69" y="14"/>
                    <a:pt x="69" y="14"/>
                    <a:pt x="69" y="14"/>
                  </a:cubicBezTo>
                  <a:cubicBezTo>
                    <a:pt x="69" y="15"/>
                    <a:pt x="69" y="16"/>
                    <a:pt x="70" y="17"/>
                  </a:cubicBezTo>
                  <a:cubicBezTo>
                    <a:pt x="70" y="17"/>
                    <a:pt x="70" y="18"/>
                    <a:pt x="71" y="18"/>
                  </a:cubicBezTo>
                  <a:cubicBezTo>
                    <a:pt x="71" y="19"/>
                    <a:pt x="72" y="19"/>
                    <a:pt x="72" y="20"/>
                  </a:cubicBezTo>
                  <a:cubicBezTo>
                    <a:pt x="75" y="22"/>
                    <a:pt x="77" y="25"/>
                    <a:pt x="76" y="27"/>
                  </a:cubicBezTo>
                  <a:cubicBezTo>
                    <a:pt x="79" y="29"/>
                    <a:pt x="77" y="25"/>
                    <a:pt x="79" y="27"/>
                  </a:cubicBezTo>
                  <a:cubicBezTo>
                    <a:pt x="79" y="28"/>
                    <a:pt x="79" y="28"/>
                    <a:pt x="79" y="28"/>
                  </a:cubicBezTo>
                  <a:cubicBezTo>
                    <a:pt x="81" y="27"/>
                    <a:pt x="81" y="27"/>
                    <a:pt x="81" y="27"/>
                  </a:cubicBezTo>
                  <a:cubicBezTo>
                    <a:pt x="82" y="29"/>
                    <a:pt x="82" y="31"/>
                    <a:pt x="81" y="32"/>
                  </a:cubicBezTo>
                  <a:cubicBezTo>
                    <a:pt x="81" y="31"/>
                    <a:pt x="80" y="31"/>
                    <a:pt x="80" y="31"/>
                  </a:cubicBezTo>
                  <a:cubicBezTo>
                    <a:pt x="81" y="33"/>
                    <a:pt x="85" y="35"/>
                    <a:pt x="86" y="36"/>
                  </a:cubicBezTo>
                  <a:cubicBezTo>
                    <a:pt x="84" y="34"/>
                    <a:pt x="84" y="34"/>
                    <a:pt x="84" y="34"/>
                  </a:cubicBezTo>
                  <a:cubicBezTo>
                    <a:pt x="91" y="38"/>
                    <a:pt x="97" y="47"/>
                    <a:pt x="105" y="50"/>
                  </a:cubicBezTo>
                  <a:cubicBezTo>
                    <a:pt x="105" y="49"/>
                    <a:pt x="105" y="49"/>
                    <a:pt x="105" y="49"/>
                  </a:cubicBezTo>
                  <a:cubicBezTo>
                    <a:pt x="111" y="52"/>
                    <a:pt x="108" y="53"/>
                    <a:pt x="114" y="57"/>
                  </a:cubicBezTo>
                  <a:cubicBezTo>
                    <a:pt x="113" y="57"/>
                    <a:pt x="113" y="57"/>
                    <a:pt x="113" y="57"/>
                  </a:cubicBezTo>
                  <a:cubicBezTo>
                    <a:pt x="115" y="58"/>
                    <a:pt x="117" y="59"/>
                    <a:pt x="118" y="60"/>
                  </a:cubicBezTo>
                  <a:cubicBezTo>
                    <a:pt x="116" y="59"/>
                    <a:pt x="119" y="64"/>
                    <a:pt x="116" y="63"/>
                  </a:cubicBezTo>
                  <a:cubicBezTo>
                    <a:pt x="123" y="66"/>
                    <a:pt x="120" y="64"/>
                    <a:pt x="125" y="65"/>
                  </a:cubicBezTo>
                  <a:cubicBezTo>
                    <a:pt x="125" y="66"/>
                    <a:pt x="125" y="66"/>
                    <a:pt x="125" y="66"/>
                  </a:cubicBezTo>
                  <a:cubicBezTo>
                    <a:pt x="127" y="67"/>
                    <a:pt x="128" y="66"/>
                    <a:pt x="130" y="68"/>
                  </a:cubicBezTo>
                  <a:cubicBezTo>
                    <a:pt x="128" y="67"/>
                    <a:pt x="130" y="71"/>
                    <a:pt x="127" y="70"/>
                  </a:cubicBezTo>
                  <a:cubicBezTo>
                    <a:pt x="130" y="78"/>
                    <a:pt x="137" y="75"/>
                    <a:pt x="136" y="81"/>
                  </a:cubicBezTo>
                  <a:cubicBezTo>
                    <a:pt x="141" y="80"/>
                    <a:pt x="133" y="75"/>
                    <a:pt x="135" y="76"/>
                  </a:cubicBezTo>
                  <a:cubicBezTo>
                    <a:pt x="135" y="74"/>
                    <a:pt x="139" y="75"/>
                    <a:pt x="141" y="77"/>
                  </a:cubicBezTo>
                  <a:cubicBezTo>
                    <a:pt x="142" y="79"/>
                    <a:pt x="140" y="83"/>
                    <a:pt x="144" y="87"/>
                  </a:cubicBezTo>
                  <a:cubicBezTo>
                    <a:pt x="144" y="87"/>
                    <a:pt x="144" y="87"/>
                    <a:pt x="143" y="87"/>
                  </a:cubicBezTo>
                  <a:cubicBezTo>
                    <a:pt x="144" y="89"/>
                    <a:pt x="147" y="88"/>
                    <a:pt x="148" y="92"/>
                  </a:cubicBezTo>
                  <a:cubicBezTo>
                    <a:pt x="151" y="91"/>
                    <a:pt x="150" y="94"/>
                    <a:pt x="153" y="92"/>
                  </a:cubicBezTo>
                  <a:cubicBezTo>
                    <a:pt x="148" y="89"/>
                    <a:pt x="148" y="89"/>
                    <a:pt x="148" y="89"/>
                  </a:cubicBezTo>
                  <a:cubicBezTo>
                    <a:pt x="151" y="90"/>
                    <a:pt x="156" y="89"/>
                    <a:pt x="158" y="94"/>
                  </a:cubicBezTo>
                  <a:cubicBezTo>
                    <a:pt x="157" y="94"/>
                    <a:pt x="156" y="94"/>
                    <a:pt x="155" y="94"/>
                  </a:cubicBezTo>
                  <a:cubicBezTo>
                    <a:pt x="155" y="95"/>
                    <a:pt x="157" y="95"/>
                    <a:pt x="158" y="97"/>
                  </a:cubicBezTo>
                  <a:cubicBezTo>
                    <a:pt x="155" y="99"/>
                    <a:pt x="152" y="93"/>
                    <a:pt x="149" y="93"/>
                  </a:cubicBezTo>
                  <a:cubicBezTo>
                    <a:pt x="149" y="95"/>
                    <a:pt x="155" y="95"/>
                    <a:pt x="151" y="96"/>
                  </a:cubicBezTo>
                  <a:cubicBezTo>
                    <a:pt x="153" y="96"/>
                    <a:pt x="154" y="97"/>
                    <a:pt x="155" y="98"/>
                  </a:cubicBezTo>
                  <a:cubicBezTo>
                    <a:pt x="156" y="98"/>
                    <a:pt x="156" y="99"/>
                    <a:pt x="156" y="99"/>
                  </a:cubicBezTo>
                  <a:cubicBezTo>
                    <a:pt x="156" y="99"/>
                    <a:pt x="157" y="100"/>
                    <a:pt x="157" y="100"/>
                  </a:cubicBezTo>
                  <a:cubicBezTo>
                    <a:pt x="157" y="100"/>
                    <a:pt x="158" y="100"/>
                    <a:pt x="159" y="100"/>
                  </a:cubicBezTo>
                  <a:cubicBezTo>
                    <a:pt x="157" y="101"/>
                    <a:pt x="157" y="101"/>
                    <a:pt x="157" y="101"/>
                  </a:cubicBezTo>
                  <a:cubicBezTo>
                    <a:pt x="157" y="101"/>
                    <a:pt x="159" y="101"/>
                    <a:pt x="159" y="101"/>
                  </a:cubicBezTo>
                  <a:cubicBezTo>
                    <a:pt x="159" y="101"/>
                    <a:pt x="156" y="102"/>
                    <a:pt x="156" y="102"/>
                  </a:cubicBezTo>
                  <a:cubicBezTo>
                    <a:pt x="158" y="102"/>
                    <a:pt x="158" y="102"/>
                    <a:pt x="157" y="103"/>
                  </a:cubicBezTo>
                  <a:cubicBezTo>
                    <a:pt x="157" y="103"/>
                    <a:pt x="157" y="104"/>
                    <a:pt x="158" y="104"/>
                  </a:cubicBezTo>
                  <a:cubicBezTo>
                    <a:pt x="157" y="103"/>
                    <a:pt x="157" y="103"/>
                    <a:pt x="158" y="103"/>
                  </a:cubicBezTo>
                  <a:cubicBezTo>
                    <a:pt x="159" y="103"/>
                    <a:pt x="160" y="103"/>
                    <a:pt x="161" y="102"/>
                  </a:cubicBezTo>
                  <a:cubicBezTo>
                    <a:pt x="163" y="103"/>
                    <a:pt x="163" y="103"/>
                    <a:pt x="163" y="104"/>
                  </a:cubicBezTo>
                  <a:cubicBezTo>
                    <a:pt x="160" y="105"/>
                    <a:pt x="156" y="105"/>
                    <a:pt x="156" y="106"/>
                  </a:cubicBezTo>
                  <a:cubicBezTo>
                    <a:pt x="156" y="106"/>
                    <a:pt x="158" y="105"/>
                    <a:pt x="159" y="106"/>
                  </a:cubicBezTo>
                  <a:cubicBezTo>
                    <a:pt x="158" y="106"/>
                    <a:pt x="156" y="107"/>
                    <a:pt x="155" y="106"/>
                  </a:cubicBezTo>
                  <a:cubicBezTo>
                    <a:pt x="155" y="107"/>
                    <a:pt x="156" y="107"/>
                    <a:pt x="156" y="107"/>
                  </a:cubicBezTo>
                  <a:cubicBezTo>
                    <a:pt x="157" y="108"/>
                    <a:pt x="158" y="108"/>
                    <a:pt x="158" y="108"/>
                  </a:cubicBezTo>
                  <a:cubicBezTo>
                    <a:pt x="157" y="108"/>
                    <a:pt x="157" y="108"/>
                    <a:pt x="157" y="108"/>
                  </a:cubicBezTo>
                  <a:cubicBezTo>
                    <a:pt x="157" y="108"/>
                    <a:pt x="157" y="109"/>
                    <a:pt x="157" y="109"/>
                  </a:cubicBezTo>
                  <a:cubicBezTo>
                    <a:pt x="157" y="110"/>
                    <a:pt x="157" y="112"/>
                    <a:pt x="157" y="113"/>
                  </a:cubicBezTo>
                  <a:cubicBezTo>
                    <a:pt x="155" y="112"/>
                    <a:pt x="155" y="112"/>
                    <a:pt x="155" y="112"/>
                  </a:cubicBezTo>
                  <a:cubicBezTo>
                    <a:pt x="150" y="116"/>
                    <a:pt x="157" y="116"/>
                    <a:pt x="152" y="120"/>
                  </a:cubicBezTo>
                  <a:cubicBezTo>
                    <a:pt x="152" y="116"/>
                    <a:pt x="152" y="116"/>
                    <a:pt x="152" y="116"/>
                  </a:cubicBezTo>
                  <a:cubicBezTo>
                    <a:pt x="150" y="119"/>
                    <a:pt x="150" y="119"/>
                    <a:pt x="150" y="119"/>
                  </a:cubicBezTo>
                  <a:cubicBezTo>
                    <a:pt x="149" y="117"/>
                    <a:pt x="149" y="117"/>
                    <a:pt x="149" y="117"/>
                  </a:cubicBezTo>
                  <a:cubicBezTo>
                    <a:pt x="148" y="121"/>
                    <a:pt x="147" y="121"/>
                    <a:pt x="145" y="124"/>
                  </a:cubicBezTo>
                  <a:cubicBezTo>
                    <a:pt x="147" y="124"/>
                    <a:pt x="148" y="126"/>
                    <a:pt x="146" y="128"/>
                  </a:cubicBezTo>
                  <a:cubicBezTo>
                    <a:pt x="144" y="129"/>
                    <a:pt x="145" y="126"/>
                    <a:pt x="143" y="130"/>
                  </a:cubicBezTo>
                  <a:cubicBezTo>
                    <a:pt x="142" y="128"/>
                    <a:pt x="142" y="127"/>
                    <a:pt x="144" y="126"/>
                  </a:cubicBezTo>
                  <a:cubicBezTo>
                    <a:pt x="144" y="126"/>
                    <a:pt x="144" y="125"/>
                    <a:pt x="144" y="124"/>
                  </a:cubicBezTo>
                  <a:cubicBezTo>
                    <a:pt x="141" y="125"/>
                    <a:pt x="140" y="128"/>
                    <a:pt x="139" y="130"/>
                  </a:cubicBezTo>
                  <a:cubicBezTo>
                    <a:pt x="140" y="129"/>
                    <a:pt x="140" y="129"/>
                    <a:pt x="141" y="129"/>
                  </a:cubicBezTo>
                  <a:cubicBezTo>
                    <a:pt x="139" y="135"/>
                    <a:pt x="139" y="135"/>
                    <a:pt x="139" y="135"/>
                  </a:cubicBezTo>
                  <a:cubicBezTo>
                    <a:pt x="138" y="135"/>
                    <a:pt x="138" y="134"/>
                    <a:pt x="138" y="134"/>
                  </a:cubicBezTo>
                  <a:cubicBezTo>
                    <a:pt x="137" y="135"/>
                    <a:pt x="138" y="136"/>
                    <a:pt x="137" y="137"/>
                  </a:cubicBezTo>
                  <a:cubicBezTo>
                    <a:pt x="136" y="136"/>
                    <a:pt x="134" y="135"/>
                    <a:pt x="135" y="133"/>
                  </a:cubicBezTo>
                  <a:cubicBezTo>
                    <a:pt x="133" y="138"/>
                    <a:pt x="133" y="138"/>
                    <a:pt x="133" y="138"/>
                  </a:cubicBezTo>
                  <a:cubicBezTo>
                    <a:pt x="132" y="138"/>
                    <a:pt x="130" y="140"/>
                    <a:pt x="130" y="139"/>
                  </a:cubicBezTo>
                  <a:cubicBezTo>
                    <a:pt x="127" y="141"/>
                    <a:pt x="128" y="147"/>
                    <a:pt x="124" y="149"/>
                  </a:cubicBezTo>
                  <a:cubicBezTo>
                    <a:pt x="125" y="150"/>
                    <a:pt x="124" y="150"/>
                    <a:pt x="124" y="151"/>
                  </a:cubicBezTo>
                  <a:cubicBezTo>
                    <a:pt x="122" y="154"/>
                    <a:pt x="118" y="156"/>
                    <a:pt x="117" y="161"/>
                  </a:cubicBezTo>
                  <a:cubicBezTo>
                    <a:pt x="113" y="161"/>
                    <a:pt x="113" y="161"/>
                    <a:pt x="113" y="161"/>
                  </a:cubicBezTo>
                  <a:cubicBezTo>
                    <a:pt x="111" y="165"/>
                    <a:pt x="118" y="160"/>
                    <a:pt x="115" y="166"/>
                  </a:cubicBezTo>
                  <a:cubicBezTo>
                    <a:pt x="113" y="170"/>
                    <a:pt x="112" y="166"/>
                    <a:pt x="111" y="167"/>
                  </a:cubicBezTo>
                  <a:cubicBezTo>
                    <a:pt x="111" y="169"/>
                    <a:pt x="111" y="174"/>
                    <a:pt x="107" y="176"/>
                  </a:cubicBezTo>
                  <a:cubicBezTo>
                    <a:pt x="107" y="174"/>
                    <a:pt x="108" y="174"/>
                    <a:pt x="109" y="173"/>
                  </a:cubicBezTo>
                  <a:close/>
                  <a:moveTo>
                    <a:pt x="83" y="210"/>
                  </a:moveTo>
                  <a:cubicBezTo>
                    <a:pt x="83" y="209"/>
                    <a:pt x="83" y="207"/>
                    <a:pt x="84" y="207"/>
                  </a:cubicBezTo>
                  <a:cubicBezTo>
                    <a:pt x="86" y="209"/>
                    <a:pt x="84" y="209"/>
                    <a:pt x="83" y="210"/>
                  </a:cubicBezTo>
                  <a:close/>
                  <a:moveTo>
                    <a:pt x="38" y="229"/>
                  </a:moveTo>
                  <a:cubicBezTo>
                    <a:pt x="40" y="229"/>
                    <a:pt x="40" y="229"/>
                    <a:pt x="40" y="230"/>
                  </a:cubicBezTo>
                  <a:cubicBezTo>
                    <a:pt x="39" y="230"/>
                    <a:pt x="38" y="230"/>
                    <a:pt x="38" y="229"/>
                  </a:cubicBezTo>
                  <a:close/>
                  <a:moveTo>
                    <a:pt x="121" y="105"/>
                  </a:moveTo>
                  <a:cubicBezTo>
                    <a:pt x="121" y="105"/>
                    <a:pt x="121" y="105"/>
                    <a:pt x="121" y="105"/>
                  </a:cubicBezTo>
                  <a:cubicBezTo>
                    <a:pt x="121" y="106"/>
                    <a:pt x="121" y="106"/>
                    <a:pt x="121" y="105"/>
                  </a:cubicBezTo>
                  <a:close/>
                  <a:moveTo>
                    <a:pt x="119" y="103"/>
                  </a:moveTo>
                  <a:cubicBezTo>
                    <a:pt x="118" y="103"/>
                    <a:pt x="118" y="103"/>
                    <a:pt x="118" y="103"/>
                  </a:cubicBezTo>
                  <a:cubicBezTo>
                    <a:pt x="119" y="103"/>
                    <a:pt x="120" y="104"/>
                    <a:pt x="120" y="104"/>
                  </a:cubicBezTo>
                  <a:cubicBezTo>
                    <a:pt x="120" y="104"/>
                    <a:pt x="120" y="103"/>
                    <a:pt x="119" y="103"/>
                  </a:cubicBezTo>
                  <a:close/>
                  <a:moveTo>
                    <a:pt x="154" y="75"/>
                  </a:moveTo>
                  <a:cubicBezTo>
                    <a:pt x="154" y="76"/>
                    <a:pt x="154" y="76"/>
                    <a:pt x="154" y="76"/>
                  </a:cubicBezTo>
                  <a:cubicBezTo>
                    <a:pt x="153" y="76"/>
                    <a:pt x="153" y="75"/>
                    <a:pt x="154" y="75"/>
                  </a:cubicBezTo>
                  <a:close/>
                </a:path>
              </a:pathLst>
            </a:custGeom>
            <a:grpFill/>
            <a:ln w="9525">
              <a:noFill/>
              <a:round/>
            </a:ln>
          </p:spPr>
          <p:txBody>
            <a:bodyPr vert="horz" wrap="square" lIns="91440" tIns="45720" rIns="91440" bIns="45720" numCol="1" anchor="t" anchorCtr="0" compatLnSpc="1"/>
            <a:lstStyle/>
            <a:p>
              <a:endParaRPr lang="zh-CN" altLang="en-US">
                <a:cs typeface="+mn-ea"/>
                <a:sym typeface="+mn-lt"/>
              </a:endParaRPr>
            </a:p>
          </p:txBody>
        </p:sp>
      </p:grpSp>
      <p:sp>
        <p:nvSpPr>
          <p:cNvPr id="86" name="矩形 85"/>
          <p:cNvSpPr/>
          <p:nvPr/>
        </p:nvSpPr>
        <p:spPr>
          <a:xfrm>
            <a:off x="7309167" y="1176069"/>
            <a:ext cx="3384517" cy="338554"/>
          </a:xfrm>
          <a:prstGeom prst="rect">
            <a:avLst/>
          </a:prstGeom>
          <a:ln>
            <a:noFill/>
          </a:ln>
        </p:spPr>
        <p:txBody>
          <a:bodyPr wrap="square">
            <a:spAutoFit/>
          </a:bodyPr>
          <a:lstStyle/>
          <a:p>
            <a:pPr algn="dist"/>
            <a:r>
              <a:rPr lang="zh-CN" altLang="en-US" sz="1600" b="1" dirty="0">
                <a:cs typeface="+mn-ea"/>
                <a:sym typeface="+mn-lt"/>
              </a:rPr>
              <a:t>作家李尚龙读者见面会</a:t>
            </a:r>
            <a:endParaRPr lang="zh-CN" altLang="en-US" sz="1600" b="1" dirty="0">
              <a:cs typeface="+mn-ea"/>
              <a:sym typeface="+mn-lt"/>
            </a:endParaRPr>
          </a:p>
        </p:txBody>
      </p:sp>
      <p:grpSp>
        <p:nvGrpSpPr>
          <p:cNvPr id="94" name="组合 93"/>
          <p:cNvGrpSpPr/>
          <p:nvPr/>
        </p:nvGrpSpPr>
        <p:grpSpPr>
          <a:xfrm>
            <a:off x="6855167" y="3964477"/>
            <a:ext cx="4350183" cy="2685809"/>
            <a:chOff x="1608881" y="2040581"/>
            <a:chExt cx="2615878" cy="3098578"/>
          </a:xfrm>
        </p:grpSpPr>
        <p:grpSp>
          <p:nvGrpSpPr>
            <p:cNvPr id="96" name="组合 95"/>
            <p:cNvGrpSpPr/>
            <p:nvPr/>
          </p:nvGrpSpPr>
          <p:grpSpPr>
            <a:xfrm>
              <a:off x="1608881" y="2040581"/>
              <a:ext cx="2615878" cy="3098578"/>
              <a:chOff x="5603413" y="2335212"/>
              <a:chExt cx="1657350" cy="2193924"/>
            </a:xfrm>
            <a:solidFill>
              <a:schemeClr val="tx1">
                <a:lumMod val="75000"/>
                <a:lumOff val="25000"/>
              </a:schemeClr>
            </a:solidFill>
          </p:grpSpPr>
          <p:sp>
            <p:nvSpPr>
              <p:cNvPr id="104" name="Freeform 32"/>
              <p:cNvSpPr>
                <a:spLocks noEditPoints="1"/>
              </p:cNvSpPr>
              <p:nvPr/>
            </p:nvSpPr>
            <p:spPr bwMode="auto">
              <a:xfrm>
                <a:off x="5603413" y="2335212"/>
                <a:ext cx="1657350" cy="2193924"/>
              </a:xfrm>
              <a:custGeom>
                <a:avLst/>
                <a:gdLst>
                  <a:gd name="T0" fmla="*/ 373 w 768"/>
                  <a:gd name="T1" fmla="*/ 1013 h 1021"/>
                  <a:gd name="T2" fmla="*/ 354 w 768"/>
                  <a:gd name="T3" fmla="*/ 1009 h 1021"/>
                  <a:gd name="T4" fmla="*/ 214 w 768"/>
                  <a:gd name="T5" fmla="*/ 1012 h 1021"/>
                  <a:gd name="T6" fmla="*/ 38 w 768"/>
                  <a:gd name="T7" fmla="*/ 1010 h 1021"/>
                  <a:gd name="T8" fmla="*/ 10 w 768"/>
                  <a:gd name="T9" fmla="*/ 993 h 1021"/>
                  <a:gd name="T10" fmla="*/ 10 w 768"/>
                  <a:gd name="T11" fmla="*/ 761 h 1021"/>
                  <a:gd name="T12" fmla="*/ 11 w 768"/>
                  <a:gd name="T13" fmla="*/ 688 h 1021"/>
                  <a:gd name="T14" fmla="*/ 9 w 768"/>
                  <a:gd name="T15" fmla="*/ 556 h 1021"/>
                  <a:gd name="T16" fmla="*/ 11 w 768"/>
                  <a:gd name="T17" fmla="*/ 397 h 1021"/>
                  <a:gd name="T18" fmla="*/ 11 w 768"/>
                  <a:gd name="T19" fmla="*/ 222 h 1021"/>
                  <a:gd name="T20" fmla="*/ 11 w 768"/>
                  <a:gd name="T21" fmla="*/ 10 h 1021"/>
                  <a:gd name="T22" fmla="*/ 313 w 768"/>
                  <a:gd name="T23" fmla="*/ 10 h 1021"/>
                  <a:gd name="T24" fmla="*/ 464 w 768"/>
                  <a:gd name="T25" fmla="*/ 11 h 1021"/>
                  <a:gd name="T26" fmla="*/ 722 w 768"/>
                  <a:gd name="T27" fmla="*/ 10 h 1021"/>
                  <a:gd name="T28" fmla="*/ 758 w 768"/>
                  <a:gd name="T29" fmla="*/ 10 h 1021"/>
                  <a:gd name="T30" fmla="*/ 758 w 768"/>
                  <a:gd name="T31" fmla="*/ 23 h 1021"/>
                  <a:gd name="T32" fmla="*/ 759 w 768"/>
                  <a:gd name="T33" fmla="*/ 135 h 1021"/>
                  <a:gd name="T34" fmla="*/ 761 w 768"/>
                  <a:gd name="T35" fmla="*/ 217 h 1021"/>
                  <a:gd name="T36" fmla="*/ 760 w 768"/>
                  <a:gd name="T37" fmla="*/ 322 h 1021"/>
                  <a:gd name="T38" fmla="*/ 759 w 768"/>
                  <a:gd name="T39" fmla="*/ 503 h 1021"/>
                  <a:gd name="T40" fmla="*/ 760 w 768"/>
                  <a:gd name="T41" fmla="*/ 631 h 1021"/>
                  <a:gd name="T42" fmla="*/ 759 w 768"/>
                  <a:gd name="T43" fmla="*/ 694 h 1021"/>
                  <a:gd name="T44" fmla="*/ 759 w 768"/>
                  <a:gd name="T45" fmla="*/ 783 h 1021"/>
                  <a:gd name="T46" fmla="*/ 760 w 768"/>
                  <a:gd name="T47" fmla="*/ 943 h 1021"/>
                  <a:gd name="T48" fmla="*/ 762 w 768"/>
                  <a:gd name="T49" fmla="*/ 916 h 1021"/>
                  <a:gd name="T50" fmla="*/ 763 w 768"/>
                  <a:gd name="T51" fmla="*/ 852 h 1021"/>
                  <a:gd name="T52" fmla="*/ 762 w 768"/>
                  <a:gd name="T53" fmla="*/ 749 h 1021"/>
                  <a:gd name="T54" fmla="*/ 765 w 768"/>
                  <a:gd name="T55" fmla="*/ 619 h 1021"/>
                  <a:gd name="T56" fmla="*/ 762 w 768"/>
                  <a:gd name="T57" fmla="*/ 555 h 1021"/>
                  <a:gd name="T58" fmla="*/ 763 w 768"/>
                  <a:gd name="T59" fmla="*/ 484 h 1021"/>
                  <a:gd name="T60" fmla="*/ 764 w 768"/>
                  <a:gd name="T61" fmla="*/ 372 h 1021"/>
                  <a:gd name="T62" fmla="*/ 766 w 768"/>
                  <a:gd name="T63" fmla="*/ 238 h 1021"/>
                  <a:gd name="T64" fmla="*/ 765 w 768"/>
                  <a:gd name="T65" fmla="*/ 176 h 1021"/>
                  <a:gd name="T66" fmla="*/ 767 w 768"/>
                  <a:gd name="T67" fmla="*/ 50 h 1021"/>
                  <a:gd name="T68" fmla="*/ 767 w 768"/>
                  <a:gd name="T69" fmla="*/ 18 h 1021"/>
                  <a:gd name="T70" fmla="*/ 738 w 768"/>
                  <a:gd name="T71" fmla="*/ 2 h 1021"/>
                  <a:gd name="T72" fmla="*/ 638 w 768"/>
                  <a:gd name="T73" fmla="*/ 2 h 1021"/>
                  <a:gd name="T74" fmla="*/ 584 w 768"/>
                  <a:gd name="T75" fmla="*/ 3 h 1021"/>
                  <a:gd name="T76" fmla="*/ 461 w 768"/>
                  <a:gd name="T77" fmla="*/ 3 h 1021"/>
                  <a:gd name="T78" fmla="*/ 314 w 768"/>
                  <a:gd name="T79" fmla="*/ 3 h 1021"/>
                  <a:gd name="T80" fmla="*/ 173 w 768"/>
                  <a:gd name="T81" fmla="*/ 3 h 1021"/>
                  <a:gd name="T82" fmla="*/ 60 w 768"/>
                  <a:gd name="T83" fmla="*/ 5 h 1021"/>
                  <a:gd name="T84" fmla="*/ 3 w 768"/>
                  <a:gd name="T85" fmla="*/ 11 h 1021"/>
                  <a:gd name="T86" fmla="*/ 0 w 768"/>
                  <a:gd name="T87" fmla="*/ 160 h 1021"/>
                  <a:gd name="T88" fmla="*/ 1 w 768"/>
                  <a:gd name="T89" fmla="*/ 329 h 1021"/>
                  <a:gd name="T90" fmla="*/ 2 w 768"/>
                  <a:gd name="T91" fmla="*/ 535 h 1021"/>
                  <a:gd name="T92" fmla="*/ 2 w 768"/>
                  <a:gd name="T93" fmla="*/ 788 h 1021"/>
                  <a:gd name="T94" fmla="*/ 2 w 768"/>
                  <a:gd name="T95" fmla="*/ 969 h 1021"/>
                  <a:gd name="T96" fmla="*/ 19 w 768"/>
                  <a:gd name="T97" fmla="*/ 1017 h 1021"/>
                  <a:gd name="T98" fmla="*/ 133 w 768"/>
                  <a:gd name="T99" fmla="*/ 1018 h 1021"/>
                  <a:gd name="T100" fmla="*/ 169 w 768"/>
                  <a:gd name="T101" fmla="*/ 1020 h 1021"/>
                  <a:gd name="T102" fmla="*/ 193 w 768"/>
                  <a:gd name="T103" fmla="*/ 1016 h 1021"/>
                  <a:gd name="T104" fmla="*/ 425 w 768"/>
                  <a:gd name="T105" fmla="*/ 1018 h 1021"/>
                  <a:gd name="T106" fmla="*/ 687 w 768"/>
                  <a:gd name="T107" fmla="*/ 1017 h 1021"/>
                  <a:gd name="T108" fmla="*/ 747 w 768"/>
                  <a:gd name="T109" fmla="*/ 1010 h 1021"/>
                  <a:gd name="T110" fmla="*/ 696 w 768"/>
                  <a:gd name="T111" fmla="*/ 1012 h 1021"/>
                  <a:gd name="T112" fmla="*/ 555 w 768"/>
                  <a:gd name="T113" fmla="*/ 1011 h 1021"/>
                  <a:gd name="T114" fmla="*/ 465 w 768"/>
                  <a:gd name="T115" fmla="*/ 1009 h 1021"/>
                  <a:gd name="T116" fmla="*/ 121 w 768"/>
                  <a:gd name="T117" fmla="*/ 1012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8" h="1021">
                    <a:moveTo>
                      <a:pt x="465" y="1009"/>
                    </a:moveTo>
                    <a:cubicBezTo>
                      <a:pt x="452" y="1009"/>
                      <a:pt x="459" y="1010"/>
                      <a:pt x="456" y="1011"/>
                    </a:cubicBezTo>
                    <a:cubicBezTo>
                      <a:pt x="440" y="1011"/>
                      <a:pt x="448" y="1010"/>
                      <a:pt x="443" y="1009"/>
                    </a:cubicBezTo>
                    <a:cubicBezTo>
                      <a:pt x="433" y="1009"/>
                      <a:pt x="425" y="1011"/>
                      <a:pt x="417" y="1011"/>
                    </a:cubicBezTo>
                    <a:cubicBezTo>
                      <a:pt x="417" y="1010"/>
                      <a:pt x="415" y="1010"/>
                      <a:pt x="417" y="1010"/>
                    </a:cubicBezTo>
                    <a:cubicBezTo>
                      <a:pt x="406" y="1011"/>
                      <a:pt x="385" y="1010"/>
                      <a:pt x="373" y="1012"/>
                    </a:cubicBezTo>
                    <a:cubicBezTo>
                      <a:pt x="372" y="1011"/>
                      <a:pt x="371" y="1011"/>
                      <a:pt x="371" y="1011"/>
                    </a:cubicBezTo>
                    <a:cubicBezTo>
                      <a:pt x="373" y="1012"/>
                      <a:pt x="373" y="1013"/>
                      <a:pt x="373" y="1013"/>
                    </a:cubicBezTo>
                    <a:cubicBezTo>
                      <a:pt x="367" y="1013"/>
                      <a:pt x="362" y="1014"/>
                      <a:pt x="359" y="1013"/>
                    </a:cubicBezTo>
                    <a:cubicBezTo>
                      <a:pt x="363" y="1013"/>
                      <a:pt x="363" y="1013"/>
                      <a:pt x="365" y="1013"/>
                    </a:cubicBezTo>
                    <a:cubicBezTo>
                      <a:pt x="359" y="1013"/>
                      <a:pt x="359" y="1013"/>
                      <a:pt x="359" y="1013"/>
                    </a:cubicBezTo>
                    <a:cubicBezTo>
                      <a:pt x="353" y="1012"/>
                      <a:pt x="367" y="1013"/>
                      <a:pt x="367" y="1012"/>
                    </a:cubicBezTo>
                    <a:cubicBezTo>
                      <a:pt x="355" y="1012"/>
                      <a:pt x="340" y="1013"/>
                      <a:pt x="331" y="1013"/>
                    </a:cubicBezTo>
                    <a:cubicBezTo>
                      <a:pt x="329" y="1011"/>
                      <a:pt x="353" y="1012"/>
                      <a:pt x="341" y="1011"/>
                    </a:cubicBezTo>
                    <a:cubicBezTo>
                      <a:pt x="355" y="1012"/>
                      <a:pt x="355" y="1012"/>
                      <a:pt x="355" y="1012"/>
                    </a:cubicBezTo>
                    <a:cubicBezTo>
                      <a:pt x="344" y="1009"/>
                      <a:pt x="364" y="1012"/>
                      <a:pt x="354" y="1009"/>
                    </a:cubicBezTo>
                    <a:cubicBezTo>
                      <a:pt x="334" y="1009"/>
                      <a:pt x="332" y="1010"/>
                      <a:pt x="313" y="1010"/>
                    </a:cubicBezTo>
                    <a:cubicBezTo>
                      <a:pt x="308" y="1010"/>
                      <a:pt x="314" y="1011"/>
                      <a:pt x="310" y="1012"/>
                    </a:cubicBezTo>
                    <a:cubicBezTo>
                      <a:pt x="282" y="1013"/>
                      <a:pt x="288" y="1008"/>
                      <a:pt x="268" y="1010"/>
                    </a:cubicBezTo>
                    <a:cubicBezTo>
                      <a:pt x="263" y="1011"/>
                      <a:pt x="261" y="1013"/>
                      <a:pt x="246" y="1012"/>
                    </a:cubicBezTo>
                    <a:cubicBezTo>
                      <a:pt x="251" y="1010"/>
                      <a:pt x="251" y="1010"/>
                      <a:pt x="251" y="1010"/>
                    </a:cubicBezTo>
                    <a:cubicBezTo>
                      <a:pt x="232" y="1010"/>
                      <a:pt x="240" y="1012"/>
                      <a:pt x="221" y="1011"/>
                    </a:cubicBezTo>
                    <a:cubicBezTo>
                      <a:pt x="224" y="1011"/>
                      <a:pt x="235" y="1011"/>
                      <a:pt x="233" y="1011"/>
                    </a:cubicBezTo>
                    <a:cubicBezTo>
                      <a:pt x="220" y="1009"/>
                      <a:pt x="224" y="1012"/>
                      <a:pt x="214" y="1012"/>
                    </a:cubicBezTo>
                    <a:cubicBezTo>
                      <a:pt x="212" y="1010"/>
                      <a:pt x="212" y="1010"/>
                      <a:pt x="212" y="1010"/>
                    </a:cubicBezTo>
                    <a:cubicBezTo>
                      <a:pt x="192" y="1010"/>
                      <a:pt x="170" y="1011"/>
                      <a:pt x="147" y="1012"/>
                    </a:cubicBezTo>
                    <a:cubicBezTo>
                      <a:pt x="149" y="1011"/>
                      <a:pt x="152" y="1011"/>
                      <a:pt x="147" y="1010"/>
                    </a:cubicBezTo>
                    <a:cubicBezTo>
                      <a:pt x="119" y="1011"/>
                      <a:pt x="87" y="1010"/>
                      <a:pt x="60" y="1009"/>
                    </a:cubicBezTo>
                    <a:cubicBezTo>
                      <a:pt x="50" y="1011"/>
                      <a:pt x="50" y="1011"/>
                      <a:pt x="50" y="1011"/>
                    </a:cubicBezTo>
                    <a:cubicBezTo>
                      <a:pt x="48" y="1011"/>
                      <a:pt x="46" y="1010"/>
                      <a:pt x="48" y="1010"/>
                    </a:cubicBezTo>
                    <a:cubicBezTo>
                      <a:pt x="38" y="1009"/>
                      <a:pt x="48" y="1011"/>
                      <a:pt x="43" y="1011"/>
                    </a:cubicBezTo>
                    <a:cubicBezTo>
                      <a:pt x="37" y="1011"/>
                      <a:pt x="35" y="1010"/>
                      <a:pt x="38" y="1010"/>
                    </a:cubicBezTo>
                    <a:cubicBezTo>
                      <a:pt x="34" y="1010"/>
                      <a:pt x="29" y="1010"/>
                      <a:pt x="24" y="1011"/>
                    </a:cubicBezTo>
                    <a:cubicBezTo>
                      <a:pt x="21" y="1011"/>
                      <a:pt x="18" y="1011"/>
                      <a:pt x="15" y="1011"/>
                    </a:cubicBezTo>
                    <a:cubicBezTo>
                      <a:pt x="13" y="1011"/>
                      <a:pt x="13" y="1011"/>
                      <a:pt x="13" y="1011"/>
                    </a:cubicBezTo>
                    <a:cubicBezTo>
                      <a:pt x="12" y="1011"/>
                      <a:pt x="12" y="1011"/>
                      <a:pt x="12" y="1011"/>
                    </a:cubicBezTo>
                    <a:cubicBezTo>
                      <a:pt x="10" y="1011"/>
                      <a:pt x="10" y="1011"/>
                      <a:pt x="10" y="1011"/>
                    </a:cubicBezTo>
                    <a:cubicBezTo>
                      <a:pt x="10" y="1009"/>
                      <a:pt x="10" y="1009"/>
                      <a:pt x="10" y="1009"/>
                    </a:cubicBezTo>
                    <a:cubicBezTo>
                      <a:pt x="10" y="1004"/>
                      <a:pt x="10" y="1004"/>
                      <a:pt x="10" y="1004"/>
                    </a:cubicBezTo>
                    <a:cubicBezTo>
                      <a:pt x="10" y="1001"/>
                      <a:pt x="10" y="997"/>
                      <a:pt x="10" y="993"/>
                    </a:cubicBezTo>
                    <a:cubicBezTo>
                      <a:pt x="10" y="987"/>
                      <a:pt x="10" y="980"/>
                      <a:pt x="10" y="975"/>
                    </a:cubicBezTo>
                    <a:cubicBezTo>
                      <a:pt x="11" y="979"/>
                      <a:pt x="11" y="979"/>
                      <a:pt x="11" y="979"/>
                    </a:cubicBezTo>
                    <a:cubicBezTo>
                      <a:pt x="11" y="963"/>
                      <a:pt x="8" y="961"/>
                      <a:pt x="9" y="947"/>
                    </a:cubicBezTo>
                    <a:cubicBezTo>
                      <a:pt x="9" y="950"/>
                      <a:pt x="9" y="950"/>
                      <a:pt x="9" y="950"/>
                    </a:cubicBezTo>
                    <a:cubicBezTo>
                      <a:pt x="10" y="917"/>
                      <a:pt x="9" y="880"/>
                      <a:pt x="11" y="855"/>
                    </a:cubicBezTo>
                    <a:cubicBezTo>
                      <a:pt x="9" y="850"/>
                      <a:pt x="11" y="822"/>
                      <a:pt x="9" y="820"/>
                    </a:cubicBezTo>
                    <a:cubicBezTo>
                      <a:pt x="10" y="801"/>
                      <a:pt x="11" y="807"/>
                      <a:pt x="11" y="780"/>
                    </a:cubicBezTo>
                    <a:cubicBezTo>
                      <a:pt x="12" y="773"/>
                      <a:pt x="10" y="770"/>
                      <a:pt x="10" y="761"/>
                    </a:cubicBezTo>
                    <a:cubicBezTo>
                      <a:pt x="11" y="761"/>
                      <a:pt x="11" y="761"/>
                      <a:pt x="11" y="761"/>
                    </a:cubicBezTo>
                    <a:cubicBezTo>
                      <a:pt x="10" y="749"/>
                      <a:pt x="10" y="749"/>
                      <a:pt x="10" y="749"/>
                    </a:cubicBezTo>
                    <a:cubicBezTo>
                      <a:pt x="11" y="742"/>
                      <a:pt x="11" y="742"/>
                      <a:pt x="11" y="742"/>
                    </a:cubicBezTo>
                    <a:cubicBezTo>
                      <a:pt x="11" y="734"/>
                      <a:pt x="11" y="734"/>
                      <a:pt x="11" y="734"/>
                    </a:cubicBezTo>
                    <a:cubicBezTo>
                      <a:pt x="11" y="737"/>
                      <a:pt x="10" y="741"/>
                      <a:pt x="10" y="741"/>
                    </a:cubicBezTo>
                    <a:cubicBezTo>
                      <a:pt x="9" y="728"/>
                      <a:pt x="11" y="709"/>
                      <a:pt x="11" y="709"/>
                    </a:cubicBezTo>
                    <a:cubicBezTo>
                      <a:pt x="10" y="678"/>
                      <a:pt x="10" y="678"/>
                      <a:pt x="10" y="678"/>
                    </a:cubicBezTo>
                    <a:cubicBezTo>
                      <a:pt x="11" y="679"/>
                      <a:pt x="11" y="684"/>
                      <a:pt x="11" y="688"/>
                    </a:cubicBezTo>
                    <a:cubicBezTo>
                      <a:pt x="10" y="672"/>
                      <a:pt x="13" y="685"/>
                      <a:pt x="11" y="670"/>
                    </a:cubicBezTo>
                    <a:cubicBezTo>
                      <a:pt x="11" y="672"/>
                      <a:pt x="11" y="669"/>
                      <a:pt x="10" y="669"/>
                    </a:cubicBezTo>
                    <a:cubicBezTo>
                      <a:pt x="11" y="662"/>
                      <a:pt x="11" y="645"/>
                      <a:pt x="11" y="632"/>
                    </a:cubicBezTo>
                    <a:cubicBezTo>
                      <a:pt x="12" y="635"/>
                      <a:pt x="12" y="635"/>
                      <a:pt x="12" y="635"/>
                    </a:cubicBezTo>
                    <a:cubicBezTo>
                      <a:pt x="12" y="612"/>
                      <a:pt x="11" y="587"/>
                      <a:pt x="11" y="562"/>
                    </a:cubicBezTo>
                    <a:cubicBezTo>
                      <a:pt x="11" y="571"/>
                      <a:pt x="10" y="569"/>
                      <a:pt x="9" y="561"/>
                    </a:cubicBezTo>
                    <a:cubicBezTo>
                      <a:pt x="11" y="558"/>
                      <a:pt x="11" y="558"/>
                      <a:pt x="11" y="558"/>
                    </a:cubicBezTo>
                    <a:cubicBezTo>
                      <a:pt x="10" y="553"/>
                      <a:pt x="10" y="566"/>
                      <a:pt x="9" y="556"/>
                    </a:cubicBezTo>
                    <a:cubicBezTo>
                      <a:pt x="9" y="547"/>
                      <a:pt x="11" y="550"/>
                      <a:pt x="11" y="555"/>
                    </a:cubicBezTo>
                    <a:cubicBezTo>
                      <a:pt x="11" y="544"/>
                      <a:pt x="11" y="544"/>
                      <a:pt x="11" y="544"/>
                    </a:cubicBezTo>
                    <a:cubicBezTo>
                      <a:pt x="11" y="543"/>
                      <a:pt x="11" y="546"/>
                      <a:pt x="12" y="546"/>
                    </a:cubicBezTo>
                    <a:cubicBezTo>
                      <a:pt x="11" y="542"/>
                      <a:pt x="13" y="527"/>
                      <a:pt x="12" y="520"/>
                    </a:cubicBezTo>
                    <a:cubicBezTo>
                      <a:pt x="12" y="519"/>
                      <a:pt x="12" y="519"/>
                      <a:pt x="12" y="519"/>
                    </a:cubicBezTo>
                    <a:cubicBezTo>
                      <a:pt x="12" y="494"/>
                      <a:pt x="12" y="482"/>
                      <a:pt x="12" y="462"/>
                    </a:cubicBezTo>
                    <a:cubicBezTo>
                      <a:pt x="10" y="461"/>
                      <a:pt x="11" y="453"/>
                      <a:pt x="10" y="447"/>
                    </a:cubicBezTo>
                    <a:cubicBezTo>
                      <a:pt x="10" y="432"/>
                      <a:pt x="11" y="415"/>
                      <a:pt x="11" y="397"/>
                    </a:cubicBezTo>
                    <a:cubicBezTo>
                      <a:pt x="10" y="384"/>
                      <a:pt x="10" y="393"/>
                      <a:pt x="9" y="387"/>
                    </a:cubicBezTo>
                    <a:cubicBezTo>
                      <a:pt x="10" y="386"/>
                      <a:pt x="10" y="368"/>
                      <a:pt x="11" y="378"/>
                    </a:cubicBezTo>
                    <a:cubicBezTo>
                      <a:pt x="11" y="356"/>
                      <a:pt x="11" y="350"/>
                      <a:pt x="10" y="322"/>
                    </a:cubicBezTo>
                    <a:cubicBezTo>
                      <a:pt x="9" y="325"/>
                      <a:pt x="9" y="328"/>
                      <a:pt x="9" y="326"/>
                    </a:cubicBezTo>
                    <a:cubicBezTo>
                      <a:pt x="9" y="321"/>
                      <a:pt x="9" y="315"/>
                      <a:pt x="10" y="316"/>
                    </a:cubicBezTo>
                    <a:cubicBezTo>
                      <a:pt x="10" y="317"/>
                      <a:pt x="10" y="317"/>
                      <a:pt x="10" y="317"/>
                    </a:cubicBezTo>
                    <a:cubicBezTo>
                      <a:pt x="8" y="286"/>
                      <a:pt x="13" y="245"/>
                      <a:pt x="11" y="220"/>
                    </a:cubicBezTo>
                    <a:cubicBezTo>
                      <a:pt x="11" y="222"/>
                      <a:pt x="11" y="222"/>
                      <a:pt x="11" y="222"/>
                    </a:cubicBezTo>
                    <a:cubicBezTo>
                      <a:pt x="10" y="196"/>
                      <a:pt x="10" y="196"/>
                      <a:pt x="10" y="196"/>
                    </a:cubicBezTo>
                    <a:cubicBezTo>
                      <a:pt x="10" y="184"/>
                      <a:pt x="11" y="203"/>
                      <a:pt x="11" y="194"/>
                    </a:cubicBezTo>
                    <a:cubicBezTo>
                      <a:pt x="10" y="167"/>
                      <a:pt x="11" y="151"/>
                      <a:pt x="10" y="128"/>
                    </a:cubicBezTo>
                    <a:cubicBezTo>
                      <a:pt x="13" y="110"/>
                      <a:pt x="10" y="65"/>
                      <a:pt x="12" y="41"/>
                    </a:cubicBezTo>
                    <a:cubicBezTo>
                      <a:pt x="11" y="43"/>
                      <a:pt x="11" y="43"/>
                      <a:pt x="11" y="43"/>
                    </a:cubicBezTo>
                    <a:cubicBezTo>
                      <a:pt x="11" y="36"/>
                      <a:pt x="12" y="35"/>
                      <a:pt x="12" y="31"/>
                    </a:cubicBezTo>
                    <a:cubicBezTo>
                      <a:pt x="11" y="31"/>
                      <a:pt x="11" y="37"/>
                      <a:pt x="11" y="33"/>
                    </a:cubicBezTo>
                    <a:cubicBezTo>
                      <a:pt x="11" y="26"/>
                      <a:pt x="11" y="18"/>
                      <a:pt x="11" y="10"/>
                    </a:cubicBezTo>
                    <a:cubicBezTo>
                      <a:pt x="20" y="10"/>
                      <a:pt x="30" y="11"/>
                      <a:pt x="39" y="11"/>
                    </a:cubicBezTo>
                    <a:cubicBezTo>
                      <a:pt x="50" y="11"/>
                      <a:pt x="62" y="11"/>
                      <a:pt x="73" y="11"/>
                    </a:cubicBezTo>
                    <a:cubicBezTo>
                      <a:pt x="95" y="12"/>
                      <a:pt x="118" y="12"/>
                      <a:pt x="140" y="12"/>
                    </a:cubicBezTo>
                    <a:cubicBezTo>
                      <a:pt x="160" y="12"/>
                      <a:pt x="151" y="9"/>
                      <a:pt x="176" y="10"/>
                    </a:cubicBezTo>
                    <a:cubicBezTo>
                      <a:pt x="169" y="12"/>
                      <a:pt x="169" y="12"/>
                      <a:pt x="169" y="12"/>
                    </a:cubicBezTo>
                    <a:cubicBezTo>
                      <a:pt x="208" y="10"/>
                      <a:pt x="250" y="12"/>
                      <a:pt x="288" y="10"/>
                    </a:cubicBezTo>
                    <a:cubicBezTo>
                      <a:pt x="286" y="11"/>
                      <a:pt x="286" y="11"/>
                      <a:pt x="282" y="11"/>
                    </a:cubicBezTo>
                    <a:cubicBezTo>
                      <a:pt x="290" y="12"/>
                      <a:pt x="312" y="11"/>
                      <a:pt x="313" y="10"/>
                    </a:cubicBezTo>
                    <a:cubicBezTo>
                      <a:pt x="319" y="10"/>
                      <a:pt x="314" y="11"/>
                      <a:pt x="318" y="11"/>
                    </a:cubicBezTo>
                    <a:cubicBezTo>
                      <a:pt x="326" y="12"/>
                      <a:pt x="338" y="10"/>
                      <a:pt x="343" y="11"/>
                    </a:cubicBezTo>
                    <a:cubicBezTo>
                      <a:pt x="343" y="11"/>
                      <a:pt x="340" y="11"/>
                      <a:pt x="339" y="12"/>
                    </a:cubicBezTo>
                    <a:cubicBezTo>
                      <a:pt x="344" y="11"/>
                      <a:pt x="364" y="12"/>
                      <a:pt x="359" y="11"/>
                    </a:cubicBezTo>
                    <a:cubicBezTo>
                      <a:pt x="373" y="11"/>
                      <a:pt x="386" y="10"/>
                      <a:pt x="398" y="11"/>
                    </a:cubicBezTo>
                    <a:cubicBezTo>
                      <a:pt x="405" y="9"/>
                      <a:pt x="423" y="11"/>
                      <a:pt x="425" y="10"/>
                    </a:cubicBezTo>
                    <a:cubicBezTo>
                      <a:pt x="424" y="11"/>
                      <a:pt x="451" y="11"/>
                      <a:pt x="460" y="10"/>
                    </a:cubicBezTo>
                    <a:cubicBezTo>
                      <a:pt x="457" y="11"/>
                      <a:pt x="468" y="11"/>
                      <a:pt x="464" y="11"/>
                    </a:cubicBezTo>
                    <a:cubicBezTo>
                      <a:pt x="475" y="11"/>
                      <a:pt x="484" y="11"/>
                      <a:pt x="482" y="10"/>
                    </a:cubicBezTo>
                    <a:cubicBezTo>
                      <a:pt x="502" y="12"/>
                      <a:pt x="521" y="8"/>
                      <a:pt x="532" y="11"/>
                    </a:cubicBezTo>
                    <a:cubicBezTo>
                      <a:pt x="563" y="10"/>
                      <a:pt x="592" y="10"/>
                      <a:pt x="620" y="9"/>
                    </a:cubicBezTo>
                    <a:cubicBezTo>
                      <a:pt x="619" y="11"/>
                      <a:pt x="589" y="9"/>
                      <a:pt x="590" y="11"/>
                    </a:cubicBezTo>
                    <a:cubicBezTo>
                      <a:pt x="617" y="10"/>
                      <a:pt x="632" y="9"/>
                      <a:pt x="659" y="9"/>
                    </a:cubicBezTo>
                    <a:cubicBezTo>
                      <a:pt x="665" y="10"/>
                      <a:pt x="655" y="10"/>
                      <a:pt x="652" y="10"/>
                    </a:cubicBezTo>
                    <a:cubicBezTo>
                      <a:pt x="679" y="10"/>
                      <a:pt x="704" y="11"/>
                      <a:pt x="727" y="10"/>
                    </a:cubicBezTo>
                    <a:cubicBezTo>
                      <a:pt x="727" y="10"/>
                      <a:pt x="725" y="10"/>
                      <a:pt x="722" y="10"/>
                    </a:cubicBezTo>
                    <a:cubicBezTo>
                      <a:pt x="727" y="10"/>
                      <a:pt x="733" y="10"/>
                      <a:pt x="733" y="10"/>
                    </a:cubicBezTo>
                    <a:cubicBezTo>
                      <a:pt x="728" y="10"/>
                      <a:pt x="728" y="10"/>
                      <a:pt x="728" y="10"/>
                    </a:cubicBezTo>
                    <a:cubicBezTo>
                      <a:pt x="721" y="9"/>
                      <a:pt x="747" y="7"/>
                      <a:pt x="747" y="7"/>
                    </a:cubicBezTo>
                    <a:cubicBezTo>
                      <a:pt x="743" y="8"/>
                      <a:pt x="749" y="8"/>
                      <a:pt x="755" y="8"/>
                    </a:cubicBezTo>
                    <a:cubicBezTo>
                      <a:pt x="757" y="8"/>
                      <a:pt x="758" y="8"/>
                      <a:pt x="758" y="9"/>
                    </a:cubicBezTo>
                    <a:cubicBezTo>
                      <a:pt x="759" y="9"/>
                      <a:pt x="758" y="10"/>
                      <a:pt x="756" y="10"/>
                    </a:cubicBezTo>
                    <a:cubicBezTo>
                      <a:pt x="757" y="10"/>
                      <a:pt x="757" y="10"/>
                      <a:pt x="757" y="10"/>
                    </a:cubicBezTo>
                    <a:cubicBezTo>
                      <a:pt x="758" y="10"/>
                      <a:pt x="758" y="11"/>
                      <a:pt x="758" y="10"/>
                    </a:cubicBezTo>
                    <a:cubicBezTo>
                      <a:pt x="758" y="12"/>
                      <a:pt x="758" y="12"/>
                      <a:pt x="758" y="13"/>
                    </a:cubicBezTo>
                    <a:cubicBezTo>
                      <a:pt x="758" y="13"/>
                      <a:pt x="758" y="13"/>
                      <a:pt x="758" y="12"/>
                    </a:cubicBezTo>
                    <a:cubicBezTo>
                      <a:pt x="758" y="12"/>
                      <a:pt x="757" y="12"/>
                      <a:pt x="757" y="12"/>
                    </a:cubicBezTo>
                    <a:cubicBezTo>
                      <a:pt x="757" y="12"/>
                      <a:pt x="757" y="12"/>
                      <a:pt x="757" y="12"/>
                    </a:cubicBezTo>
                    <a:cubicBezTo>
                      <a:pt x="757" y="12"/>
                      <a:pt x="757" y="12"/>
                      <a:pt x="757" y="13"/>
                    </a:cubicBezTo>
                    <a:cubicBezTo>
                      <a:pt x="757" y="14"/>
                      <a:pt x="757" y="14"/>
                      <a:pt x="757" y="15"/>
                    </a:cubicBezTo>
                    <a:cubicBezTo>
                      <a:pt x="757" y="17"/>
                      <a:pt x="758" y="18"/>
                      <a:pt x="758" y="19"/>
                    </a:cubicBezTo>
                    <a:cubicBezTo>
                      <a:pt x="758" y="21"/>
                      <a:pt x="758" y="22"/>
                      <a:pt x="758" y="23"/>
                    </a:cubicBezTo>
                    <a:cubicBezTo>
                      <a:pt x="758" y="26"/>
                      <a:pt x="759" y="28"/>
                      <a:pt x="759" y="36"/>
                    </a:cubicBezTo>
                    <a:cubicBezTo>
                      <a:pt x="758" y="36"/>
                      <a:pt x="758" y="33"/>
                      <a:pt x="757" y="31"/>
                    </a:cubicBezTo>
                    <a:cubicBezTo>
                      <a:pt x="758" y="39"/>
                      <a:pt x="759" y="46"/>
                      <a:pt x="759" y="59"/>
                    </a:cubicBezTo>
                    <a:cubicBezTo>
                      <a:pt x="758" y="58"/>
                      <a:pt x="758" y="60"/>
                      <a:pt x="758" y="56"/>
                    </a:cubicBezTo>
                    <a:cubicBezTo>
                      <a:pt x="758" y="78"/>
                      <a:pt x="760" y="93"/>
                      <a:pt x="759" y="118"/>
                    </a:cubicBezTo>
                    <a:cubicBezTo>
                      <a:pt x="758" y="110"/>
                      <a:pt x="759" y="126"/>
                      <a:pt x="757" y="127"/>
                    </a:cubicBezTo>
                    <a:cubicBezTo>
                      <a:pt x="758" y="140"/>
                      <a:pt x="758" y="140"/>
                      <a:pt x="758" y="140"/>
                    </a:cubicBezTo>
                    <a:cubicBezTo>
                      <a:pt x="759" y="135"/>
                      <a:pt x="759" y="135"/>
                      <a:pt x="759" y="135"/>
                    </a:cubicBezTo>
                    <a:cubicBezTo>
                      <a:pt x="759" y="146"/>
                      <a:pt x="760" y="156"/>
                      <a:pt x="759" y="166"/>
                    </a:cubicBezTo>
                    <a:cubicBezTo>
                      <a:pt x="759" y="157"/>
                      <a:pt x="759" y="157"/>
                      <a:pt x="759" y="157"/>
                    </a:cubicBezTo>
                    <a:cubicBezTo>
                      <a:pt x="759" y="179"/>
                      <a:pt x="759" y="179"/>
                      <a:pt x="759" y="179"/>
                    </a:cubicBezTo>
                    <a:cubicBezTo>
                      <a:pt x="759" y="167"/>
                      <a:pt x="759" y="167"/>
                      <a:pt x="759" y="167"/>
                    </a:cubicBezTo>
                    <a:cubicBezTo>
                      <a:pt x="760" y="178"/>
                      <a:pt x="761" y="165"/>
                      <a:pt x="761" y="180"/>
                    </a:cubicBezTo>
                    <a:cubicBezTo>
                      <a:pt x="761" y="177"/>
                      <a:pt x="761" y="192"/>
                      <a:pt x="760" y="198"/>
                    </a:cubicBezTo>
                    <a:cubicBezTo>
                      <a:pt x="760" y="198"/>
                      <a:pt x="760" y="198"/>
                      <a:pt x="760" y="198"/>
                    </a:cubicBezTo>
                    <a:cubicBezTo>
                      <a:pt x="760" y="203"/>
                      <a:pt x="761" y="209"/>
                      <a:pt x="761" y="217"/>
                    </a:cubicBezTo>
                    <a:cubicBezTo>
                      <a:pt x="760" y="220"/>
                      <a:pt x="759" y="216"/>
                      <a:pt x="759" y="217"/>
                    </a:cubicBezTo>
                    <a:cubicBezTo>
                      <a:pt x="760" y="223"/>
                      <a:pt x="759" y="244"/>
                      <a:pt x="760" y="251"/>
                    </a:cubicBezTo>
                    <a:cubicBezTo>
                      <a:pt x="760" y="248"/>
                      <a:pt x="759" y="248"/>
                      <a:pt x="759" y="249"/>
                    </a:cubicBezTo>
                    <a:cubicBezTo>
                      <a:pt x="760" y="254"/>
                      <a:pt x="760" y="254"/>
                      <a:pt x="760" y="254"/>
                    </a:cubicBezTo>
                    <a:cubicBezTo>
                      <a:pt x="760" y="259"/>
                      <a:pt x="760" y="260"/>
                      <a:pt x="759" y="259"/>
                    </a:cubicBezTo>
                    <a:cubicBezTo>
                      <a:pt x="759" y="275"/>
                      <a:pt x="761" y="254"/>
                      <a:pt x="760" y="272"/>
                    </a:cubicBezTo>
                    <a:cubicBezTo>
                      <a:pt x="760" y="271"/>
                      <a:pt x="760" y="272"/>
                      <a:pt x="760" y="269"/>
                    </a:cubicBezTo>
                    <a:cubicBezTo>
                      <a:pt x="759" y="287"/>
                      <a:pt x="760" y="305"/>
                      <a:pt x="760" y="322"/>
                    </a:cubicBezTo>
                    <a:cubicBezTo>
                      <a:pt x="758" y="327"/>
                      <a:pt x="759" y="307"/>
                      <a:pt x="758" y="313"/>
                    </a:cubicBezTo>
                    <a:cubicBezTo>
                      <a:pt x="758" y="338"/>
                      <a:pt x="760" y="365"/>
                      <a:pt x="760" y="389"/>
                    </a:cubicBezTo>
                    <a:cubicBezTo>
                      <a:pt x="760" y="384"/>
                      <a:pt x="760" y="384"/>
                      <a:pt x="760" y="384"/>
                    </a:cubicBezTo>
                    <a:cubicBezTo>
                      <a:pt x="762" y="388"/>
                      <a:pt x="759" y="402"/>
                      <a:pt x="760" y="414"/>
                    </a:cubicBezTo>
                    <a:cubicBezTo>
                      <a:pt x="760" y="411"/>
                      <a:pt x="759" y="410"/>
                      <a:pt x="759" y="411"/>
                    </a:cubicBezTo>
                    <a:cubicBezTo>
                      <a:pt x="758" y="428"/>
                      <a:pt x="759" y="445"/>
                      <a:pt x="760" y="470"/>
                    </a:cubicBezTo>
                    <a:cubicBezTo>
                      <a:pt x="759" y="467"/>
                      <a:pt x="759" y="467"/>
                      <a:pt x="759" y="467"/>
                    </a:cubicBezTo>
                    <a:cubicBezTo>
                      <a:pt x="759" y="477"/>
                      <a:pt x="759" y="493"/>
                      <a:pt x="759" y="503"/>
                    </a:cubicBezTo>
                    <a:cubicBezTo>
                      <a:pt x="759" y="506"/>
                      <a:pt x="759" y="512"/>
                      <a:pt x="760" y="509"/>
                    </a:cubicBezTo>
                    <a:cubicBezTo>
                      <a:pt x="757" y="541"/>
                      <a:pt x="762" y="571"/>
                      <a:pt x="759" y="599"/>
                    </a:cubicBezTo>
                    <a:cubicBezTo>
                      <a:pt x="759" y="596"/>
                      <a:pt x="759" y="591"/>
                      <a:pt x="759" y="594"/>
                    </a:cubicBezTo>
                    <a:cubicBezTo>
                      <a:pt x="759" y="618"/>
                      <a:pt x="759" y="618"/>
                      <a:pt x="759" y="618"/>
                    </a:cubicBezTo>
                    <a:cubicBezTo>
                      <a:pt x="760" y="616"/>
                      <a:pt x="760" y="615"/>
                      <a:pt x="760" y="610"/>
                    </a:cubicBezTo>
                    <a:cubicBezTo>
                      <a:pt x="761" y="613"/>
                      <a:pt x="761" y="620"/>
                      <a:pt x="761" y="626"/>
                    </a:cubicBezTo>
                    <a:cubicBezTo>
                      <a:pt x="761" y="615"/>
                      <a:pt x="760" y="626"/>
                      <a:pt x="759" y="631"/>
                    </a:cubicBezTo>
                    <a:cubicBezTo>
                      <a:pt x="760" y="630"/>
                      <a:pt x="760" y="632"/>
                      <a:pt x="760" y="631"/>
                    </a:cubicBezTo>
                    <a:cubicBezTo>
                      <a:pt x="759" y="644"/>
                      <a:pt x="762" y="633"/>
                      <a:pt x="761" y="651"/>
                    </a:cubicBezTo>
                    <a:cubicBezTo>
                      <a:pt x="761" y="650"/>
                      <a:pt x="761" y="650"/>
                      <a:pt x="761" y="650"/>
                    </a:cubicBezTo>
                    <a:cubicBezTo>
                      <a:pt x="761" y="657"/>
                      <a:pt x="762" y="663"/>
                      <a:pt x="761" y="670"/>
                    </a:cubicBezTo>
                    <a:cubicBezTo>
                      <a:pt x="760" y="673"/>
                      <a:pt x="761" y="663"/>
                      <a:pt x="760" y="662"/>
                    </a:cubicBezTo>
                    <a:cubicBezTo>
                      <a:pt x="760" y="672"/>
                      <a:pt x="762" y="682"/>
                      <a:pt x="761" y="691"/>
                    </a:cubicBezTo>
                    <a:cubicBezTo>
                      <a:pt x="761" y="687"/>
                      <a:pt x="761" y="681"/>
                      <a:pt x="760" y="676"/>
                    </a:cubicBezTo>
                    <a:cubicBezTo>
                      <a:pt x="759" y="686"/>
                      <a:pt x="759" y="687"/>
                      <a:pt x="759" y="694"/>
                    </a:cubicBezTo>
                    <a:cubicBezTo>
                      <a:pt x="759" y="694"/>
                      <a:pt x="759" y="694"/>
                      <a:pt x="759" y="694"/>
                    </a:cubicBezTo>
                    <a:cubicBezTo>
                      <a:pt x="759" y="711"/>
                      <a:pt x="759" y="711"/>
                      <a:pt x="759" y="711"/>
                    </a:cubicBezTo>
                    <a:cubicBezTo>
                      <a:pt x="759" y="706"/>
                      <a:pt x="759" y="706"/>
                      <a:pt x="759" y="706"/>
                    </a:cubicBezTo>
                    <a:cubicBezTo>
                      <a:pt x="762" y="719"/>
                      <a:pt x="760" y="731"/>
                      <a:pt x="761" y="748"/>
                    </a:cubicBezTo>
                    <a:cubicBezTo>
                      <a:pt x="760" y="732"/>
                      <a:pt x="760" y="746"/>
                      <a:pt x="759" y="744"/>
                    </a:cubicBezTo>
                    <a:cubicBezTo>
                      <a:pt x="759" y="749"/>
                      <a:pt x="758" y="755"/>
                      <a:pt x="758" y="753"/>
                    </a:cubicBezTo>
                    <a:cubicBezTo>
                      <a:pt x="759" y="761"/>
                      <a:pt x="757" y="766"/>
                      <a:pt x="759" y="777"/>
                    </a:cubicBezTo>
                    <a:cubicBezTo>
                      <a:pt x="758" y="778"/>
                      <a:pt x="759" y="786"/>
                      <a:pt x="758" y="784"/>
                    </a:cubicBezTo>
                    <a:cubicBezTo>
                      <a:pt x="758" y="794"/>
                      <a:pt x="758" y="782"/>
                      <a:pt x="759" y="783"/>
                    </a:cubicBezTo>
                    <a:cubicBezTo>
                      <a:pt x="760" y="798"/>
                      <a:pt x="757" y="820"/>
                      <a:pt x="759" y="843"/>
                    </a:cubicBezTo>
                    <a:cubicBezTo>
                      <a:pt x="760" y="862"/>
                      <a:pt x="761" y="866"/>
                      <a:pt x="762" y="884"/>
                    </a:cubicBezTo>
                    <a:cubicBezTo>
                      <a:pt x="761" y="890"/>
                      <a:pt x="760" y="879"/>
                      <a:pt x="760" y="879"/>
                    </a:cubicBezTo>
                    <a:cubicBezTo>
                      <a:pt x="760" y="889"/>
                      <a:pt x="760" y="896"/>
                      <a:pt x="760" y="906"/>
                    </a:cubicBezTo>
                    <a:cubicBezTo>
                      <a:pt x="760" y="904"/>
                      <a:pt x="760" y="906"/>
                      <a:pt x="759" y="909"/>
                    </a:cubicBezTo>
                    <a:cubicBezTo>
                      <a:pt x="759" y="916"/>
                      <a:pt x="761" y="914"/>
                      <a:pt x="760" y="923"/>
                    </a:cubicBezTo>
                    <a:cubicBezTo>
                      <a:pt x="760" y="922"/>
                      <a:pt x="759" y="920"/>
                      <a:pt x="759" y="916"/>
                    </a:cubicBezTo>
                    <a:cubicBezTo>
                      <a:pt x="759" y="925"/>
                      <a:pt x="760" y="934"/>
                      <a:pt x="760" y="943"/>
                    </a:cubicBezTo>
                    <a:cubicBezTo>
                      <a:pt x="759" y="945"/>
                      <a:pt x="759" y="937"/>
                      <a:pt x="759" y="934"/>
                    </a:cubicBezTo>
                    <a:cubicBezTo>
                      <a:pt x="759" y="944"/>
                      <a:pt x="759" y="961"/>
                      <a:pt x="760" y="964"/>
                    </a:cubicBezTo>
                    <a:cubicBezTo>
                      <a:pt x="761" y="957"/>
                      <a:pt x="761" y="957"/>
                      <a:pt x="761" y="957"/>
                    </a:cubicBezTo>
                    <a:cubicBezTo>
                      <a:pt x="761" y="961"/>
                      <a:pt x="760" y="959"/>
                      <a:pt x="760" y="956"/>
                    </a:cubicBezTo>
                    <a:cubicBezTo>
                      <a:pt x="759" y="948"/>
                      <a:pt x="760" y="944"/>
                      <a:pt x="760" y="943"/>
                    </a:cubicBezTo>
                    <a:cubicBezTo>
                      <a:pt x="761" y="950"/>
                      <a:pt x="761" y="950"/>
                      <a:pt x="761" y="950"/>
                    </a:cubicBezTo>
                    <a:cubicBezTo>
                      <a:pt x="763" y="943"/>
                      <a:pt x="760" y="923"/>
                      <a:pt x="760" y="910"/>
                    </a:cubicBezTo>
                    <a:cubicBezTo>
                      <a:pt x="762" y="916"/>
                      <a:pt x="762" y="916"/>
                      <a:pt x="762" y="916"/>
                    </a:cubicBezTo>
                    <a:cubicBezTo>
                      <a:pt x="761" y="902"/>
                      <a:pt x="761" y="902"/>
                      <a:pt x="761" y="902"/>
                    </a:cubicBezTo>
                    <a:cubicBezTo>
                      <a:pt x="761" y="900"/>
                      <a:pt x="762" y="898"/>
                      <a:pt x="762" y="904"/>
                    </a:cubicBezTo>
                    <a:cubicBezTo>
                      <a:pt x="763" y="895"/>
                      <a:pt x="762" y="896"/>
                      <a:pt x="763" y="888"/>
                    </a:cubicBezTo>
                    <a:cubicBezTo>
                      <a:pt x="763" y="887"/>
                      <a:pt x="763" y="887"/>
                      <a:pt x="763" y="888"/>
                    </a:cubicBezTo>
                    <a:cubicBezTo>
                      <a:pt x="762" y="879"/>
                      <a:pt x="762" y="879"/>
                      <a:pt x="762" y="879"/>
                    </a:cubicBezTo>
                    <a:cubicBezTo>
                      <a:pt x="763" y="881"/>
                      <a:pt x="763" y="877"/>
                      <a:pt x="763" y="883"/>
                    </a:cubicBezTo>
                    <a:cubicBezTo>
                      <a:pt x="764" y="866"/>
                      <a:pt x="762" y="856"/>
                      <a:pt x="763" y="850"/>
                    </a:cubicBezTo>
                    <a:cubicBezTo>
                      <a:pt x="763" y="852"/>
                      <a:pt x="763" y="852"/>
                      <a:pt x="763" y="852"/>
                    </a:cubicBezTo>
                    <a:cubicBezTo>
                      <a:pt x="763" y="829"/>
                      <a:pt x="762" y="849"/>
                      <a:pt x="761" y="832"/>
                    </a:cubicBezTo>
                    <a:cubicBezTo>
                      <a:pt x="764" y="821"/>
                      <a:pt x="764" y="821"/>
                      <a:pt x="764" y="821"/>
                    </a:cubicBezTo>
                    <a:cubicBezTo>
                      <a:pt x="762" y="818"/>
                      <a:pt x="762" y="818"/>
                      <a:pt x="762" y="818"/>
                    </a:cubicBezTo>
                    <a:cubicBezTo>
                      <a:pt x="763" y="816"/>
                      <a:pt x="763" y="811"/>
                      <a:pt x="763" y="812"/>
                    </a:cubicBezTo>
                    <a:cubicBezTo>
                      <a:pt x="762" y="803"/>
                      <a:pt x="763" y="814"/>
                      <a:pt x="762" y="809"/>
                    </a:cubicBezTo>
                    <a:cubicBezTo>
                      <a:pt x="763" y="797"/>
                      <a:pt x="761" y="777"/>
                      <a:pt x="763" y="775"/>
                    </a:cubicBezTo>
                    <a:cubicBezTo>
                      <a:pt x="762" y="771"/>
                      <a:pt x="763" y="786"/>
                      <a:pt x="762" y="773"/>
                    </a:cubicBezTo>
                    <a:cubicBezTo>
                      <a:pt x="764" y="770"/>
                      <a:pt x="762" y="759"/>
                      <a:pt x="762" y="749"/>
                    </a:cubicBezTo>
                    <a:cubicBezTo>
                      <a:pt x="764" y="752"/>
                      <a:pt x="763" y="762"/>
                      <a:pt x="764" y="752"/>
                    </a:cubicBezTo>
                    <a:cubicBezTo>
                      <a:pt x="762" y="745"/>
                      <a:pt x="764" y="731"/>
                      <a:pt x="764" y="723"/>
                    </a:cubicBezTo>
                    <a:cubicBezTo>
                      <a:pt x="763" y="722"/>
                      <a:pt x="763" y="704"/>
                      <a:pt x="763" y="689"/>
                    </a:cubicBezTo>
                    <a:cubicBezTo>
                      <a:pt x="763" y="690"/>
                      <a:pt x="764" y="661"/>
                      <a:pt x="764" y="648"/>
                    </a:cubicBezTo>
                    <a:cubicBezTo>
                      <a:pt x="764" y="648"/>
                      <a:pt x="764" y="648"/>
                      <a:pt x="764" y="648"/>
                    </a:cubicBezTo>
                    <a:cubicBezTo>
                      <a:pt x="763" y="645"/>
                      <a:pt x="763" y="631"/>
                      <a:pt x="763" y="621"/>
                    </a:cubicBezTo>
                    <a:cubicBezTo>
                      <a:pt x="764" y="621"/>
                      <a:pt x="764" y="623"/>
                      <a:pt x="765" y="629"/>
                    </a:cubicBezTo>
                    <a:cubicBezTo>
                      <a:pt x="765" y="619"/>
                      <a:pt x="765" y="619"/>
                      <a:pt x="765" y="619"/>
                    </a:cubicBezTo>
                    <a:cubicBezTo>
                      <a:pt x="764" y="617"/>
                      <a:pt x="764" y="614"/>
                      <a:pt x="764" y="608"/>
                    </a:cubicBezTo>
                    <a:cubicBezTo>
                      <a:pt x="765" y="610"/>
                      <a:pt x="765" y="610"/>
                      <a:pt x="765" y="610"/>
                    </a:cubicBezTo>
                    <a:cubicBezTo>
                      <a:pt x="765" y="597"/>
                      <a:pt x="764" y="584"/>
                      <a:pt x="764" y="568"/>
                    </a:cubicBezTo>
                    <a:cubicBezTo>
                      <a:pt x="763" y="567"/>
                      <a:pt x="761" y="581"/>
                      <a:pt x="761" y="563"/>
                    </a:cubicBezTo>
                    <a:cubicBezTo>
                      <a:pt x="761" y="563"/>
                      <a:pt x="762" y="562"/>
                      <a:pt x="762" y="567"/>
                    </a:cubicBezTo>
                    <a:cubicBezTo>
                      <a:pt x="762" y="565"/>
                      <a:pt x="762" y="561"/>
                      <a:pt x="762" y="558"/>
                    </a:cubicBezTo>
                    <a:cubicBezTo>
                      <a:pt x="763" y="565"/>
                      <a:pt x="763" y="565"/>
                      <a:pt x="763" y="565"/>
                    </a:cubicBezTo>
                    <a:cubicBezTo>
                      <a:pt x="764" y="558"/>
                      <a:pt x="762" y="561"/>
                      <a:pt x="762" y="555"/>
                    </a:cubicBezTo>
                    <a:cubicBezTo>
                      <a:pt x="763" y="555"/>
                      <a:pt x="763" y="551"/>
                      <a:pt x="764" y="552"/>
                    </a:cubicBezTo>
                    <a:cubicBezTo>
                      <a:pt x="764" y="553"/>
                      <a:pt x="763" y="557"/>
                      <a:pt x="764" y="559"/>
                    </a:cubicBezTo>
                    <a:cubicBezTo>
                      <a:pt x="764" y="553"/>
                      <a:pt x="764" y="544"/>
                      <a:pt x="765" y="542"/>
                    </a:cubicBezTo>
                    <a:cubicBezTo>
                      <a:pt x="764" y="542"/>
                      <a:pt x="764" y="542"/>
                      <a:pt x="764" y="537"/>
                    </a:cubicBezTo>
                    <a:cubicBezTo>
                      <a:pt x="764" y="524"/>
                      <a:pt x="765" y="532"/>
                      <a:pt x="765" y="525"/>
                    </a:cubicBezTo>
                    <a:cubicBezTo>
                      <a:pt x="764" y="522"/>
                      <a:pt x="765" y="513"/>
                      <a:pt x="764" y="513"/>
                    </a:cubicBezTo>
                    <a:cubicBezTo>
                      <a:pt x="764" y="510"/>
                      <a:pt x="764" y="509"/>
                      <a:pt x="765" y="507"/>
                    </a:cubicBezTo>
                    <a:cubicBezTo>
                      <a:pt x="764" y="501"/>
                      <a:pt x="765" y="476"/>
                      <a:pt x="763" y="484"/>
                    </a:cubicBezTo>
                    <a:cubicBezTo>
                      <a:pt x="763" y="486"/>
                      <a:pt x="763" y="486"/>
                      <a:pt x="763" y="486"/>
                    </a:cubicBezTo>
                    <a:cubicBezTo>
                      <a:pt x="763" y="485"/>
                      <a:pt x="763" y="485"/>
                      <a:pt x="763" y="484"/>
                    </a:cubicBezTo>
                    <a:cubicBezTo>
                      <a:pt x="763" y="484"/>
                      <a:pt x="763" y="484"/>
                      <a:pt x="763" y="484"/>
                    </a:cubicBezTo>
                    <a:cubicBezTo>
                      <a:pt x="763" y="484"/>
                      <a:pt x="763" y="484"/>
                      <a:pt x="763" y="484"/>
                    </a:cubicBezTo>
                    <a:cubicBezTo>
                      <a:pt x="762" y="463"/>
                      <a:pt x="764" y="439"/>
                      <a:pt x="763" y="418"/>
                    </a:cubicBezTo>
                    <a:cubicBezTo>
                      <a:pt x="764" y="418"/>
                      <a:pt x="764" y="418"/>
                      <a:pt x="764" y="418"/>
                    </a:cubicBezTo>
                    <a:cubicBezTo>
                      <a:pt x="763" y="405"/>
                      <a:pt x="763" y="389"/>
                      <a:pt x="763" y="380"/>
                    </a:cubicBezTo>
                    <a:cubicBezTo>
                      <a:pt x="763" y="376"/>
                      <a:pt x="763" y="371"/>
                      <a:pt x="764" y="372"/>
                    </a:cubicBezTo>
                    <a:cubicBezTo>
                      <a:pt x="764" y="362"/>
                      <a:pt x="763" y="361"/>
                      <a:pt x="764" y="347"/>
                    </a:cubicBezTo>
                    <a:cubicBezTo>
                      <a:pt x="764" y="357"/>
                      <a:pt x="764" y="344"/>
                      <a:pt x="764" y="357"/>
                    </a:cubicBezTo>
                    <a:cubicBezTo>
                      <a:pt x="765" y="344"/>
                      <a:pt x="765" y="342"/>
                      <a:pt x="764" y="328"/>
                    </a:cubicBezTo>
                    <a:cubicBezTo>
                      <a:pt x="765" y="332"/>
                      <a:pt x="765" y="318"/>
                      <a:pt x="765" y="312"/>
                    </a:cubicBezTo>
                    <a:cubicBezTo>
                      <a:pt x="764" y="321"/>
                      <a:pt x="764" y="321"/>
                      <a:pt x="764" y="321"/>
                    </a:cubicBezTo>
                    <a:cubicBezTo>
                      <a:pt x="764" y="314"/>
                      <a:pt x="764" y="308"/>
                      <a:pt x="764" y="302"/>
                    </a:cubicBezTo>
                    <a:cubicBezTo>
                      <a:pt x="766" y="305"/>
                      <a:pt x="766" y="305"/>
                      <a:pt x="766" y="305"/>
                    </a:cubicBezTo>
                    <a:cubicBezTo>
                      <a:pt x="767" y="279"/>
                      <a:pt x="763" y="258"/>
                      <a:pt x="766" y="238"/>
                    </a:cubicBezTo>
                    <a:cubicBezTo>
                      <a:pt x="765" y="231"/>
                      <a:pt x="765" y="252"/>
                      <a:pt x="764" y="246"/>
                    </a:cubicBezTo>
                    <a:cubicBezTo>
                      <a:pt x="764" y="234"/>
                      <a:pt x="766" y="222"/>
                      <a:pt x="766" y="218"/>
                    </a:cubicBezTo>
                    <a:cubicBezTo>
                      <a:pt x="767" y="201"/>
                      <a:pt x="764" y="202"/>
                      <a:pt x="765" y="185"/>
                    </a:cubicBezTo>
                    <a:cubicBezTo>
                      <a:pt x="764" y="187"/>
                      <a:pt x="763" y="189"/>
                      <a:pt x="762" y="176"/>
                    </a:cubicBezTo>
                    <a:cubicBezTo>
                      <a:pt x="763" y="164"/>
                      <a:pt x="764" y="162"/>
                      <a:pt x="765" y="169"/>
                    </a:cubicBezTo>
                    <a:cubicBezTo>
                      <a:pt x="765" y="172"/>
                      <a:pt x="765" y="173"/>
                      <a:pt x="765" y="173"/>
                    </a:cubicBezTo>
                    <a:cubicBezTo>
                      <a:pt x="765" y="177"/>
                      <a:pt x="765" y="182"/>
                      <a:pt x="765" y="178"/>
                    </a:cubicBezTo>
                    <a:cubicBezTo>
                      <a:pt x="765" y="176"/>
                      <a:pt x="765" y="176"/>
                      <a:pt x="765" y="176"/>
                    </a:cubicBezTo>
                    <a:cubicBezTo>
                      <a:pt x="765" y="170"/>
                      <a:pt x="765" y="153"/>
                      <a:pt x="766" y="157"/>
                    </a:cubicBezTo>
                    <a:cubicBezTo>
                      <a:pt x="766" y="148"/>
                      <a:pt x="765" y="153"/>
                      <a:pt x="765" y="160"/>
                    </a:cubicBezTo>
                    <a:cubicBezTo>
                      <a:pt x="766" y="145"/>
                      <a:pt x="765" y="136"/>
                      <a:pt x="766" y="120"/>
                    </a:cubicBezTo>
                    <a:cubicBezTo>
                      <a:pt x="765" y="123"/>
                      <a:pt x="765" y="125"/>
                      <a:pt x="765" y="122"/>
                    </a:cubicBezTo>
                    <a:cubicBezTo>
                      <a:pt x="765" y="99"/>
                      <a:pt x="764" y="112"/>
                      <a:pt x="764" y="96"/>
                    </a:cubicBezTo>
                    <a:cubicBezTo>
                      <a:pt x="764" y="87"/>
                      <a:pt x="765" y="100"/>
                      <a:pt x="765" y="84"/>
                    </a:cubicBezTo>
                    <a:cubicBezTo>
                      <a:pt x="765" y="74"/>
                      <a:pt x="766" y="82"/>
                      <a:pt x="766" y="85"/>
                    </a:cubicBezTo>
                    <a:cubicBezTo>
                      <a:pt x="766" y="71"/>
                      <a:pt x="767" y="58"/>
                      <a:pt x="767" y="50"/>
                    </a:cubicBezTo>
                    <a:cubicBezTo>
                      <a:pt x="768" y="58"/>
                      <a:pt x="768" y="58"/>
                      <a:pt x="768" y="58"/>
                    </a:cubicBezTo>
                    <a:cubicBezTo>
                      <a:pt x="767" y="53"/>
                      <a:pt x="767" y="49"/>
                      <a:pt x="767" y="45"/>
                    </a:cubicBezTo>
                    <a:cubicBezTo>
                      <a:pt x="766" y="50"/>
                      <a:pt x="766" y="50"/>
                      <a:pt x="766" y="50"/>
                    </a:cubicBezTo>
                    <a:cubicBezTo>
                      <a:pt x="767" y="45"/>
                      <a:pt x="767" y="42"/>
                      <a:pt x="767" y="42"/>
                    </a:cubicBezTo>
                    <a:cubicBezTo>
                      <a:pt x="766" y="37"/>
                      <a:pt x="765" y="45"/>
                      <a:pt x="765" y="36"/>
                    </a:cubicBezTo>
                    <a:cubicBezTo>
                      <a:pt x="765" y="30"/>
                      <a:pt x="764" y="18"/>
                      <a:pt x="765" y="16"/>
                    </a:cubicBezTo>
                    <a:cubicBezTo>
                      <a:pt x="765" y="34"/>
                      <a:pt x="767" y="14"/>
                      <a:pt x="767" y="30"/>
                    </a:cubicBezTo>
                    <a:cubicBezTo>
                      <a:pt x="767" y="26"/>
                      <a:pt x="767" y="23"/>
                      <a:pt x="767" y="18"/>
                    </a:cubicBezTo>
                    <a:cubicBezTo>
                      <a:pt x="767" y="18"/>
                      <a:pt x="767" y="19"/>
                      <a:pt x="767" y="20"/>
                    </a:cubicBezTo>
                    <a:cubicBezTo>
                      <a:pt x="767" y="15"/>
                      <a:pt x="767" y="13"/>
                      <a:pt x="767" y="8"/>
                    </a:cubicBezTo>
                    <a:cubicBezTo>
                      <a:pt x="767" y="5"/>
                      <a:pt x="767" y="3"/>
                      <a:pt x="767" y="1"/>
                    </a:cubicBezTo>
                    <a:cubicBezTo>
                      <a:pt x="765" y="1"/>
                      <a:pt x="762" y="1"/>
                      <a:pt x="759" y="1"/>
                    </a:cubicBezTo>
                    <a:cubicBezTo>
                      <a:pt x="758" y="2"/>
                      <a:pt x="756" y="2"/>
                      <a:pt x="754" y="2"/>
                    </a:cubicBezTo>
                    <a:cubicBezTo>
                      <a:pt x="753" y="2"/>
                      <a:pt x="751" y="2"/>
                      <a:pt x="749" y="2"/>
                    </a:cubicBezTo>
                    <a:cubicBezTo>
                      <a:pt x="751" y="1"/>
                      <a:pt x="745" y="0"/>
                      <a:pt x="742" y="1"/>
                    </a:cubicBezTo>
                    <a:cubicBezTo>
                      <a:pt x="749" y="1"/>
                      <a:pt x="745" y="2"/>
                      <a:pt x="738" y="2"/>
                    </a:cubicBezTo>
                    <a:cubicBezTo>
                      <a:pt x="726" y="2"/>
                      <a:pt x="725" y="3"/>
                      <a:pt x="719" y="3"/>
                    </a:cubicBezTo>
                    <a:cubicBezTo>
                      <a:pt x="726" y="3"/>
                      <a:pt x="726" y="3"/>
                      <a:pt x="726" y="3"/>
                    </a:cubicBezTo>
                    <a:cubicBezTo>
                      <a:pt x="724" y="4"/>
                      <a:pt x="718" y="3"/>
                      <a:pt x="709" y="4"/>
                    </a:cubicBezTo>
                    <a:cubicBezTo>
                      <a:pt x="709" y="3"/>
                      <a:pt x="717" y="3"/>
                      <a:pt x="714" y="3"/>
                    </a:cubicBezTo>
                    <a:cubicBezTo>
                      <a:pt x="705" y="4"/>
                      <a:pt x="693" y="2"/>
                      <a:pt x="680" y="3"/>
                    </a:cubicBezTo>
                    <a:cubicBezTo>
                      <a:pt x="674" y="2"/>
                      <a:pt x="679" y="1"/>
                      <a:pt x="674" y="1"/>
                    </a:cubicBezTo>
                    <a:cubicBezTo>
                      <a:pt x="660" y="2"/>
                      <a:pt x="659" y="0"/>
                      <a:pt x="643" y="1"/>
                    </a:cubicBezTo>
                    <a:cubicBezTo>
                      <a:pt x="648" y="2"/>
                      <a:pt x="648" y="1"/>
                      <a:pt x="638" y="2"/>
                    </a:cubicBezTo>
                    <a:cubicBezTo>
                      <a:pt x="663" y="2"/>
                      <a:pt x="663" y="2"/>
                      <a:pt x="663" y="2"/>
                    </a:cubicBezTo>
                    <a:cubicBezTo>
                      <a:pt x="647" y="3"/>
                      <a:pt x="647" y="3"/>
                      <a:pt x="647" y="3"/>
                    </a:cubicBezTo>
                    <a:cubicBezTo>
                      <a:pt x="654" y="3"/>
                      <a:pt x="663" y="3"/>
                      <a:pt x="667" y="3"/>
                    </a:cubicBezTo>
                    <a:cubicBezTo>
                      <a:pt x="660" y="3"/>
                      <a:pt x="660" y="3"/>
                      <a:pt x="664" y="4"/>
                    </a:cubicBezTo>
                    <a:cubicBezTo>
                      <a:pt x="654" y="3"/>
                      <a:pt x="643" y="5"/>
                      <a:pt x="631" y="4"/>
                    </a:cubicBezTo>
                    <a:cubicBezTo>
                      <a:pt x="632" y="2"/>
                      <a:pt x="632" y="2"/>
                      <a:pt x="632" y="2"/>
                    </a:cubicBezTo>
                    <a:cubicBezTo>
                      <a:pt x="614" y="0"/>
                      <a:pt x="600" y="3"/>
                      <a:pt x="577" y="2"/>
                    </a:cubicBezTo>
                    <a:cubicBezTo>
                      <a:pt x="584" y="3"/>
                      <a:pt x="584" y="3"/>
                      <a:pt x="584" y="3"/>
                    </a:cubicBezTo>
                    <a:cubicBezTo>
                      <a:pt x="581" y="4"/>
                      <a:pt x="570" y="3"/>
                      <a:pt x="562" y="3"/>
                    </a:cubicBezTo>
                    <a:cubicBezTo>
                      <a:pt x="563" y="2"/>
                      <a:pt x="558" y="2"/>
                      <a:pt x="555" y="2"/>
                    </a:cubicBezTo>
                    <a:cubicBezTo>
                      <a:pt x="555" y="2"/>
                      <a:pt x="538" y="1"/>
                      <a:pt x="536" y="3"/>
                    </a:cubicBezTo>
                    <a:cubicBezTo>
                      <a:pt x="525" y="2"/>
                      <a:pt x="525" y="2"/>
                      <a:pt x="525" y="2"/>
                    </a:cubicBezTo>
                    <a:cubicBezTo>
                      <a:pt x="506" y="2"/>
                      <a:pt x="504" y="4"/>
                      <a:pt x="486" y="4"/>
                    </a:cubicBezTo>
                    <a:cubicBezTo>
                      <a:pt x="491" y="3"/>
                      <a:pt x="483" y="3"/>
                      <a:pt x="495" y="2"/>
                    </a:cubicBezTo>
                    <a:cubicBezTo>
                      <a:pt x="489" y="2"/>
                      <a:pt x="484" y="2"/>
                      <a:pt x="483" y="2"/>
                    </a:cubicBezTo>
                    <a:cubicBezTo>
                      <a:pt x="480" y="2"/>
                      <a:pt x="467" y="3"/>
                      <a:pt x="461" y="3"/>
                    </a:cubicBezTo>
                    <a:cubicBezTo>
                      <a:pt x="459" y="3"/>
                      <a:pt x="458" y="4"/>
                      <a:pt x="451" y="4"/>
                    </a:cubicBezTo>
                    <a:cubicBezTo>
                      <a:pt x="450" y="4"/>
                      <a:pt x="451" y="3"/>
                      <a:pt x="451" y="3"/>
                    </a:cubicBezTo>
                    <a:cubicBezTo>
                      <a:pt x="451" y="4"/>
                      <a:pt x="440" y="4"/>
                      <a:pt x="446" y="5"/>
                    </a:cubicBezTo>
                    <a:cubicBezTo>
                      <a:pt x="428" y="2"/>
                      <a:pt x="394" y="5"/>
                      <a:pt x="378" y="3"/>
                    </a:cubicBezTo>
                    <a:cubicBezTo>
                      <a:pt x="365" y="3"/>
                      <a:pt x="349" y="3"/>
                      <a:pt x="337" y="3"/>
                    </a:cubicBezTo>
                    <a:cubicBezTo>
                      <a:pt x="338" y="3"/>
                      <a:pt x="337" y="3"/>
                      <a:pt x="339" y="3"/>
                    </a:cubicBezTo>
                    <a:cubicBezTo>
                      <a:pt x="323" y="2"/>
                      <a:pt x="329" y="5"/>
                      <a:pt x="310" y="5"/>
                    </a:cubicBezTo>
                    <a:cubicBezTo>
                      <a:pt x="301" y="3"/>
                      <a:pt x="320" y="4"/>
                      <a:pt x="314" y="3"/>
                    </a:cubicBezTo>
                    <a:cubicBezTo>
                      <a:pt x="312" y="1"/>
                      <a:pt x="292" y="4"/>
                      <a:pt x="279" y="2"/>
                    </a:cubicBezTo>
                    <a:cubicBezTo>
                      <a:pt x="282" y="2"/>
                      <a:pt x="282" y="2"/>
                      <a:pt x="282" y="2"/>
                    </a:cubicBezTo>
                    <a:cubicBezTo>
                      <a:pt x="272" y="1"/>
                      <a:pt x="258" y="3"/>
                      <a:pt x="243" y="3"/>
                    </a:cubicBezTo>
                    <a:cubicBezTo>
                      <a:pt x="243" y="3"/>
                      <a:pt x="243" y="3"/>
                      <a:pt x="243" y="2"/>
                    </a:cubicBezTo>
                    <a:cubicBezTo>
                      <a:pt x="232" y="4"/>
                      <a:pt x="211" y="4"/>
                      <a:pt x="196" y="5"/>
                    </a:cubicBezTo>
                    <a:cubicBezTo>
                      <a:pt x="201" y="4"/>
                      <a:pt x="203" y="4"/>
                      <a:pt x="200" y="3"/>
                    </a:cubicBezTo>
                    <a:cubicBezTo>
                      <a:pt x="193" y="3"/>
                      <a:pt x="202" y="5"/>
                      <a:pt x="189" y="5"/>
                    </a:cubicBezTo>
                    <a:cubicBezTo>
                      <a:pt x="184" y="4"/>
                      <a:pt x="174" y="4"/>
                      <a:pt x="173" y="3"/>
                    </a:cubicBezTo>
                    <a:cubicBezTo>
                      <a:pt x="186" y="3"/>
                      <a:pt x="186" y="3"/>
                      <a:pt x="186" y="3"/>
                    </a:cubicBezTo>
                    <a:cubicBezTo>
                      <a:pt x="179" y="1"/>
                      <a:pt x="169" y="3"/>
                      <a:pt x="163" y="3"/>
                    </a:cubicBezTo>
                    <a:cubicBezTo>
                      <a:pt x="163" y="2"/>
                      <a:pt x="163" y="2"/>
                      <a:pt x="163" y="2"/>
                    </a:cubicBezTo>
                    <a:cubicBezTo>
                      <a:pt x="144" y="2"/>
                      <a:pt x="144" y="4"/>
                      <a:pt x="122" y="4"/>
                    </a:cubicBezTo>
                    <a:cubicBezTo>
                      <a:pt x="125" y="4"/>
                      <a:pt x="125" y="4"/>
                      <a:pt x="125" y="4"/>
                    </a:cubicBezTo>
                    <a:cubicBezTo>
                      <a:pt x="113" y="6"/>
                      <a:pt x="115" y="3"/>
                      <a:pt x="103" y="4"/>
                    </a:cubicBezTo>
                    <a:cubicBezTo>
                      <a:pt x="100" y="3"/>
                      <a:pt x="100" y="3"/>
                      <a:pt x="100" y="3"/>
                    </a:cubicBezTo>
                    <a:cubicBezTo>
                      <a:pt x="92" y="3"/>
                      <a:pt x="73" y="4"/>
                      <a:pt x="60" y="5"/>
                    </a:cubicBezTo>
                    <a:cubicBezTo>
                      <a:pt x="67" y="3"/>
                      <a:pt x="83" y="3"/>
                      <a:pt x="93" y="2"/>
                    </a:cubicBezTo>
                    <a:cubicBezTo>
                      <a:pt x="86" y="2"/>
                      <a:pt x="67" y="2"/>
                      <a:pt x="64" y="3"/>
                    </a:cubicBezTo>
                    <a:cubicBezTo>
                      <a:pt x="67" y="3"/>
                      <a:pt x="70" y="3"/>
                      <a:pt x="73" y="3"/>
                    </a:cubicBezTo>
                    <a:cubicBezTo>
                      <a:pt x="64" y="4"/>
                      <a:pt x="52" y="5"/>
                      <a:pt x="37" y="5"/>
                    </a:cubicBezTo>
                    <a:cubicBezTo>
                      <a:pt x="38" y="4"/>
                      <a:pt x="34" y="3"/>
                      <a:pt x="28" y="3"/>
                    </a:cubicBezTo>
                    <a:cubicBezTo>
                      <a:pt x="25" y="3"/>
                      <a:pt x="21" y="3"/>
                      <a:pt x="18" y="3"/>
                    </a:cubicBezTo>
                    <a:cubicBezTo>
                      <a:pt x="13" y="3"/>
                      <a:pt x="8" y="3"/>
                      <a:pt x="3" y="3"/>
                    </a:cubicBezTo>
                    <a:cubicBezTo>
                      <a:pt x="3" y="6"/>
                      <a:pt x="3" y="9"/>
                      <a:pt x="3" y="11"/>
                    </a:cubicBezTo>
                    <a:cubicBezTo>
                      <a:pt x="3" y="13"/>
                      <a:pt x="3" y="15"/>
                      <a:pt x="3" y="17"/>
                    </a:cubicBezTo>
                    <a:cubicBezTo>
                      <a:pt x="2" y="20"/>
                      <a:pt x="2" y="23"/>
                      <a:pt x="2" y="25"/>
                    </a:cubicBezTo>
                    <a:cubicBezTo>
                      <a:pt x="3" y="52"/>
                      <a:pt x="1" y="78"/>
                      <a:pt x="1" y="109"/>
                    </a:cubicBezTo>
                    <a:cubicBezTo>
                      <a:pt x="4" y="98"/>
                      <a:pt x="1" y="118"/>
                      <a:pt x="4" y="116"/>
                    </a:cubicBezTo>
                    <a:cubicBezTo>
                      <a:pt x="4" y="123"/>
                      <a:pt x="4" y="126"/>
                      <a:pt x="4" y="127"/>
                    </a:cubicBezTo>
                    <a:cubicBezTo>
                      <a:pt x="2" y="149"/>
                      <a:pt x="2" y="149"/>
                      <a:pt x="2" y="149"/>
                    </a:cubicBezTo>
                    <a:cubicBezTo>
                      <a:pt x="2" y="154"/>
                      <a:pt x="2" y="142"/>
                      <a:pt x="1" y="142"/>
                    </a:cubicBezTo>
                    <a:cubicBezTo>
                      <a:pt x="1" y="158"/>
                      <a:pt x="0" y="149"/>
                      <a:pt x="0" y="160"/>
                    </a:cubicBezTo>
                    <a:cubicBezTo>
                      <a:pt x="1" y="157"/>
                      <a:pt x="1" y="165"/>
                      <a:pt x="1" y="174"/>
                    </a:cubicBezTo>
                    <a:cubicBezTo>
                      <a:pt x="2" y="161"/>
                      <a:pt x="2" y="161"/>
                      <a:pt x="2" y="161"/>
                    </a:cubicBezTo>
                    <a:cubicBezTo>
                      <a:pt x="3" y="184"/>
                      <a:pt x="0" y="181"/>
                      <a:pt x="1" y="203"/>
                    </a:cubicBezTo>
                    <a:cubicBezTo>
                      <a:pt x="0" y="196"/>
                      <a:pt x="0" y="196"/>
                      <a:pt x="0" y="196"/>
                    </a:cubicBezTo>
                    <a:cubicBezTo>
                      <a:pt x="1" y="207"/>
                      <a:pt x="0" y="238"/>
                      <a:pt x="2" y="249"/>
                    </a:cubicBezTo>
                    <a:cubicBezTo>
                      <a:pt x="2" y="251"/>
                      <a:pt x="1" y="254"/>
                      <a:pt x="1" y="249"/>
                    </a:cubicBezTo>
                    <a:cubicBezTo>
                      <a:pt x="1" y="276"/>
                      <a:pt x="3" y="310"/>
                      <a:pt x="2" y="331"/>
                    </a:cubicBezTo>
                    <a:cubicBezTo>
                      <a:pt x="1" y="329"/>
                      <a:pt x="1" y="329"/>
                      <a:pt x="1" y="329"/>
                    </a:cubicBezTo>
                    <a:cubicBezTo>
                      <a:pt x="1" y="334"/>
                      <a:pt x="2" y="338"/>
                      <a:pt x="2" y="344"/>
                    </a:cubicBezTo>
                    <a:cubicBezTo>
                      <a:pt x="2" y="344"/>
                      <a:pt x="1" y="342"/>
                      <a:pt x="1" y="344"/>
                    </a:cubicBezTo>
                    <a:cubicBezTo>
                      <a:pt x="1" y="347"/>
                      <a:pt x="2" y="358"/>
                      <a:pt x="2" y="365"/>
                    </a:cubicBezTo>
                    <a:cubicBezTo>
                      <a:pt x="1" y="359"/>
                      <a:pt x="1" y="359"/>
                      <a:pt x="1" y="359"/>
                    </a:cubicBezTo>
                    <a:cubicBezTo>
                      <a:pt x="0" y="386"/>
                      <a:pt x="3" y="400"/>
                      <a:pt x="3" y="422"/>
                    </a:cubicBezTo>
                    <a:cubicBezTo>
                      <a:pt x="1" y="422"/>
                      <a:pt x="1" y="443"/>
                      <a:pt x="1" y="454"/>
                    </a:cubicBezTo>
                    <a:cubicBezTo>
                      <a:pt x="0" y="453"/>
                      <a:pt x="0" y="453"/>
                      <a:pt x="0" y="453"/>
                    </a:cubicBezTo>
                    <a:cubicBezTo>
                      <a:pt x="0" y="484"/>
                      <a:pt x="2" y="506"/>
                      <a:pt x="2" y="535"/>
                    </a:cubicBezTo>
                    <a:cubicBezTo>
                      <a:pt x="1" y="553"/>
                      <a:pt x="2" y="595"/>
                      <a:pt x="1" y="624"/>
                    </a:cubicBezTo>
                    <a:cubicBezTo>
                      <a:pt x="1" y="619"/>
                      <a:pt x="2" y="625"/>
                      <a:pt x="2" y="630"/>
                    </a:cubicBezTo>
                    <a:cubicBezTo>
                      <a:pt x="2" y="636"/>
                      <a:pt x="3" y="648"/>
                      <a:pt x="2" y="647"/>
                    </a:cubicBezTo>
                    <a:cubicBezTo>
                      <a:pt x="2" y="645"/>
                      <a:pt x="2" y="645"/>
                      <a:pt x="2" y="645"/>
                    </a:cubicBezTo>
                    <a:cubicBezTo>
                      <a:pt x="0" y="650"/>
                      <a:pt x="1" y="664"/>
                      <a:pt x="1" y="674"/>
                    </a:cubicBezTo>
                    <a:cubicBezTo>
                      <a:pt x="3" y="676"/>
                      <a:pt x="3" y="676"/>
                      <a:pt x="3" y="676"/>
                    </a:cubicBezTo>
                    <a:cubicBezTo>
                      <a:pt x="0" y="704"/>
                      <a:pt x="4" y="750"/>
                      <a:pt x="1" y="766"/>
                    </a:cubicBezTo>
                    <a:cubicBezTo>
                      <a:pt x="2" y="772"/>
                      <a:pt x="2" y="781"/>
                      <a:pt x="2" y="788"/>
                    </a:cubicBezTo>
                    <a:cubicBezTo>
                      <a:pt x="1" y="787"/>
                      <a:pt x="1" y="787"/>
                      <a:pt x="1" y="787"/>
                    </a:cubicBezTo>
                    <a:cubicBezTo>
                      <a:pt x="1" y="806"/>
                      <a:pt x="1" y="816"/>
                      <a:pt x="1" y="839"/>
                    </a:cubicBezTo>
                    <a:cubicBezTo>
                      <a:pt x="0" y="834"/>
                      <a:pt x="0" y="834"/>
                      <a:pt x="0" y="834"/>
                    </a:cubicBezTo>
                    <a:cubicBezTo>
                      <a:pt x="0" y="847"/>
                      <a:pt x="3" y="851"/>
                      <a:pt x="3" y="863"/>
                    </a:cubicBezTo>
                    <a:cubicBezTo>
                      <a:pt x="2" y="867"/>
                      <a:pt x="2" y="867"/>
                      <a:pt x="2" y="867"/>
                    </a:cubicBezTo>
                    <a:cubicBezTo>
                      <a:pt x="2" y="890"/>
                      <a:pt x="0" y="913"/>
                      <a:pt x="2" y="936"/>
                    </a:cubicBezTo>
                    <a:cubicBezTo>
                      <a:pt x="2" y="935"/>
                      <a:pt x="1" y="935"/>
                      <a:pt x="1" y="931"/>
                    </a:cubicBezTo>
                    <a:cubicBezTo>
                      <a:pt x="1" y="942"/>
                      <a:pt x="0" y="973"/>
                      <a:pt x="2" y="969"/>
                    </a:cubicBezTo>
                    <a:cubicBezTo>
                      <a:pt x="1" y="969"/>
                      <a:pt x="2" y="992"/>
                      <a:pt x="3" y="1005"/>
                    </a:cubicBezTo>
                    <a:cubicBezTo>
                      <a:pt x="2" y="1003"/>
                      <a:pt x="2" y="1003"/>
                      <a:pt x="2" y="1003"/>
                    </a:cubicBezTo>
                    <a:cubicBezTo>
                      <a:pt x="2" y="1004"/>
                      <a:pt x="2" y="1006"/>
                      <a:pt x="2" y="1007"/>
                    </a:cubicBezTo>
                    <a:cubicBezTo>
                      <a:pt x="2" y="1007"/>
                      <a:pt x="2" y="1008"/>
                      <a:pt x="2" y="1008"/>
                    </a:cubicBezTo>
                    <a:cubicBezTo>
                      <a:pt x="2" y="1009"/>
                      <a:pt x="2" y="1010"/>
                      <a:pt x="2" y="1010"/>
                    </a:cubicBezTo>
                    <a:cubicBezTo>
                      <a:pt x="3" y="1013"/>
                      <a:pt x="3" y="1015"/>
                      <a:pt x="3" y="1018"/>
                    </a:cubicBezTo>
                    <a:cubicBezTo>
                      <a:pt x="5" y="1018"/>
                      <a:pt x="8" y="1018"/>
                      <a:pt x="11" y="1018"/>
                    </a:cubicBezTo>
                    <a:cubicBezTo>
                      <a:pt x="13" y="1018"/>
                      <a:pt x="16" y="1017"/>
                      <a:pt x="19" y="1017"/>
                    </a:cubicBezTo>
                    <a:cubicBezTo>
                      <a:pt x="23" y="1017"/>
                      <a:pt x="22" y="1018"/>
                      <a:pt x="18" y="1018"/>
                    </a:cubicBezTo>
                    <a:cubicBezTo>
                      <a:pt x="29" y="1019"/>
                      <a:pt x="27" y="1017"/>
                      <a:pt x="41" y="1017"/>
                    </a:cubicBezTo>
                    <a:cubicBezTo>
                      <a:pt x="36" y="1018"/>
                      <a:pt x="36" y="1018"/>
                      <a:pt x="36" y="1018"/>
                    </a:cubicBezTo>
                    <a:cubicBezTo>
                      <a:pt x="48" y="1018"/>
                      <a:pt x="47" y="1018"/>
                      <a:pt x="53" y="1017"/>
                    </a:cubicBezTo>
                    <a:cubicBezTo>
                      <a:pt x="61" y="1017"/>
                      <a:pt x="76" y="1017"/>
                      <a:pt x="77" y="1018"/>
                    </a:cubicBezTo>
                    <a:cubicBezTo>
                      <a:pt x="79" y="1018"/>
                      <a:pt x="86" y="1017"/>
                      <a:pt x="93" y="1017"/>
                    </a:cubicBezTo>
                    <a:cubicBezTo>
                      <a:pt x="93" y="1018"/>
                      <a:pt x="91" y="1018"/>
                      <a:pt x="90" y="1018"/>
                    </a:cubicBezTo>
                    <a:cubicBezTo>
                      <a:pt x="110" y="1019"/>
                      <a:pt x="119" y="1017"/>
                      <a:pt x="133" y="1018"/>
                    </a:cubicBezTo>
                    <a:cubicBezTo>
                      <a:pt x="133" y="1018"/>
                      <a:pt x="134" y="1018"/>
                      <a:pt x="135" y="1018"/>
                    </a:cubicBezTo>
                    <a:cubicBezTo>
                      <a:pt x="119" y="1018"/>
                      <a:pt x="107" y="1018"/>
                      <a:pt x="108" y="1018"/>
                    </a:cubicBezTo>
                    <a:cubicBezTo>
                      <a:pt x="108" y="1019"/>
                      <a:pt x="121" y="1019"/>
                      <a:pt x="110" y="1021"/>
                    </a:cubicBezTo>
                    <a:cubicBezTo>
                      <a:pt x="121" y="1020"/>
                      <a:pt x="138" y="1018"/>
                      <a:pt x="151" y="1019"/>
                    </a:cubicBezTo>
                    <a:cubicBezTo>
                      <a:pt x="151" y="1019"/>
                      <a:pt x="152" y="1019"/>
                      <a:pt x="152" y="1019"/>
                    </a:cubicBezTo>
                    <a:cubicBezTo>
                      <a:pt x="151" y="1019"/>
                      <a:pt x="151" y="1019"/>
                      <a:pt x="151" y="1019"/>
                    </a:cubicBezTo>
                    <a:cubicBezTo>
                      <a:pt x="154" y="1019"/>
                      <a:pt x="156" y="1019"/>
                      <a:pt x="159" y="1019"/>
                    </a:cubicBezTo>
                    <a:cubicBezTo>
                      <a:pt x="163" y="1019"/>
                      <a:pt x="165" y="1019"/>
                      <a:pt x="169" y="1020"/>
                    </a:cubicBezTo>
                    <a:cubicBezTo>
                      <a:pt x="171" y="1020"/>
                      <a:pt x="184" y="1020"/>
                      <a:pt x="190" y="1020"/>
                    </a:cubicBezTo>
                    <a:cubicBezTo>
                      <a:pt x="190" y="1019"/>
                      <a:pt x="198" y="1019"/>
                      <a:pt x="190" y="1018"/>
                    </a:cubicBezTo>
                    <a:cubicBezTo>
                      <a:pt x="191" y="1018"/>
                      <a:pt x="189" y="1018"/>
                      <a:pt x="185" y="1018"/>
                    </a:cubicBezTo>
                    <a:cubicBezTo>
                      <a:pt x="184" y="1018"/>
                      <a:pt x="183" y="1018"/>
                      <a:pt x="182" y="1018"/>
                    </a:cubicBezTo>
                    <a:cubicBezTo>
                      <a:pt x="182" y="1018"/>
                      <a:pt x="182" y="1018"/>
                      <a:pt x="182" y="1018"/>
                    </a:cubicBezTo>
                    <a:cubicBezTo>
                      <a:pt x="178" y="1018"/>
                      <a:pt x="173" y="1018"/>
                      <a:pt x="167" y="1018"/>
                    </a:cubicBezTo>
                    <a:cubicBezTo>
                      <a:pt x="172" y="1018"/>
                      <a:pt x="177" y="1017"/>
                      <a:pt x="184" y="1018"/>
                    </a:cubicBezTo>
                    <a:cubicBezTo>
                      <a:pt x="187" y="1017"/>
                      <a:pt x="191" y="1017"/>
                      <a:pt x="193" y="1016"/>
                    </a:cubicBezTo>
                    <a:cubicBezTo>
                      <a:pt x="201" y="1018"/>
                      <a:pt x="218" y="1019"/>
                      <a:pt x="221" y="1020"/>
                    </a:cubicBezTo>
                    <a:cubicBezTo>
                      <a:pt x="240" y="1019"/>
                      <a:pt x="266" y="1019"/>
                      <a:pt x="278" y="1017"/>
                    </a:cubicBezTo>
                    <a:cubicBezTo>
                      <a:pt x="284" y="1017"/>
                      <a:pt x="285" y="1018"/>
                      <a:pt x="287" y="1018"/>
                    </a:cubicBezTo>
                    <a:cubicBezTo>
                      <a:pt x="284" y="1018"/>
                      <a:pt x="280" y="1018"/>
                      <a:pt x="278" y="1018"/>
                    </a:cubicBezTo>
                    <a:cubicBezTo>
                      <a:pt x="289" y="1018"/>
                      <a:pt x="311" y="1018"/>
                      <a:pt x="314" y="1017"/>
                    </a:cubicBezTo>
                    <a:cubicBezTo>
                      <a:pt x="327" y="1017"/>
                      <a:pt x="306" y="1018"/>
                      <a:pt x="325" y="1018"/>
                    </a:cubicBezTo>
                    <a:cubicBezTo>
                      <a:pt x="322" y="1018"/>
                      <a:pt x="322" y="1018"/>
                      <a:pt x="322" y="1018"/>
                    </a:cubicBezTo>
                    <a:cubicBezTo>
                      <a:pt x="360" y="1021"/>
                      <a:pt x="383" y="1015"/>
                      <a:pt x="425" y="1018"/>
                    </a:cubicBezTo>
                    <a:cubicBezTo>
                      <a:pt x="422" y="1017"/>
                      <a:pt x="421" y="1017"/>
                      <a:pt x="420" y="1017"/>
                    </a:cubicBezTo>
                    <a:cubicBezTo>
                      <a:pt x="468" y="1018"/>
                      <a:pt x="518" y="1016"/>
                      <a:pt x="565" y="1018"/>
                    </a:cubicBezTo>
                    <a:cubicBezTo>
                      <a:pt x="578" y="1018"/>
                      <a:pt x="580" y="1017"/>
                      <a:pt x="588" y="1017"/>
                    </a:cubicBezTo>
                    <a:cubicBezTo>
                      <a:pt x="591" y="1018"/>
                      <a:pt x="591" y="1018"/>
                      <a:pt x="591" y="1018"/>
                    </a:cubicBezTo>
                    <a:cubicBezTo>
                      <a:pt x="605" y="1017"/>
                      <a:pt x="605" y="1017"/>
                      <a:pt x="605" y="1017"/>
                    </a:cubicBezTo>
                    <a:cubicBezTo>
                      <a:pt x="624" y="1015"/>
                      <a:pt x="639" y="1019"/>
                      <a:pt x="664" y="1018"/>
                    </a:cubicBezTo>
                    <a:cubicBezTo>
                      <a:pt x="661" y="1017"/>
                      <a:pt x="661" y="1017"/>
                      <a:pt x="661" y="1017"/>
                    </a:cubicBezTo>
                    <a:cubicBezTo>
                      <a:pt x="669" y="1017"/>
                      <a:pt x="689" y="1016"/>
                      <a:pt x="687" y="1017"/>
                    </a:cubicBezTo>
                    <a:cubicBezTo>
                      <a:pt x="688" y="1017"/>
                      <a:pt x="690" y="1016"/>
                      <a:pt x="694" y="1017"/>
                    </a:cubicBezTo>
                    <a:cubicBezTo>
                      <a:pt x="694" y="1017"/>
                      <a:pt x="694" y="1017"/>
                      <a:pt x="694" y="1017"/>
                    </a:cubicBezTo>
                    <a:cubicBezTo>
                      <a:pt x="716" y="1016"/>
                      <a:pt x="716" y="1016"/>
                      <a:pt x="716" y="1016"/>
                    </a:cubicBezTo>
                    <a:cubicBezTo>
                      <a:pt x="733" y="1017"/>
                      <a:pt x="714" y="1019"/>
                      <a:pt x="738" y="1019"/>
                    </a:cubicBezTo>
                    <a:cubicBezTo>
                      <a:pt x="748" y="1019"/>
                      <a:pt x="765" y="1017"/>
                      <a:pt x="761" y="1017"/>
                    </a:cubicBezTo>
                    <a:cubicBezTo>
                      <a:pt x="758" y="1017"/>
                      <a:pt x="752" y="1016"/>
                      <a:pt x="751" y="1016"/>
                    </a:cubicBezTo>
                    <a:cubicBezTo>
                      <a:pt x="760" y="1015"/>
                      <a:pt x="760" y="1015"/>
                      <a:pt x="760" y="1015"/>
                    </a:cubicBezTo>
                    <a:cubicBezTo>
                      <a:pt x="762" y="1013"/>
                      <a:pt x="768" y="1012"/>
                      <a:pt x="747" y="1010"/>
                    </a:cubicBezTo>
                    <a:cubicBezTo>
                      <a:pt x="733" y="1011"/>
                      <a:pt x="733" y="1011"/>
                      <a:pt x="733" y="1011"/>
                    </a:cubicBezTo>
                    <a:cubicBezTo>
                      <a:pt x="728" y="1010"/>
                      <a:pt x="728" y="1010"/>
                      <a:pt x="728" y="1010"/>
                    </a:cubicBezTo>
                    <a:cubicBezTo>
                      <a:pt x="740" y="1010"/>
                      <a:pt x="740" y="1010"/>
                      <a:pt x="740" y="1010"/>
                    </a:cubicBezTo>
                    <a:cubicBezTo>
                      <a:pt x="733" y="1010"/>
                      <a:pt x="729" y="1010"/>
                      <a:pt x="724" y="1011"/>
                    </a:cubicBezTo>
                    <a:cubicBezTo>
                      <a:pt x="723" y="1010"/>
                      <a:pt x="721" y="1010"/>
                      <a:pt x="718" y="1010"/>
                    </a:cubicBezTo>
                    <a:cubicBezTo>
                      <a:pt x="704" y="1012"/>
                      <a:pt x="704" y="1012"/>
                      <a:pt x="704" y="1012"/>
                    </a:cubicBezTo>
                    <a:cubicBezTo>
                      <a:pt x="702" y="1011"/>
                      <a:pt x="710" y="1010"/>
                      <a:pt x="701" y="1010"/>
                    </a:cubicBezTo>
                    <a:cubicBezTo>
                      <a:pt x="694" y="1011"/>
                      <a:pt x="707" y="1011"/>
                      <a:pt x="696" y="1012"/>
                    </a:cubicBezTo>
                    <a:cubicBezTo>
                      <a:pt x="689" y="1011"/>
                      <a:pt x="691" y="1010"/>
                      <a:pt x="683" y="1011"/>
                    </a:cubicBezTo>
                    <a:cubicBezTo>
                      <a:pt x="682" y="1011"/>
                      <a:pt x="683" y="1010"/>
                      <a:pt x="687" y="1010"/>
                    </a:cubicBezTo>
                    <a:cubicBezTo>
                      <a:pt x="679" y="1011"/>
                      <a:pt x="668" y="1010"/>
                      <a:pt x="664" y="1011"/>
                    </a:cubicBezTo>
                    <a:cubicBezTo>
                      <a:pt x="657" y="1010"/>
                      <a:pt x="639" y="1012"/>
                      <a:pt x="640" y="1010"/>
                    </a:cubicBezTo>
                    <a:cubicBezTo>
                      <a:pt x="638" y="1010"/>
                      <a:pt x="627" y="1011"/>
                      <a:pt x="621" y="1011"/>
                    </a:cubicBezTo>
                    <a:cubicBezTo>
                      <a:pt x="633" y="1009"/>
                      <a:pt x="596" y="1011"/>
                      <a:pt x="599" y="1009"/>
                    </a:cubicBezTo>
                    <a:cubicBezTo>
                      <a:pt x="590" y="1011"/>
                      <a:pt x="566" y="1010"/>
                      <a:pt x="551" y="1011"/>
                    </a:cubicBezTo>
                    <a:cubicBezTo>
                      <a:pt x="551" y="1011"/>
                      <a:pt x="553" y="1010"/>
                      <a:pt x="555" y="1011"/>
                    </a:cubicBezTo>
                    <a:cubicBezTo>
                      <a:pt x="546" y="1010"/>
                      <a:pt x="543" y="1010"/>
                      <a:pt x="537" y="1009"/>
                    </a:cubicBezTo>
                    <a:cubicBezTo>
                      <a:pt x="536" y="1011"/>
                      <a:pt x="522" y="1011"/>
                      <a:pt x="515" y="1012"/>
                    </a:cubicBezTo>
                    <a:cubicBezTo>
                      <a:pt x="504" y="1011"/>
                      <a:pt x="521" y="1010"/>
                      <a:pt x="518" y="1009"/>
                    </a:cubicBezTo>
                    <a:cubicBezTo>
                      <a:pt x="518" y="1010"/>
                      <a:pt x="499" y="1010"/>
                      <a:pt x="502" y="1011"/>
                    </a:cubicBezTo>
                    <a:cubicBezTo>
                      <a:pt x="494" y="1010"/>
                      <a:pt x="495" y="1011"/>
                      <a:pt x="491" y="1010"/>
                    </a:cubicBezTo>
                    <a:cubicBezTo>
                      <a:pt x="489" y="1012"/>
                      <a:pt x="483" y="1010"/>
                      <a:pt x="476" y="1011"/>
                    </a:cubicBezTo>
                    <a:cubicBezTo>
                      <a:pt x="464" y="1010"/>
                      <a:pt x="473" y="1009"/>
                      <a:pt x="460" y="1010"/>
                    </a:cubicBezTo>
                    <a:cubicBezTo>
                      <a:pt x="453" y="1009"/>
                      <a:pt x="465" y="1009"/>
                      <a:pt x="465" y="1009"/>
                    </a:cubicBezTo>
                    <a:close/>
                    <a:moveTo>
                      <a:pt x="147" y="1012"/>
                    </a:moveTo>
                    <a:cubicBezTo>
                      <a:pt x="147" y="1012"/>
                      <a:pt x="147" y="1012"/>
                      <a:pt x="147" y="1012"/>
                    </a:cubicBezTo>
                    <a:cubicBezTo>
                      <a:pt x="150" y="1012"/>
                      <a:pt x="152" y="1012"/>
                      <a:pt x="154" y="1012"/>
                    </a:cubicBezTo>
                    <a:cubicBezTo>
                      <a:pt x="152" y="1012"/>
                      <a:pt x="151" y="1012"/>
                      <a:pt x="147" y="1012"/>
                    </a:cubicBezTo>
                    <a:close/>
                    <a:moveTo>
                      <a:pt x="121" y="1012"/>
                    </a:moveTo>
                    <a:cubicBezTo>
                      <a:pt x="124" y="1012"/>
                      <a:pt x="128" y="1012"/>
                      <a:pt x="132" y="1012"/>
                    </a:cubicBezTo>
                    <a:cubicBezTo>
                      <a:pt x="133" y="1012"/>
                      <a:pt x="132" y="1013"/>
                      <a:pt x="129" y="1013"/>
                    </a:cubicBezTo>
                    <a:cubicBezTo>
                      <a:pt x="131" y="1013"/>
                      <a:pt x="125" y="1012"/>
                      <a:pt x="121" y="1012"/>
                    </a:cubicBezTo>
                    <a:close/>
                    <a:moveTo>
                      <a:pt x="177" y="1020"/>
                    </a:moveTo>
                    <a:cubicBezTo>
                      <a:pt x="173" y="1020"/>
                      <a:pt x="171" y="1020"/>
                      <a:pt x="171" y="1019"/>
                    </a:cubicBezTo>
                    <a:cubicBezTo>
                      <a:pt x="173" y="1019"/>
                      <a:pt x="175" y="1019"/>
                      <a:pt x="178" y="1019"/>
                    </a:cubicBezTo>
                    <a:cubicBezTo>
                      <a:pt x="178" y="1019"/>
                      <a:pt x="179" y="1019"/>
                      <a:pt x="179" y="1019"/>
                    </a:cubicBezTo>
                    <a:cubicBezTo>
                      <a:pt x="178" y="1019"/>
                      <a:pt x="178" y="1020"/>
                      <a:pt x="177" y="10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5" name="Freeform 83"/>
              <p:cNvSpPr>
                <a:spLocks noEditPoints="1"/>
              </p:cNvSpPr>
              <p:nvPr/>
            </p:nvSpPr>
            <p:spPr bwMode="auto">
              <a:xfrm>
                <a:off x="5614526" y="2738437"/>
                <a:ext cx="1609725" cy="28575"/>
              </a:xfrm>
              <a:custGeom>
                <a:avLst/>
                <a:gdLst>
                  <a:gd name="T0" fmla="*/ 85 w 746"/>
                  <a:gd name="T1" fmla="*/ 10 h 13"/>
                  <a:gd name="T2" fmla="*/ 91 w 746"/>
                  <a:gd name="T3" fmla="*/ 10 h 13"/>
                  <a:gd name="T4" fmla="*/ 110 w 746"/>
                  <a:gd name="T5" fmla="*/ 11 h 13"/>
                  <a:gd name="T6" fmla="*/ 151 w 746"/>
                  <a:gd name="T7" fmla="*/ 12 h 13"/>
                  <a:gd name="T8" fmla="*/ 177 w 746"/>
                  <a:gd name="T9" fmla="*/ 9 h 13"/>
                  <a:gd name="T10" fmla="*/ 220 w 746"/>
                  <a:gd name="T11" fmla="*/ 10 h 13"/>
                  <a:gd name="T12" fmla="*/ 237 w 746"/>
                  <a:gd name="T13" fmla="*/ 12 h 13"/>
                  <a:gd name="T14" fmla="*/ 261 w 746"/>
                  <a:gd name="T15" fmla="*/ 9 h 13"/>
                  <a:gd name="T16" fmla="*/ 284 w 746"/>
                  <a:gd name="T17" fmla="*/ 10 h 13"/>
                  <a:gd name="T18" fmla="*/ 312 w 746"/>
                  <a:gd name="T19" fmla="*/ 10 h 13"/>
                  <a:gd name="T20" fmla="*/ 371 w 746"/>
                  <a:gd name="T21" fmla="*/ 11 h 13"/>
                  <a:gd name="T22" fmla="*/ 438 w 746"/>
                  <a:gd name="T23" fmla="*/ 11 h 13"/>
                  <a:gd name="T24" fmla="*/ 469 w 746"/>
                  <a:gd name="T25" fmla="*/ 10 h 13"/>
                  <a:gd name="T26" fmla="*/ 519 w 746"/>
                  <a:gd name="T27" fmla="*/ 10 h 13"/>
                  <a:gd name="T28" fmla="*/ 540 w 746"/>
                  <a:gd name="T29" fmla="*/ 11 h 13"/>
                  <a:gd name="T30" fmla="*/ 565 w 746"/>
                  <a:gd name="T31" fmla="*/ 8 h 13"/>
                  <a:gd name="T32" fmla="*/ 575 w 746"/>
                  <a:gd name="T33" fmla="*/ 8 h 13"/>
                  <a:gd name="T34" fmla="*/ 593 w 746"/>
                  <a:gd name="T35" fmla="*/ 9 h 13"/>
                  <a:gd name="T36" fmla="*/ 623 w 746"/>
                  <a:gd name="T37" fmla="*/ 8 h 13"/>
                  <a:gd name="T38" fmla="*/ 648 w 746"/>
                  <a:gd name="T39" fmla="*/ 8 h 13"/>
                  <a:gd name="T40" fmla="*/ 675 w 746"/>
                  <a:gd name="T41" fmla="*/ 8 h 13"/>
                  <a:gd name="T42" fmla="*/ 688 w 746"/>
                  <a:gd name="T43" fmla="*/ 9 h 13"/>
                  <a:gd name="T44" fmla="*/ 706 w 746"/>
                  <a:gd name="T45" fmla="*/ 9 h 13"/>
                  <a:gd name="T46" fmla="*/ 734 w 746"/>
                  <a:gd name="T47" fmla="*/ 9 h 13"/>
                  <a:gd name="T48" fmla="*/ 744 w 746"/>
                  <a:gd name="T49" fmla="*/ 8 h 13"/>
                  <a:gd name="T50" fmla="*/ 729 w 746"/>
                  <a:gd name="T51" fmla="*/ 5 h 13"/>
                  <a:gd name="T52" fmla="*/ 715 w 746"/>
                  <a:gd name="T53" fmla="*/ 4 h 13"/>
                  <a:gd name="T54" fmla="*/ 700 w 746"/>
                  <a:gd name="T55" fmla="*/ 4 h 13"/>
                  <a:gd name="T56" fmla="*/ 672 w 746"/>
                  <a:gd name="T57" fmla="*/ 3 h 13"/>
                  <a:gd name="T58" fmla="*/ 660 w 746"/>
                  <a:gd name="T59" fmla="*/ 5 h 13"/>
                  <a:gd name="T60" fmla="*/ 649 w 746"/>
                  <a:gd name="T61" fmla="*/ 4 h 13"/>
                  <a:gd name="T62" fmla="*/ 629 w 746"/>
                  <a:gd name="T63" fmla="*/ 5 h 13"/>
                  <a:gd name="T64" fmla="*/ 606 w 746"/>
                  <a:gd name="T65" fmla="*/ 3 h 13"/>
                  <a:gd name="T66" fmla="*/ 579 w 746"/>
                  <a:gd name="T67" fmla="*/ 3 h 13"/>
                  <a:gd name="T68" fmla="*/ 574 w 746"/>
                  <a:gd name="T69" fmla="*/ 3 h 13"/>
                  <a:gd name="T70" fmla="*/ 552 w 746"/>
                  <a:gd name="T71" fmla="*/ 0 h 13"/>
                  <a:gd name="T72" fmla="*/ 543 w 746"/>
                  <a:gd name="T73" fmla="*/ 1 h 13"/>
                  <a:gd name="T74" fmla="*/ 529 w 746"/>
                  <a:gd name="T75" fmla="*/ 4 h 13"/>
                  <a:gd name="T76" fmla="*/ 516 w 746"/>
                  <a:gd name="T77" fmla="*/ 4 h 13"/>
                  <a:gd name="T78" fmla="*/ 498 w 746"/>
                  <a:gd name="T79" fmla="*/ 3 h 13"/>
                  <a:gd name="T80" fmla="*/ 476 w 746"/>
                  <a:gd name="T81" fmla="*/ 3 h 13"/>
                  <a:gd name="T82" fmla="*/ 444 w 746"/>
                  <a:gd name="T83" fmla="*/ 5 h 13"/>
                  <a:gd name="T84" fmla="*/ 420 w 746"/>
                  <a:gd name="T85" fmla="*/ 3 h 13"/>
                  <a:gd name="T86" fmla="*/ 404 w 746"/>
                  <a:gd name="T87" fmla="*/ 4 h 13"/>
                  <a:gd name="T88" fmla="*/ 385 w 746"/>
                  <a:gd name="T89" fmla="*/ 5 h 13"/>
                  <a:gd name="T90" fmla="*/ 346 w 746"/>
                  <a:gd name="T91" fmla="*/ 0 h 13"/>
                  <a:gd name="T92" fmla="*/ 309 w 746"/>
                  <a:gd name="T93" fmla="*/ 2 h 13"/>
                  <a:gd name="T94" fmla="*/ 283 w 746"/>
                  <a:gd name="T95" fmla="*/ 1 h 13"/>
                  <a:gd name="T96" fmla="*/ 236 w 746"/>
                  <a:gd name="T97" fmla="*/ 1 h 13"/>
                  <a:gd name="T98" fmla="*/ 195 w 746"/>
                  <a:gd name="T99" fmla="*/ 3 h 13"/>
                  <a:gd name="T100" fmla="*/ 160 w 746"/>
                  <a:gd name="T101" fmla="*/ 4 h 13"/>
                  <a:gd name="T102" fmla="*/ 145 w 746"/>
                  <a:gd name="T103" fmla="*/ 3 h 13"/>
                  <a:gd name="T104" fmla="*/ 132 w 746"/>
                  <a:gd name="T105" fmla="*/ 2 h 13"/>
                  <a:gd name="T106" fmla="*/ 125 w 746"/>
                  <a:gd name="T107" fmla="*/ 3 h 13"/>
                  <a:gd name="T108" fmla="*/ 105 w 746"/>
                  <a:gd name="T109" fmla="*/ 3 h 13"/>
                  <a:gd name="T110" fmla="*/ 38 w 746"/>
                  <a:gd name="T111" fmla="*/ 4 h 13"/>
                  <a:gd name="T112" fmla="*/ 16 w 746"/>
                  <a:gd name="T113" fmla="*/ 4 h 13"/>
                  <a:gd name="T114" fmla="*/ 7 w 746"/>
                  <a:gd name="T115" fmla="*/ 10 h 13"/>
                  <a:gd name="T116" fmla="*/ 15 w 746"/>
                  <a:gd name="T117" fmla="*/ 9 h 13"/>
                  <a:gd name="T118" fmla="*/ 46 w 746"/>
                  <a:gd name="T119" fmla="*/ 10 h 13"/>
                  <a:gd name="T120" fmla="*/ 62 w 746"/>
                  <a:gd name="T121" fmla="*/ 10 h 13"/>
                  <a:gd name="T122" fmla="*/ 138 w 746"/>
                  <a:gd name="T123" fmla="*/ 9 h 13"/>
                  <a:gd name="T124" fmla="*/ 126 w 746"/>
                  <a:gd name="T125"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46" h="13">
                    <a:moveTo>
                      <a:pt x="65" y="13"/>
                    </a:moveTo>
                    <a:cubicBezTo>
                      <a:pt x="67" y="13"/>
                      <a:pt x="66" y="11"/>
                      <a:pt x="67" y="10"/>
                    </a:cubicBezTo>
                    <a:cubicBezTo>
                      <a:pt x="70" y="10"/>
                      <a:pt x="68" y="11"/>
                      <a:pt x="69" y="12"/>
                    </a:cubicBezTo>
                    <a:cubicBezTo>
                      <a:pt x="72" y="12"/>
                      <a:pt x="73" y="10"/>
                      <a:pt x="75" y="10"/>
                    </a:cubicBezTo>
                    <a:cubicBezTo>
                      <a:pt x="75" y="11"/>
                      <a:pt x="75" y="11"/>
                      <a:pt x="75" y="11"/>
                    </a:cubicBezTo>
                    <a:cubicBezTo>
                      <a:pt x="77" y="10"/>
                      <a:pt x="82" y="11"/>
                      <a:pt x="84" y="10"/>
                    </a:cubicBezTo>
                    <a:cubicBezTo>
                      <a:pt x="85" y="10"/>
                      <a:pt x="85" y="10"/>
                      <a:pt x="85" y="10"/>
                    </a:cubicBezTo>
                    <a:cubicBezTo>
                      <a:pt x="84" y="9"/>
                      <a:pt x="84" y="8"/>
                      <a:pt x="84" y="8"/>
                    </a:cubicBezTo>
                    <a:cubicBezTo>
                      <a:pt x="86" y="8"/>
                      <a:pt x="87" y="7"/>
                      <a:pt x="87" y="8"/>
                    </a:cubicBezTo>
                    <a:cubicBezTo>
                      <a:pt x="86" y="8"/>
                      <a:pt x="86" y="8"/>
                      <a:pt x="86" y="9"/>
                    </a:cubicBezTo>
                    <a:cubicBezTo>
                      <a:pt x="87" y="8"/>
                      <a:pt x="87" y="8"/>
                      <a:pt x="87" y="8"/>
                    </a:cubicBezTo>
                    <a:cubicBezTo>
                      <a:pt x="89" y="10"/>
                      <a:pt x="85" y="9"/>
                      <a:pt x="85" y="10"/>
                    </a:cubicBezTo>
                    <a:cubicBezTo>
                      <a:pt x="88" y="9"/>
                      <a:pt x="91" y="8"/>
                      <a:pt x="93" y="8"/>
                    </a:cubicBezTo>
                    <a:cubicBezTo>
                      <a:pt x="94" y="10"/>
                      <a:pt x="89" y="9"/>
                      <a:pt x="91" y="10"/>
                    </a:cubicBezTo>
                    <a:cubicBezTo>
                      <a:pt x="88" y="10"/>
                      <a:pt x="88" y="10"/>
                      <a:pt x="88" y="10"/>
                    </a:cubicBezTo>
                    <a:cubicBezTo>
                      <a:pt x="91" y="12"/>
                      <a:pt x="86" y="9"/>
                      <a:pt x="88" y="12"/>
                    </a:cubicBezTo>
                    <a:cubicBezTo>
                      <a:pt x="93" y="12"/>
                      <a:pt x="93" y="11"/>
                      <a:pt x="97" y="11"/>
                    </a:cubicBezTo>
                    <a:cubicBezTo>
                      <a:pt x="98" y="11"/>
                      <a:pt x="97" y="10"/>
                      <a:pt x="98" y="10"/>
                    </a:cubicBezTo>
                    <a:cubicBezTo>
                      <a:pt x="104" y="8"/>
                      <a:pt x="102" y="13"/>
                      <a:pt x="107" y="11"/>
                    </a:cubicBezTo>
                    <a:cubicBezTo>
                      <a:pt x="108" y="10"/>
                      <a:pt x="108" y="9"/>
                      <a:pt x="111" y="9"/>
                    </a:cubicBezTo>
                    <a:cubicBezTo>
                      <a:pt x="110" y="11"/>
                      <a:pt x="110" y="11"/>
                      <a:pt x="110" y="11"/>
                    </a:cubicBezTo>
                    <a:cubicBezTo>
                      <a:pt x="114" y="11"/>
                      <a:pt x="113" y="9"/>
                      <a:pt x="117" y="10"/>
                    </a:cubicBezTo>
                    <a:cubicBezTo>
                      <a:pt x="116" y="10"/>
                      <a:pt x="114" y="10"/>
                      <a:pt x="114" y="11"/>
                    </a:cubicBezTo>
                    <a:cubicBezTo>
                      <a:pt x="117" y="12"/>
                      <a:pt x="116" y="10"/>
                      <a:pt x="118" y="10"/>
                    </a:cubicBezTo>
                    <a:cubicBezTo>
                      <a:pt x="119" y="11"/>
                      <a:pt x="119" y="11"/>
                      <a:pt x="119" y="11"/>
                    </a:cubicBezTo>
                    <a:cubicBezTo>
                      <a:pt x="123" y="11"/>
                      <a:pt x="128" y="10"/>
                      <a:pt x="133" y="10"/>
                    </a:cubicBezTo>
                    <a:cubicBezTo>
                      <a:pt x="132" y="10"/>
                      <a:pt x="132" y="10"/>
                      <a:pt x="133" y="11"/>
                    </a:cubicBezTo>
                    <a:cubicBezTo>
                      <a:pt x="139" y="10"/>
                      <a:pt x="145" y="11"/>
                      <a:pt x="151" y="12"/>
                    </a:cubicBezTo>
                    <a:cubicBezTo>
                      <a:pt x="153" y="11"/>
                      <a:pt x="153" y="11"/>
                      <a:pt x="153" y="11"/>
                    </a:cubicBezTo>
                    <a:cubicBezTo>
                      <a:pt x="154" y="11"/>
                      <a:pt x="154" y="11"/>
                      <a:pt x="154" y="11"/>
                    </a:cubicBezTo>
                    <a:cubicBezTo>
                      <a:pt x="156" y="12"/>
                      <a:pt x="154" y="11"/>
                      <a:pt x="155" y="10"/>
                    </a:cubicBezTo>
                    <a:cubicBezTo>
                      <a:pt x="156" y="10"/>
                      <a:pt x="157" y="11"/>
                      <a:pt x="156" y="11"/>
                    </a:cubicBezTo>
                    <a:cubicBezTo>
                      <a:pt x="160" y="10"/>
                      <a:pt x="167" y="9"/>
                      <a:pt x="171" y="10"/>
                    </a:cubicBezTo>
                    <a:cubicBezTo>
                      <a:pt x="171" y="11"/>
                      <a:pt x="171" y="11"/>
                      <a:pt x="171" y="11"/>
                    </a:cubicBezTo>
                    <a:cubicBezTo>
                      <a:pt x="174" y="11"/>
                      <a:pt x="174" y="8"/>
                      <a:pt x="177" y="9"/>
                    </a:cubicBezTo>
                    <a:cubicBezTo>
                      <a:pt x="177" y="10"/>
                      <a:pt x="177" y="10"/>
                      <a:pt x="177" y="10"/>
                    </a:cubicBezTo>
                    <a:cubicBezTo>
                      <a:pt x="184" y="10"/>
                      <a:pt x="192" y="9"/>
                      <a:pt x="197" y="11"/>
                    </a:cubicBezTo>
                    <a:cubicBezTo>
                      <a:pt x="198" y="9"/>
                      <a:pt x="204" y="12"/>
                      <a:pt x="205" y="9"/>
                    </a:cubicBezTo>
                    <a:cubicBezTo>
                      <a:pt x="209" y="10"/>
                      <a:pt x="207" y="11"/>
                      <a:pt x="213" y="12"/>
                    </a:cubicBezTo>
                    <a:cubicBezTo>
                      <a:pt x="215" y="12"/>
                      <a:pt x="215" y="10"/>
                      <a:pt x="217" y="10"/>
                    </a:cubicBezTo>
                    <a:cubicBezTo>
                      <a:pt x="217" y="11"/>
                      <a:pt x="217" y="11"/>
                      <a:pt x="217" y="11"/>
                    </a:cubicBezTo>
                    <a:cubicBezTo>
                      <a:pt x="220" y="10"/>
                      <a:pt x="220" y="10"/>
                      <a:pt x="220" y="10"/>
                    </a:cubicBezTo>
                    <a:cubicBezTo>
                      <a:pt x="221" y="11"/>
                      <a:pt x="221" y="11"/>
                      <a:pt x="221" y="11"/>
                    </a:cubicBezTo>
                    <a:cubicBezTo>
                      <a:pt x="223" y="11"/>
                      <a:pt x="223" y="11"/>
                      <a:pt x="223" y="11"/>
                    </a:cubicBezTo>
                    <a:cubicBezTo>
                      <a:pt x="222" y="11"/>
                      <a:pt x="221" y="10"/>
                      <a:pt x="222" y="10"/>
                    </a:cubicBezTo>
                    <a:cubicBezTo>
                      <a:pt x="224" y="9"/>
                      <a:pt x="228" y="11"/>
                      <a:pt x="228" y="12"/>
                    </a:cubicBezTo>
                    <a:cubicBezTo>
                      <a:pt x="235" y="10"/>
                      <a:pt x="235" y="10"/>
                      <a:pt x="235" y="10"/>
                    </a:cubicBezTo>
                    <a:cubicBezTo>
                      <a:pt x="235" y="11"/>
                      <a:pt x="234" y="11"/>
                      <a:pt x="233" y="11"/>
                    </a:cubicBezTo>
                    <a:cubicBezTo>
                      <a:pt x="236" y="10"/>
                      <a:pt x="233" y="13"/>
                      <a:pt x="237" y="12"/>
                    </a:cubicBezTo>
                    <a:cubicBezTo>
                      <a:pt x="236" y="11"/>
                      <a:pt x="237" y="11"/>
                      <a:pt x="237" y="11"/>
                    </a:cubicBezTo>
                    <a:cubicBezTo>
                      <a:pt x="238" y="11"/>
                      <a:pt x="242" y="11"/>
                      <a:pt x="245" y="11"/>
                    </a:cubicBezTo>
                    <a:cubicBezTo>
                      <a:pt x="244" y="12"/>
                      <a:pt x="244" y="12"/>
                      <a:pt x="244" y="12"/>
                    </a:cubicBezTo>
                    <a:cubicBezTo>
                      <a:pt x="249" y="12"/>
                      <a:pt x="254" y="11"/>
                      <a:pt x="260" y="12"/>
                    </a:cubicBezTo>
                    <a:cubicBezTo>
                      <a:pt x="258" y="11"/>
                      <a:pt x="258" y="10"/>
                      <a:pt x="260" y="9"/>
                    </a:cubicBezTo>
                    <a:cubicBezTo>
                      <a:pt x="261" y="11"/>
                      <a:pt x="261" y="11"/>
                      <a:pt x="261" y="11"/>
                    </a:cubicBezTo>
                    <a:cubicBezTo>
                      <a:pt x="262" y="10"/>
                      <a:pt x="259" y="10"/>
                      <a:pt x="261" y="9"/>
                    </a:cubicBezTo>
                    <a:cubicBezTo>
                      <a:pt x="263" y="9"/>
                      <a:pt x="262" y="11"/>
                      <a:pt x="261" y="11"/>
                    </a:cubicBezTo>
                    <a:cubicBezTo>
                      <a:pt x="264" y="11"/>
                      <a:pt x="264" y="11"/>
                      <a:pt x="264" y="11"/>
                    </a:cubicBezTo>
                    <a:cubicBezTo>
                      <a:pt x="264" y="11"/>
                      <a:pt x="263" y="11"/>
                      <a:pt x="263" y="12"/>
                    </a:cubicBezTo>
                    <a:cubicBezTo>
                      <a:pt x="264" y="11"/>
                      <a:pt x="267" y="13"/>
                      <a:pt x="269" y="12"/>
                    </a:cubicBezTo>
                    <a:cubicBezTo>
                      <a:pt x="269" y="12"/>
                      <a:pt x="269" y="12"/>
                      <a:pt x="269" y="12"/>
                    </a:cubicBezTo>
                    <a:cubicBezTo>
                      <a:pt x="274" y="12"/>
                      <a:pt x="277" y="12"/>
                      <a:pt x="281" y="12"/>
                    </a:cubicBezTo>
                    <a:cubicBezTo>
                      <a:pt x="281" y="11"/>
                      <a:pt x="283" y="11"/>
                      <a:pt x="284" y="10"/>
                    </a:cubicBezTo>
                    <a:cubicBezTo>
                      <a:pt x="288" y="10"/>
                      <a:pt x="291" y="11"/>
                      <a:pt x="295" y="11"/>
                    </a:cubicBezTo>
                    <a:cubicBezTo>
                      <a:pt x="298" y="10"/>
                      <a:pt x="296" y="10"/>
                      <a:pt x="297" y="9"/>
                    </a:cubicBezTo>
                    <a:cubicBezTo>
                      <a:pt x="297" y="10"/>
                      <a:pt x="301" y="10"/>
                      <a:pt x="299" y="11"/>
                    </a:cubicBezTo>
                    <a:cubicBezTo>
                      <a:pt x="304" y="11"/>
                      <a:pt x="305" y="11"/>
                      <a:pt x="311" y="10"/>
                    </a:cubicBezTo>
                    <a:cubicBezTo>
                      <a:pt x="311" y="10"/>
                      <a:pt x="310" y="9"/>
                      <a:pt x="310" y="9"/>
                    </a:cubicBezTo>
                    <a:cubicBezTo>
                      <a:pt x="311" y="9"/>
                      <a:pt x="313" y="10"/>
                      <a:pt x="313" y="10"/>
                    </a:cubicBezTo>
                    <a:cubicBezTo>
                      <a:pt x="312" y="10"/>
                      <a:pt x="312" y="10"/>
                      <a:pt x="312" y="10"/>
                    </a:cubicBezTo>
                    <a:cubicBezTo>
                      <a:pt x="319" y="9"/>
                      <a:pt x="328" y="13"/>
                      <a:pt x="333" y="11"/>
                    </a:cubicBezTo>
                    <a:cubicBezTo>
                      <a:pt x="333" y="11"/>
                      <a:pt x="333" y="11"/>
                      <a:pt x="333" y="11"/>
                    </a:cubicBezTo>
                    <a:cubicBezTo>
                      <a:pt x="338" y="10"/>
                      <a:pt x="338" y="10"/>
                      <a:pt x="338" y="10"/>
                    </a:cubicBezTo>
                    <a:cubicBezTo>
                      <a:pt x="341" y="10"/>
                      <a:pt x="337" y="11"/>
                      <a:pt x="339" y="11"/>
                    </a:cubicBezTo>
                    <a:cubicBezTo>
                      <a:pt x="344" y="10"/>
                      <a:pt x="348" y="12"/>
                      <a:pt x="353" y="10"/>
                    </a:cubicBezTo>
                    <a:cubicBezTo>
                      <a:pt x="357" y="13"/>
                      <a:pt x="366" y="10"/>
                      <a:pt x="371" y="12"/>
                    </a:cubicBezTo>
                    <a:cubicBezTo>
                      <a:pt x="371" y="11"/>
                      <a:pt x="371" y="11"/>
                      <a:pt x="371" y="11"/>
                    </a:cubicBezTo>
                    <a:cubicBezTo>
                      <a:pt x="372" y="11"/>
                      <a:pt x="373" y="12"/>
                      <a:pt x="374" y="12"/>
                    </a:cubicBezTo>
                    <a:cubicBezTo>
                      <a:pt x="373" y="11"/>
                      <a:pt x="372" y="11"/>
                      <a:pt x="373" y="11"/>
                    </a:cubicBezTo>
                    <a:cubicBezTo>
                      <a:pt x="384" y="10"/>
                      <a:pt x="396" y="12"/>
                      <a:pt x="408" y="13"/>
                    </a:cubicBezTo>
                    <a:cubicBezTo>
                      <a:pt x="412" y="13"/>
                      <a:pt x="410" y="9"/>
                      <a:pt x="415" y="11"/>
                    </a:cubicBezTo>
                    <a:cubicBezTo>
                      <a:pt x="414" y="12"/>
                      <a:pt x="414" y="12"/>
                      <a:pt x="414" y="12"/>
                    </a:cubicBezTo>
                    <a:cubicBezTo>
                      <a:pt x="422" y="10"/>
                      <a:pt x="431" y="12"/>
                      <a:pt x="439" y="11"/>
                    </a:cubicBezTo>
                    <a:cubicBezTo>
                      <a:pt x="439" y="11"/>
                      <a:pt x="439" y="11"/>
                      <a:pt x="438" y="11"/>
                    </a:cubicBezTo>
                    <a:cubicBezTo>
                      <a:pt x="440" y="12"/>
                      <a:pt x="444" y="11"/>
                      <a:pt x="444" y="11"/>
                    </a:cubicBezTo>
                    <a:cubicBezTo>
                      <a:pt x="446" y="11"/>
                      <a:pt x="445" y="11"/>
                      <a:pt x="446" y="12"/>
                    </a:cubicBezTo>
                    <a:cubicBezTo>
                      <a:pt x="447" y="12"/>
                      <a:pt x="450" y="11"/>
                      <a:pt x="451" y="12"/>
                    </a:cubicBezTo>
                    <a:cubicBezTo>
                      <a:pt x="451" y="12"/>
                      <a:pt x="450" y="12"/>
                      <a:pt x="450" y="12"/>
                    </a:cubicBezTo>
                    <a:cubicBezTo>
                      <a:pt x="451" y="11"/>
                      <a:pt x="455" y="12"/>
                      <a:pt x="454" y="11"/>
                    </a:cubicBezTo>
                    <a:cubicBezTo>
                      <a:pt x="457" y="11"/>
                      <a:pt x="460" y="10"/>
                      <a:pt x="463" y="11"/>
                    </a:cubicBezTo>
                    <a:cubicBezTo>
                      <a:pt x="464" y="10"/>
                      <a:pt x="468" y="12"/>
                      <a:pt x="469" y="10"/>
                    </a:cubicBezTo>
                    <a:cubicBezTo>
                      <a:pt x="468" y="12"/>
                      <a:pt x="474" y="11"/>
                      <a:pt x="476" y="11"/>
                    </a:cubicBezTo>
                    <a:cubicBezTo>
                      <a:pt x="475" y="11"/>
                      <a:pt x="478" y="11"/>
                      <a:pt x="477" y="12"/>
                    </a:cubicBezTo>
                    <a:cubicBezTo>
                      <a:pt x="479" y="12"/>
                      <a:pt x="481" y="12"/>
                      <a:pt x="481" y="11"/>
                    </a:cubicBezTo>
                    <a:cubicBezTo>
                      <a:pt x="485" y="13"/>
                      <a:pt x="489" y="9"/>
                      <a:pt x="491" y="12"/>
                    </a:cubicBezTo>
                    <a:cubicBezTo>
                      <a:pt x="498" y="11"/>
                      <a:pt x="504" y="10"/>
                      <a:pt x="510" y="10"/>
                    </a:cubicBezTo>
                    <a:cubicBezTo>
                      <a:pt x="510" y="11"/>
                      <a:pt x="504" y="10"/>
                      <a:pt x="504" y="12"/>
                    </a:cubicBezTo>
                    <a:cubicBezTo>
                      <a:pt x="510" y="11"/>
                      <a:pt x="513" y="9"/>
                      <a:pt x="519" y="10"/>
                    </a:cubicBezTo>
                    <a:cubicBezTo>
                      <a:pt x="520" y="10"/>
                      <a:pt x="518" y="11"/>
                      <a:pt x="517" y="11"/>
                    </a:cubicBezTo>
                    <a:cubicBezTo>
                      <a:pt x="523" y="10"/>
                      <a:pt x="528" y="11"/>
                      <a:pt x="533" y="10"/>
                    </a:cubicBezTo>
                    <a:cubicBezTo>
                      <a:pt x="533" y="10"/>
                      <a:pt x="533" y="10"/>
                      <a:pt x="532" y="11"/>
                    </a:cubicBezTo>
                    <a:cubicBezTo>
                      <a:pt x="533" y="10"/>
                      <a:pt x="535" y="11"/>
                      <a:pt x="534" y="10"/>
                    </a:cubicBezTo>
                    <a:cubicBezTo>
                      <a:pt x="533" y="10"/>
                      <a:pt x="533" y="10"/>
                      <a:pt x="533" y="10"/>
                    </a:cubicBezTo>
                    <a:cubicBezTo>
                      <a:pt x="532" y="9"/>
                      <a:pt x="537" y="8"/>
                      <a:pt x="538" y="7"/>
                    </a:cubicBezTo>
                    <a:cubicBezTo>
                      <a:pt x="536" y="9"/>
                      <a:pt x="543" y="8"/>
                      <a:pt x="540" y="11"/>
                    </a:cubicBezTo>
                    <a:cubicBezTo>
                      <a:pt x="541" y="10"/>
                      <a:pt x="541" y="10"/>
                      <a:pt x="541" y="10"/>
                    </a:cubicBezTo>
                    <a:cubicBezTo>
                      <a:pt x="542" y="10"/>
                      <a:pt x="542" y="10"/>
                      <a:pt x="541" y="11"/>
                    </a:cubicBezTo>
                    <a:cubicBezTo>
                      <a:pt x="545" y="10"/>
                      <a:pt x="544" y="9"/>
                      <a:pt x="547" y="9"/>
                    </a:cubicBezTo>
                    <a:cubicBezTo>
                      <a:pt x="547" y="10"/>
                      <a:pt x="546" y="10"/>
                      <a:pt x="546" y="10"/>
                    </a:cubicBezTo>
                    <a:cubicBezTo>
                      <a:pt x="548" y="10"/>
                      <a:pt x="549" y="9"/>
                      <a:pt x="552" y="9"/>
                    </a:cubicBezTo>
                    <a:cubicBezTo>
                      <a:pt x="552" y="9"/>
                      <a:pt x="552" y="10"/>
                      <a:pt x="551" y="10"/>
                    </a:cubicBezTo>
                    <a:cubicBezTo>
                      <a:pt x="556" y="10"/>
                      <a:pt x="559" y="8"/>
                      <a:pt x="565" y="8"/>
                    </a:cubicBezTo>
                    <a:cubicBezTo>
                      <a:pt x="563" y="10"/>
                      <a:pt x="566" y="9"/>
                      <a:pt x="567" y="10"/>
                    </a:cubicBezTo>
                    <a:cubicBezTo>
                      <a:pt x="569" y="10"/>
                      <a:pt x="569" y="10"/>
                      <a:pt x="569" y="10"/>
                    </a:cubicBezTo>
                    <a:cubicBezTo>
                      <a:pt x="568" y="9"/>
                      <a:pt x="568" y="9"/>
                      <a:pt x="568" y="9"/>
                    </a:cubicBezTo>
                    <a:cubicBezTo>
                      <a:pt x="571" y="9"/>
                      <a:pt x="573" y="8"/>
                      <a:pt x="575" y="9"/>
                    </a:cubicBezTo>
                    <a:cubicBezTo>
                      <a:pt x="573" y="9"/>
                      <a:pt x="573" y="9"/>
                      <a:pt x="573" y="9"/>
                    </a:cubicBezTo>
                    <a:cubicBezTo>
                      <a:pt x="578" y="9"/>
                      <a:pt x="578" y="9"/>
                      <a:pt x="578" y="9"/>
                    </a:cubicBezTo>
                    <a:cubicBezTo>
                      <a:pt x="575" y="8"/>
                      <a:pt x="575" y="8"/>
                      <a:pt x="575" y="8"/>
                    </a:cubicBezTo>
                    <a:cubicBezTo>
                      <a:pt x="577" y="8"/>
                      <a:pt x="575" y="7"/>
                      <a:pt x="578" y="7"/>
                    </a:cubicBezTo>
                    <a:cubicBezTo>
                      <a:pt x="577" y="7"/>
                      <a:pt x="580" y="7"/>
                      <a:pt x="582" y="8"/>
                    </a:cubicBezTo>
                    <a:cubicBezTo>
                      <a:pt x="582" y="8"/>
                      <a:pt x="582" y="8"/>
                      <a:pt x="582" y="8"/>
                    </a:cubicBezTo>
                    <a:cubicBezTo>
                      <a:pt x="583" y="7"/>
                      <a:pt x="584" y="7"/>
                      <a:pt x="586" y="7"/>
                    </a:cubicBezTo>
                    <a:cubicBezTo>
                      <a:pt x="586" y="8"/>
                      <a:pt x="586" y="9"/>
                      <a:pt x="586" y="9"/>
                    </a:cubicBezTo>
                    <a:cubicBezTo>
                      <a:pt x="587" y="8"/>
                      <a:pt x="592" y="9"/>
                      <a:pt x="593" y="8"/>
                    </a:cubicBezTo>
                    <a:cubicBezTo>
                      <a:pt x="593" y="8"/>
                      <a:pt x="592" y="9"/>
                      <a:pt x="593" y="9"/>
                    </a:cubicBezTo>
                    <a:cubicBezTo>
                      <a:pt x="594" y="8"/>
                      <a:pt x="594" y="8"/>
                      <a:pt x="594" y="8"/>
                    </a:cubicBezTo>
                    <a:cubicBezTo>
                      <a:pt x="595" y="8"/>
                      <a:pt x="595" y="8"/>
                      <a:pt x="595" y="9"/>
                    </a:cubicBezTo>
                    <a:cubicBezTo>
                      <a:pt x="598" y="9"/>
                      <a:pt x="594" y="7"/>
                      <a:pt x="598" y="8"/>
                    </a:cubicBezTo>
                    <a:cubicBezTo>
                      <a:pt x="597" y="8"/>
                      <a:pt x="598" y="8"/>
                      <a:pt x="597" y="8"/>
                    </a:cubicBezTo>
                    <a:cubicBezTo>
                      <a:pt x="601" y="9"/>
                      <a:pt x="605" y="8"/>
                      <a:pt x="608" y="8"/>
                    </a:cubicBezTo>
                    <a:cubicBezTo>
                      <a:pt x="609" y="10"/>
                      <a:pt x="605" y="8"/>
                      <a:pt x="606" y="10"/>
                    </a:cubicBezTo>
                    <a:cubicBezTo>
                      <a:pt x="612" y="9"/>
                      <a:pt x="617" y="8"/>
                      <a:pt x="623" y="8"/>
                    </a:cubicBezTo>
                    <a:cubicBezTo>
                      <a:pt x="622" y="8"/>
                      <a:pt x="622" y="8"/>
                      <a:pt x="622" y="8"/>
                    </a:cubicBezTo>
                    <a:cubicBezTo>
                      <a:pt x="622" y="6"/>
                      <a:pt x="625" y="9"/>
                      <a:pt x="628" y="8"/>
                    </a:cubicBezTo>
                    <a:cubicBezTo>
                      <a:pt x="627" y="8"/>
                      <a:pt x="627" y="9"/>
                      <a:pt x="627" y="9"/>
                    </a:cubicBezTo>
                    <a:cubicBezTo>
                      <a:pt x="631" y="9"/>
                      <a:pt x="635" y="9"/>
                      <a:pt x="640" y="8"/>
                    </a:cubicBezTo>
                    <a:cubicBezTo>
                      <a:pt x="639" y="8"/>
                      <a:pt x="639" y="8"/>
                      <a:pt x="639" y="8"/>
                    </a:cubicBezTo>
                    <a:cubicBezTo>
                      <a:pt x="641" y="9"/>
                      <a:pt x="645" y="9"/>
                      <a:pt x="647" y="9"/>
                    </a:cubicBezTo>
                    <a:cubicBezTo>
                      <a:pt x="648" y="8"/>
                      <a:pt x="649" y="9"/>
                      <a:pt x="648" y="8"/>
                    </a:cubicBezTo>
                    <a:cubicBezTo>
                      <a:pt x="655" y="11"/>
                      <a:pt x="662" y="6"/>
                      <a:pt x="668" y="9"/>
                    </a:cubicBezTo>
                    <a:cubicBezTo>
                      <a:pt x="667" y="9"/>
                      <a:pt x="666" y="9"/>
                      <a:pt x="666" y="9"/>
                    </a:cubicBezTo>
                    <a:cubicBezTo>
                      <a:pt x="672" y="9"/>
                      <a:pt x="672" y="9"/>
                      <a:pt x="672" y="9"/>
                    </a:cubicBezTo>
                    <a:cubicBezTo>
                      <a:pt x="671" y="8"/>
                      <a:pt x="671" y="8"/>
                      <a:pt x="670" y="7"/>
                    </a:cubicBezTo>
                    <a:cubicBezTo>
                      <a:pt x="671" y="7"/>
                      <a:pt x="672" y="6"/>
                      <a:pt x="673" y="6"/>
                    </a:cubicBezTo>
                    <a:cubicBezTo>
                      <a:pt x="671" y="7"/>
                      <a:pt x="673" y="8"/>
                      <a:pt x="674" y="8"/>
                    </a:cubicBezTo>
                    <a:cubicBezTo>
                      <a:pt x="674" y="8"/>
                      <a:pt x="675" y="8"/>
                      <a:pt x="675" y="8"/>
                    </a:cubicBezTo>
                    <a:cubicBezTo>
                      <a:pt x="677" y="9"/>
                      <a:pt x="675" y="6"/>
                      <a:pt x="679" y="7"/>
                    </a:cubicBezTo>
                    <a:cubicBezTo>
                      <a:pt x="679" y="7"/>
                      <a:pt x="679" y="7"/>
                      <a:pt x="679" y="7"/>
                    </a:cubicBezTo>
                    <a:cubicBezTo>
                      <a:pt x="680" y="7"/>
                      <a:pt x="681" y="6"/>
                      <a:pt x="683" y="7"/>
                    </a:cubicBezTo>
                    <a:cubicBezTo>
                      <a:pt x="683" y="8"/>
                      <a:pt x="681" y="7"/>
                      <a:pt x="681" y="8"/>
                    </a:cubicBezTo>
                    <a:cubicBezTo>
                      <a:pt x="683" y="8"/>
                      <a:pt x="685" y="6"/>
                      <a:pt x="687" y="7"/>
                    </a:cubicBezTo>
                    <a:cubicBezTo>
                      <a:pt x="686" y="7"/>
                      <a:pt x="685" y="7"/>
                      <a:pt x="684" y="8"/>
                    </a:cubicBezTo>
                    <a:cubicBezTo>
                      <a:pt x="686" y="9"/>
                      <a:pt x="686" y="8"/>
                      <a:pt x="688" y="9"/>
                    </a:cubicBezTo>
                    <a:cubicBezTo>
                      <a:pt x="688" y="9"/>
                      <a:pt x="688" y="9"/>
                      <a:pt x="688" y="9"/>
                    </a:cubicBezTo>
                    <a:cubicBezTo>
                      <a:pt x="691" y="9"/>
                      <a:pt x="691" y="9"/>
                      <a:pt x="691" y="9"/>
                    </a:cubicBezTo>
                    <a:cubicBezTo>
                      <a:pt x="691" y="9"/>
                      <a:pt x="691" y="9"/>
                      <a:pt x="691" y="9"/>
                    </a:cubicBezTo>
                    <a:cubicBezTo>
                      <a:pt x="693" y="6"/>
                      <a:pt x="696" y="8"/>
                      <a:pt x="700" y="7"/>
                    </a:cubicBezTo>
                    <a:cubicBezTo>
                      <a:pt x="696" y="8"/>
                      <a:pt x="699" y="8"/>
                      <a:pt x="699" y="9"/>
                    </a:cubicBezTo>
                    <a:cubicBezTo>
                      <a:pt x="700" y="9"/>
                      <a:pt x="701" y="9"/>
                      <a:pt x="701" y="10"/>
                    </a:cubicBezTo>
                    <a:cubicBezTo>
                      <a:pt x="702" y="9"/>
                      <a:pt x="703" y="11"/>
                      <a:pt x="706" y="9"/>
                    </a:cubicBezTo>
                    <a:cubicBezTo>
                      <a:pt x="706" y="10"/>
                      <a:pt x="708" y="9"/>
                      <a:pt x="707" y="10"/>
                    </a:cubicBezTo>
                    <a:cubicBezTo>
                      <a:pt x="709" y="10"/>
                      <a:pt x="707" y="9"/>
                      <a:pt x="707" y="9"/>
                    </a:cubicBezTo>
                    <a:cubicBezTo>
                      <a:pt x="710" y="8"/>
                      <a:pt x="715" y="11"/>
                      <a:pt x="720" y="9"/>
                    </a:cubicBezTo>
                    <a:cubicBezTo>
                      <a:pt x="724" y="8"/>
                      <a:pt x="725" y="7"/>
                      <a:pt x="729" y="6"/>
                    </a:cubicBezTo>
                    <a:cubicBezTo>
                      <a:pt x="730" y="7"/>
                      <a:pt x="728" y="7"/>
                      <a:pt x="728" y="7"/>
                    </a:cubicBezTo>
                    <a:cubicBezTo>
                      <a:pt x="730" y="8"/>
                      <a:pt x="731" y="8"/>
                      <a:pt x="733" y="7"/>
                    </a:cubicBezTo>
                    <a:cubicBezTo>
                      <a:pt x="733" y="8"/>
                      <a:pt x="733" y="8"/>
                      <a:pt x="734" y="9"/>
                    </a:cubicBezTo>
                    <a:cubicBezTo>
                      <a:pt x="735" y="8"/>
                      <a:pt x="735" y="7"/>
                      <a:pt x="737" y="8"/>
                    </a:cubicBezTo>
                    <a:cubicBezTo>
                      <a:pt x="737" y="8"/>
                      <a:pt x="736" y="9"/>
                      <a:pt x="735" y="9"/>
                    </a:cubicBezTo>
                    <a:cubicBezTo>
                      <a:pt x="737" y="9"/>
                      <a:pt x="739" y="8"/>
                      <a:pt x="741" y="8"/>
                    </a:cubicBezTo>
                    <a:cubicBezTo>
                      <a:pt x="742" y="9"/>
                      <a:pt x="740" y="9"/>
                      <a:pt x="739" y="9"/>
                    </a:cubicBezTo>
                    <a:cubicBezTo>
                      <a:pt x="742" y="9"/>
                      <a:pt x="745" y="9"/>
                      <a:pt x="746" y="8"/>
                    </a:cubicBezTo>
                    <a:cubicBezTo>
                      <a:pt x="744" y="7"/>
                      <a:pt x="744" y="7"/>
                      <a:pt x="744" y="7"/>
                    </a:cubicBezTo>
                    <a:cubicBezTo>
                      <a:pt x="745" y="7"/>
                      <a:pt x="745" y="8"/>
                      <a:pt x="744" y="8"/>
                    </a:cubicBezTo>
                    <a:cubicBezTo>
                      <a:pt x="742" y="9"/>
                      <a:pt x="741" y="8"/>
                      <a:pt x="741" y="8"/>
                    </a:cubicBezTo>
                    <a:cubicBezTo>
                      <a:pt x="743" y="7"/>
                      <a:pt x="743" y="7"/>
                      <a:pt x="743" y="7"/>
                    </a:cubicBezTo>
                    <a:cubicBezTo>
                      <a:pt x="741" y="5"/>
                      <a:pt x="737" y="8"/>
                      <a:pt x="734" y="8"/>
                    </a:cubicBezTo>
                    <a:cubicBezTo>
                      <a:pt x="735" y="6"/>
                      <a:pt x="735" y="6"/>
                      <a:pt x="735" y="6"/>
                    </a:cubicBezTo>
                    <a:cubicBezTo>
                      <a:pt x="733" y="7"/>
                      <a:pt x="733" y="7"/>
                      <a:pt x="733" y="7"/>
                    </a:cubicBezTo>
                    <a:cubicBezTo>
                      <a:pt x="732" y="7"/>
                      <a:pt x="732" y="6"/>
                      <a:pt x="733" y="6"/>
                    </a:cubicBezTo>
                    <a:cubicBezTo>
                      <a:pt x="731" y="5"/>
                      <a:pt x="731" y="6"/>
                      <a:pt x="729" y="5"/>
                    </a:cubicBezTo>
                    <a:cubicBezTo>
                      <a:pt x="729" y="5"/>
                      <a:pt x="729" y="5"/>
                      <a:pt x="729" y="5"/>
                    </a:cubicBezTo>
                    <a:cubicBezTo>
                      <a:pt x="728" y="6"/>
                      <a:pt x="728" y="6"/>
                      <a:pt x="728" y="6"/>
                    </a:cubicBezTo>
                    <a:cubicBezTo>
                      <a:pt x="728" y="5"/>
                      <a:pt x="727" y="4"/>
                      <a:pt x="728" y="5"/>
                    </a:cubicBezTo>
                    <a:cubicBezTo>
                      <a:pt x="725" y="4"/>
                      <a:pt x="723" y="6"/>
                      <a:pt x="721" y="5"/>
                    </a:cubicBezTo>
                    <a:cubicBezTo>
                      <a:pt x="722" y="5"/>
                      <a:pt x="722" y="5"/>
                      <a:pt x="722" y="5"/>
                    </a:cubicBezTo>
                    <a:cubicBezTo>
                      <a:pt x="717" y="5"/>
                      <a:pt x="721" y="6"/>
                      <a:pt x="718" y="7"/>
                    </a:cubicBezTo>
                    <a:cubicBezTo>
                      <a:pt x="715" y="4"/>
                      <a:pt x="715" y="4"/>
                      <a:pt x="715" y="4"/>
                    </a:cubicBezTo>
                    <a:cubicBezTo>
                      <a:pt x="715" y="5"/>
                      <a:pt x="715" y="5"/>
                      <a:pt x="715" y="5"/>
                    </a:cubicBezTo>
                    <a:cubicBezTo>
                      <a:pt x="714" y="5"/>
                      <a:pt x="713" y="5"/>
                      <a:pt x="713" y="5"/>
                    </a:cubicBezTo>
                    <a:cubicBezTo>
                      <a:pt x="711" y="6"/>
                      <a:pt x="714" y="5"/>
                      <a:pt x="712" y="6"/>
                    </a:cubicBezTo>
                    <a:cubicBezTo>
                      <a:pt x="710" y="5"/>
                      <a:pt x="706" y="7"/>
                      <a:pt x="705" y="5"/>
                    </a:cubicBezTo>
                    <a:cubicBezTo>
                      <a:pt x="704" y="6"/>
                      <a:pt x="708" y="5"/>
                      <a:pt x="705" y="6"/>
                    </a:cubicBezTo>
                    <a:cubicBezTo>
                      <a:pt x="704" y="4"/>
                      <a:pt x="702" y="6"/>
                      <a:pt x="700" y="5"/>
                    </a:cubicBezTo>
                    <a:cubicBezTo>
                      <a:pt x="700" y="4"/>
                      <a:pt x="703" y="5"/>
                      <a:pt x="700" y="4"/>
                    </a:cubicBezTo>
                    <a:cubicBezTo>
                      <a:pt x="699" y="6"/>
                      <a:pt x="696" y="4"/>
                      <a:pt x="694" y="4"/>
                    </a:cubicBezTo>
                    <a:cubicBezTo>
                      <a:pt x="694" y="5"/>
                      <a:pt x="690" y="4"/>
                      <a:pt x="687" y="5"/>
                    </a:cubicBezTo>
                    <a:cubicBezTo>
                      <a:pt x="687" y="4"/>
                      <a:pt x="681" y="4"/>
                      <a:pt x="678" y="4"/>
                    </a:cubicBezTo>
                    <a:cubicBezTo>
                      <a:pt x="678" y="3"/>
                      <a:pt x="678" y="3"/>
                      <a:pt x="678" y="3"/>
                    </a:cubicBezTo>
                    <a:cubicBezTo>
                      <a:pt x="678" y="5"/>
                      <a:pt x="675" y="5"/>
                      <a:pt x="672" y="5"/>
                    </a:cubicBezTo>
                    <a:cubicBezTo>
                      <a:pt x="672" y="4"/>
                      <a:pt x="673" y="4"/>
                      <a:pt x="674" y="3"/>
                    </a:cubicBezTo>
                    <a:cubicBezTo>
                      <a:pt x="672" y="3"/>
                      <a:pt x="672" y="3"/>
                      <a:pt x="672" y="3"/>
                    </a:cubicBezTo>
                    <a:cubicBezTo>
                      <a:pt x="671" y="4"/>
                      <a:pt x="671" y="4"/>
                      <a:pt x="669" y="4"/>
                    </a:cubicBezTo>
                    <a:cubicBezTo>
                      <a:pt x="670" y="3"/>
                      <a:pt x="670" y="3"/>
                      <a:pt x="670" y="3"/>
                    </a:cubicBezTo>
                    <a:cubicBezTo>
                      <a:pt x="667" y="3"/>
                      <a:pt x="664" y="4"/>
                      <a:pt x="661" y="4"/>
                    </a:cubicBezTo>
                    <a:cubicBezTo>
                      <a:pt x="661" y="5"/>
                      <a:pt x="664" y="6"/>
                      <a:pt x="660" y="7"/>
                    </a:cubicBezTo>
                    <a:cubicBezTo>
                      <a:pt x="660" y="7"/>
                      <a:pt x="660" y="6"/>
                      <a:pt x="661" y="5"/>
                    </a:cubicBezTo>
                    <a:cubicBezTo>
                      <a:pt x="660" y="6"/>
                      <a:pt x="660" y="6"/>
                      <a:pt x="659" y="6"/>
                    </a:cubicBezTo>
                    <a:cubicBezTo>
                      <a:pt x="660" y="5"/>
                      <a:pt x="660" y="5"/>
                      <a:pt x="660" y="5"/>
                    </a:cubicBezTo>
                    <a:cubicBezTo>
                      <a:pt x="659" y="4"/>
                      <a:pt x="660" y="6"/>
                      <a:pt x="658" y="5"/>
                    </a:cubicBezTo>
                    <a:cubicBezTo>
                      <a:pt x="658" y="5"/>
                      <a:pt x="657" y="5"/>
                      <a:pt x="657" y="4"/>
                    </a:cubicBezTo>
                    <a:cubicBezTo>
                      <a:pt x="658" y="4"/>
                      <a:pt x="659" y="5"/>
                      <a:pt x="659" y="4"/>
                    </a:cubicBezTo>
                    <a:cubicBezTo>
                      <a:pt x="658" y="4"/>
                      <a:pt x="656" y="4"/>
                      <a:pt x="655" y="3"/>
                    </a:cubicBezTo>
                    <a:cubicBezTo>
                      <a:pt x="655" y="3"/>
                      <a:pt x="655" y="4"/>
                      <a:pt x="654" y="4"/>
                    </a:cubicBezTo>
                    <a:cubicBezTo>
                      <a:pt x="652" y="4"/>
                      <a:pt x="653" y="3"/>
                      <a:pt x="652" y="3"/>
                    </a:cubicBezTo>
                    <a:cubicBezTo>
                      <a:pt x="651" y="3"/>
                      <a:pt x="649" y="3"/>
                      <a:pt x="649" y="4"/>
                    </a:cubicBezTo>
                    <a:cubicBezTo>
                      <a:pt x="648" y="4"/>
                      <a:pt x="648" y="3"/>
                      <a:pt x="648" y="3"/>
                    </a:cubicBezTo>
                    <a:cubicBezTo>
                      <a:pt x="647" y="4"/>
                      <a:pt x="641" y="3"/>
                      <a:pt x="643" y="5"/>
                    </a:cubicBezTo>
                    <a:cubicBezTo>
                      <a:pt x="643" y="5"/>
                      <a:pt x="643" y="5"/>
                      <a:pt x="643" y="5"/>
                    </a:cubicBezTo>
                    <a:cubicBezTo>
                      <a:pt x="643" y="5"/>
                      <a:pt x="643" y="5"/>
                      <a:pt x="643" y="5"/>
                    </a:cubicBezTo>
                    <a:cubicBezTo>
                      <a:pt x="643" y="5"/>
                      <a:pt x="643" y="5"/>
                      <a:pt x="643" y="5"/>
                    </a:cubicBezTo>
                    <a:cubicBezTo>
                      <a:pt x="643" y="5"/>
                      <a:pt x="643" y="5"/>
                      <a:pt x="643" y="5"/>
                    </a:cubicBezTo>
                    <a:cubicBezTo>
                      <a:pt x="638" y="6"/>
                      <a:pt x="633" y="4"/>
                      <a:pt x="629" y="5"/>
                    </a:cubicBezTo>
                    <a:cubicBezTo>
                      <a:pt x="629" y="4"/>
                      <a:pt x="629" y="4"/>
                      <a:pt x="629" y="4"/>
                    </a:cubicBezTo>
                    <a:cubicBezTo>
                      <a:pt x="626" y="5"/>
                      <a:pt x="623" y="4"/>
                      <a:pt x="621" y="5"/>
                    </a:cubicBezTo>
                    <a:cubicBezTo>
                      <a:pt x="620" y="5"/>
                      <a:pt x="619" y="5"/>
                      <a:pt x="619" y="4"/>
                    </a:cubicBezTo>
                    <a:cubicBezTo>
                      <a:pt x="617" y="4"/>
                      <a:pt x="617" y="5"/>
                      <a:pt x="614" y="4"/>
                    </a:cubicBezTo>
                    <a:cubicBezTo>
                      <a:pt x="616" y="3"/>
                      <a:pt x="613" y="4"/>
                      <a:pt x="616" y="4"/>
                    </a:cubicBezTo>
                    <a:cubicBezTo>
                      <a:pt x="613" y="3"/>
                      <a:pt x="612" y="3"/>
                      <a:pt x="610" y="4"/>
                    </a:cubicBezTo>
                    <a:cubicBezTo>
                      <a:pt x="611" y="3"/>
                      <a:pt x="607" y="2"/>
                      <a:pt x="606" y="3"/>
                    </a:cubicBezTo>
                    <a:cubicBezTo>
                      <a:pt x="608" y="3"/>
                      <a:pt x="608" y="3"/>
                      <a:pt x="608" y="3"/>
                    </a:cubicBezTo>
                    <a:cubicBezTo>
                      <a:pt x="607" y="4"/>
                      <a:pt x="605" y="4"/>
                      <a:pt x="604" y="3"/>
                    </a:cubicBezTo>
                    <a:cubicBezTo>
                      <a:pt x="605" y="2"/>
                      <a:pt x="605" y="2"/>
                      <a:pt x="605" y="2"/>
                    </a:cubicBezTo>
                    <a:cubicBezTo>
                      <a:pt x="599" y="1"/>
                      <a:pt x="595" y="5"/>
                      <a:pt x="590" y="2"/>
                    </a:cubicBezTo>
                    <a:cubicBezTo>
                      <a:pt x="589" y="3"/>
                      <a:pt x="593" y="3"/>
                      <a:pt x="592" y="4"/>
                    </a:cubicBezTo>
                    <a:cubicBezTo>
                      <a:pt x="589" y="4"/>
                      <a:pt x="587" y="2"/>
                      <a:pt x="586" y="2"/>
                    </a:cubicBezTo>
                    <a:cubicBezTo>
                      <a:pt x="582" y="1"/>
                      <a:pt x="583" y="4"/>
                      <a:pt x="579" y="3"/>
                    </a:cubicBezTo>
                    <a:cubicBezTo>
                      <a:pt x="579" y="4"/>
                      <a:pt x="580" y="5"/>
                      <a:pt x="577" y="5"/>
                    </a:cubicBezTo>
                    <a:cubicBezTo>
                      <a:pt x="575" y="5"/>
                      <a:pt x="574" y="3"/>
                      <a:pt x="576" y="3"/>
                    </a:cubicBezTo>
                    <a:cubicBezTo>
                      <a:pt x="576" y="3"/>
                      <a:pt x="577" y="3"/>
                      <a:pt x="576" y="3"/>
                    </a:cubicBezTo>
                    <a:cubicBezTo>
                      <a:pt x="577" y="3"/>
                      <a:pt x="578" y="3"/>
                      <a:pt x="577" y="2"/>
                    </a:cubicBezTo>
                    <a:cubicBezTo>
                      <a:pt x="577" y="3"/>
                      <a:pt x="577" y="3"/>
                      <a:pt x="577" y="3"/>
                    </a:cubicBezTo>
                    <a:cubicBezTo>
                      <a:pt x="576" y="2"/>
                      <a:pt x="572" y="3"/>
                      <a:pt x="573" y="2"/>
                    </a:cubicBezTo>
                    <a:cubicBezTo>
                      <a:pt x="571" y="2"/>
                      <a:pt x="572" y="3"/>
                      <a:pt x="574" y="3"/>
                    </a:cubicBezTo>
                    <a:cubicBezTo>
                      <a:pt x="570" y="2"/>
                      <a:pt x="568" y="3"/>
                      <a:pt x="565" y="2"/>
                    </a:cubicBezTo>
                    <a:cubicBezTo>
                      <a:pt x="566" y="3"/>
                      <a:pt x="566" y="3"/>
                      <a:pt x="566" y="3"/>
                    </a:cubicBezTo>
                    <a:cubicBezTo>
                      <a:pt x="561" y="2"/>
                      <a:pt x="563" y="4"/>
                      <a:pt x="560" y="4"/>
                    </a:cubicBezTo>
                    <a:cubicBezTo>
                      <a:pt x="558" y="3"/>
                      <a:pt x="561" y="2"/>
                      <a:pt x="557" y="3"/>
                    </a:cubicBezTo>
                    <a:cubicBezTo>
                      <a:pt x="555" y="3"/>
                      <a:pt x="557" y="2"/>
                      <a:pt x="558" y="1"/>
                    </a:cubicBezTo>
                    <a:cubicBezTo>
                      <a:pt x="555" y="2"/>
                      <a:pt x="552" y="1"/>
                      <a:pt x="550" y="1"/>
                    </a:cubicBezTo>
                    <a:cubicBezTo>
                      <a:pt x="552" y="0"/>
                      <a:pt x="552" y="0"/>
                      <a:pt x="552" y="0"/>
                    </a:cubicBezTo>
                    <a:cubicBezTo>
                      <a:pt x="551" y="0"/>
                      <a:pt x="550" y="0"/>
                      <a:pt x="549" y="0"/>
                    </a:cubicBezTo>
                    <a:cubicBezTo>
                      <a:pt x="550" y="1"/>
                      <a:pt x="550" y="1"/>
                      <a:pt x="550" y="1"/>
                    </a:cubicBezTo>
                    <a:cubicBezTo>
                      <a:pt x="549" y="1"/>
                      <a:pt x="548" y="1"/>
                      <a:pt x="548" y="1"/>
                    </a:cubicBezTo>
                    <a:cubicBezTo>
                      <a:pt x="547" y="1"/>
                      <a:pt x="549" y="2"/>
                      <a:pt x="547" y="3"/>
                    </a:cubicBezTo>
                    <a:cubicBezTo>
                      <a:pt x="546" y="3"/>
                      <a:pt x="543" y="4"/>
                      <a:pt x="543" y="3"/>
                    </a:cubicBezTo>
                    <a:cubicBezTo>
                      <a:pt x="547" y="3"/>
                      <a:pt x="542" y="1"/>
                      <a:pt x="546" y="1"/>
                    </a:cubicBezTo>
                    <a:cubicBezTo>
                      <a:pt x="545" y="1"/>
                      <a:pt x="544" y="1"/>
                      <a:pt x="543" y="1"/>
                    </a:cubicBezTo>
                    <a:cubicBezTo>
                      <a:pt x="543" y="1"/>
                      <a:pt x="543" y="1"/>
                      <a:pt x="544" y="1"/>
                    </a:cubicBezTo>
                    <a:cubicBezTo>
                      <a:pt x="540" y="0"/>
                      <a:pt x="542" y="2"/>
                      <a:pt x="538" y="2"/>
                    </a:cubicBezTo>
                    <a:cubicBezTo>
                      <a:pt x="538" y="1"/>
                      <a:pt x="537" y="1"/>
                      <a:pt x="536" y="1"/>
                    </a:cubicBezTo>
                    <a:cubicBezTo>
                      <a:pt x="538" y="1"/>
                      <a:pt x="537" y="2"/>
                      <a:pt x="536" y="3"/>
                    </a:cubicBezTo>
                    <a:cubicBezTo>
                      <a:pt x="533" y="2"/>
                      <a:pt x="533" y="3"/>
                      <a:pt x="531" y="3"/>
                    </a:cubicBezTo>
                    <a:cubicBezTo>
                      <a:pt x="533" y="3"/>
                      <a:pt x="533" y="3"/>
                      <a:pt x="533" y="3"/>
                    </a:cubicBezTo>
                    <a:cubicBezTo>
                      <a:pt x="532" y="4"/>
                      <a:pt x="531" y="4"/>
                      <a:pt x="529" y="4"/>
                    </a:cubicBezTo>
                    <a:cubicBezTo>
                      <a:pt x="529" y="4"/>
                      <a:pt x="531" y="4"/>
                      <a:pt x="530" y="3"/>
                    </a:cubicBezTo>
                    <a:cubicBezTo>
                      <a:pt x="528" y="5"/>
                      <a:pt x="526" y="2"/>
                      <a:pt x="523" y="3"/>
                    </a:cubicBezTo>
                    <a:cubicBezTo>
                      <a:pt x="522" y="3"/>
                      <a:pt x="523" y="2"/>
                      <a:pt x="522" y="1"/>
                    </a:cubicBezTo>
                    <a:cubicBezTo>
                      <a:pt x="519" y="2"/>
                      <a:pt x="519" y="0"/>
                      <a:pt x="515" y="1"/>
                    </a:cubicBezTo>
                    <a:cubicBezTo>
                      <a:pt x="516" y="2"/>
                      <a:pt x="516" y="2"/>
                      <a:pt x="514" y="3"/>
                    </a:cubicBezTo>
                    <a:cubicBezTo>
                      <a:pt x="519" y="2"/>
                      <a:pt x="519" y="2"/>
                      <a:pt x="519" y="2"/>
                    </a:cubicBezTo>
                    <a:cubicBezTo>
                      <a:pt x="516" y="4"/>
                      <a:pt x="516" y="4"/>
                      <a:pt x="516" y="4"/>
                    </a:cubicBezTo>
                    <a:cubicBezTo>
                      <a:pt x="518" y="4"/>
                      <a:pt x="519" y="3"/>
                      <a:pt x="520" y="3"/>
                    </a:cubicBezTo>
                    <a:cubicBezTo>
                      <a:pt x="519" y="4"/>
                      <a:pt x="519" y="4"/>
                      <a:pt x="520" y="4"/>
                    </a:cubicBezTo>
                    <a:cubicBezTo>
                      <a:pt x="517" y="3"/>
                      <a:pt x="515" y="5"/>
                      <a:pt x="513" y="4"/>
                    </a:cubicBezTo>
                    <a:cubicBezTo>
                      <a:pt x="513" y="2"/>
                      <a:pt x="513" y="2"/>
                      <a:pt x="513" y="2"/>
                    </a:cubicBezTo>
                    <a:cubicBezTo>
                      <a:pt x="509" y="1"/>
                      <a:pt x="506" y="3"/>
                      <a:pt x="501" y="3"/>
                    </a:cubicBezTo>
                    <a:cubicBezTo>
                      <a:pt x="503" y="3"/>
                      <a:pt x="503" y="3"/>
                      <a:pt x="503" y="3"/>
                    </a:cubicBezTo>
                    <a:cubicBezTo>
                      <a:pt x="502" y="4"/>
                      <a:pt x="500" y="3"/>
                      <a:pt x="498" y="3"/>
                    </a:cubicBezTo>
                    <a:cubicBezTo>
                      <a:pt x="498" y="3"/>
                      <a:pt x="497" y="2"/>
                      <a:pt x="496" y="2"/>
                    </a:cubicBezTo>
                    <a:cubicBezTo>
                      <a:pt x="496" y="2"/>
                      <a:pt x="493" y="2"/>
                      <a:pt x="492" y="3"/>
                    </a:cubicBezTo>
                    <a:cubicBezTo>
                      <a:pt x="490" y="2"/>
                      <a:pt x="490" y="2"/>
                      <a:pt x="490" y="2"/>
                    </a:cubicBezTo>
                    <a:cubicBezTo>
                      <a:pt x="486" y="2"/>
                      <a:pt x="485" y="5"/>
                      <a:pt x="482" y="4"/>
                    </a:cubicBezTo>
                    <a:cubicBezTo>
                      <a:pt x="483" y="4"/>
                      <a:pt x="481" y="3"/>
                      <a:pt x="484" y="2"/>
                    </a:cubicBezTo>
                    <a:cubicBezTo>
                      <a:pt x="482" y="2"/>
                      <a:pt x="481" y="2"/>
                      <a:pt x="481" y="3"/>
                    </a:cubicBezTo>
                    <a:cubicBezTo>
                      <a:pt x="480" y="2"/>
                      <a:pt x="477" y="4"/>
                      <a:pt x="476" y="3"/>
                    </a:cubicBezTo>
                    <a:cubicBezTo>
                      <a:pt x="476" y="3"/>
                      <a:pt x="476" y="4"/>
                      <a:pt x="474" y="4"/>
                    </a:cubicBezTo>
                    <a:cubicBezTo>
                      <a:pt x="474" y="4"/>
                      <a:pt x="474" y="4"/>
                      <a:pt x="474" y="4"/>
                    </a:cubicBezTo>
                    <a:cubicBezTo>
                      <a:pt x="474" y="4"/>
                      <a:pt x="472" y="4"/>
                      <a:pt x="473" y="5"/>
                    </a:cubicBezTo>
                    <a:cubicBezTo>
                      <a:pt x="469" y="3"/>
                      <a:pt x="462" y="5"/>
                      <a:pt x="458" y="3"/>
                    </a:cubicBezTo>
                    <a:cubicBezTo>
                      <a:pt x="456" y="3"/>
                      <a:pt x="452" y="4"/>
                      <a:pt x="450" y="4"/>
                    </a:cubicBezTo>
                    <a:cubicBezTo>
                      <a:pt x="450" y="4"/>
                      <a:pt x="450" y="3"/>
                      <a:pt x="450" y="3"/>
                    </a:cubicBezTo>
                    <a:cubicBezTo>
                      <a:pt x="447" y="3"/>
                      <a:pt x="448" y="6"/>
                      <a:pt x="444" y="5"/>
                    </a:cubicBezTo>
                    <a:cubicBezTo>
                      <a:pt x="442" y="4"/>
                      <a:pt x="446" y="4"/>
                      <a:pt x="445" y="4"/>
                    </a:cubicBezTo>
                    <a:cubicBezTo>
                      <a:pt x="444" y="1"/>
                      <a:pt x="440" y="4"/>
                      <a:pt x="437" y="3"/>
                    </a:cubicBezTo>
                    <a:cubicBezTo>
                      <a:pt x="438" y="2"/>
                      <a:pt x="438" y="2"/>
                      <a:pt x="438" y="2"/>
                    </a:cubicBezTo>
                    <a:cubicBezTo>
                      <a:pt x="436" y="2"/>
                      <a:pt x="433" y="3"/>
                      <a:pt x="430" y="3"/>
                    </a:cubicBezTo>
                    <a:cubicBezTo>
                      <a:pt x="430" y="3"/>
                      <a:pt x="430" y="3"/>
                      <a:pt x="430" y="3"/>
                    </a:cubicBezTo>
                    <a:cubicBezTo>
                      <a:pt x="427" y="4"/>
                      <a:pt x="423" y="5"/>
                      <a:pt x="420" y="5"/>
                    </a:cubicBezTo>
                    <a:cubicBezTo>
                      <a:pt x="421" y="4"/>
                      <a:pt x="421" y="4"/>
                      <a:pt x="420" y="3"/>
                    </a:cubicBezTo>
                    <a:cubicBezTo>
                      <a:pt x="419" y="4"/>
                      <a:pt x="421" y="5"/>
                      <a:pt x="418" y="5"/>
                    </a:cubicBezTo>
                    <a:cubicBezTo>
                      <a:pt x="417" y="5"/>
                      <a:pt x="415" y="4"/>
                      <a:pt x="415" y="3"/>
                    </a:cubicBezTo>
                    <a:cubicBezTo>
                      <a:pt x="417" y="3"/>
                      <a:pt x="417" y="3"/>
                      <a:pt x="417" y="3"/>
                    </a:cubicBezTo>
                    <a:cubicBezTo>
                      <a:pt x="416" y="2"/>
                      <a:pt x="414" y="3"/>
                      <a:pt x="412" y="3"/>
                    </a:cubicBezTo>
                    <a:cubicBezTo>
                      <a:pt x="413" y="2"/>
                      <a:pt x="413" y="2"/>
                      <a:pt x="413" y="2"/>
                    </a:cubicBezTo>
                    <a:cubicBezTo>
                      <a:pt x="408" y="3"/>
                      <a:pt x="408" y="4"/>
                      <a:pt x="404" y="4"/>
                    </a:cubicBezTo>
                    <a:cubicBezTo>
                      <a:pt x="404" y="4"/>
                      <a:pt x="404" y="4"/>
                      <a:pt x="404" y="4"/>
                    </a:cubicBezTo>
                    <a:cubicBezTo>
                      <a:pt x="402" y="6"/>
                      <a:pt x="402" y="4"/>
                      <a:pt x="400" y="5"/>
                    </a:cubicBezTo>
                    <a:cubicBezTo>
                      <a:pt x="399" y="3"/>
                      <a:pt x="399" y="3"/>
                      <a:pt x="399" y="3"/>
                    </a:cubicBezTo>
                    <a:cubicBezTo>
                      <a:pt x="397" y="4"/>
                      <a:pt x="393" y="5"/>
                      <a:pt x="390" y="5"/>
                    </a:cubicBezTo>
                    <a:cubicBezTo>
                      <a:pt x="392" y="4"/>
                      <a:pt x="395" y="3"/>
                      <a:pt x="398" y="3"/>
                    </a:cubicBezTo>
                    <a:cubicBezTo>
                      <a:pt x="396" y="3"/>
                      <a:pt x="392" y="3"/>
                      <a:pt x="391" y="3"/>
                    </a:cubicBezTo>
                    <a:cubicBezTo>
                      <a:pt x="392" y="3"/>
                      <a:pt x="393" y="3"/>
                      <a:pt x="393" y="3"/>
                    </a:cubicBezTo>
                    <a:cubicBezTo>
                      <a:pt x="391" y="4"/>
                      <a:pt x="389" y="5"/>
                      <a:pt x="385" y="5"/>
                    </a:cubicBezTo>
                    <a:cubicBezTo>
                      <a:pt x="386" y="2"/>
                      <a:pt x="377" y="4"/>
                      <a:pt x="375" y="2"/>
                    </a:cubicBezTo>
                    <a:cubicBezTo>
                      <a:pt x="369" y="3"/>
                      <a:pt x="363" y="1"/>
                      <a:pt x="357" y="2"/>
                    </a:cubicBezTo>
                    <a:cubicBezTo>
                      <a:pt x="359" y="4"/>
                      <a:pt x="355" y="2"/>
                      <a:pt x="355" y="4"/>
                    </a:cubicBezTo>
                    <a:cubicBezTo>
                      <a:pt x="354" y="4"/>
                      <a:pt x="353" y="4"/>
                      <a:pt x="353" y="4"/>
                    </a:cubicBezTo>
                    <a:cubicBezTo>
                      <a:pt x="348" y="3"/>
                      <a:pt x="348" y="3"/>
                      <a:pt x="348" y="3"/>
                    </a:cubicBezTo>
                    <a:cubicBezTo>
                      <a:pt x="347" y="2"/>
                      <a:pt x="350" y="2"/>
                      <a:pt x="350" y="1"/>
                    </a:cubicBezTo>
                    <a:cubicBezTo>
                      <a:pt x="346" y="1"/>
                      <a:pt x="348" y="0"/>
                      <a:pt x="346" y="0"/>
                    </a:cubicBezTo>
                    <a:cubicBezTo>
                      <a:pt x="346" y="1"/>
                      <a:pt x="345" y="1"/>
                      <a:pt x="343" y="1"/>
                    </a:cubicBezTo>
                    <a:cubicBezTo>
                      <a:pt x="346" y="2"/>
                      <a:pt x="346" y="2"/>
                      <a:pt x="346" y="2"/>
                    </a:cubicBezTo>
                    <a:cubicBezTo>
                      <a:pt x="341" y="3"/>
                      <a:pt x="341" y="0"/>
                      <a:pt x="337" y="1"/>
                    </a:cubicBezTo>
                    <a:cubicBezTo>
                      <a:pt x="338" y="0"/>
                      <a:pt x="338" y="0"/>
                      <a:pt x="338" y="0"/>
                    </a:cubicBezTo>
                    <a:cubicBezTo>
                      <a:pt x="336" y="1"/>
                      <a:pt x="329" y="0"/>
                      <a:pt x="327" y="2"/>
                    </a:cubicBezTo>
                    <a:cubicBezTo>
                      <a:pt x="326" y="2"/>
                      <a:pt x="326" y="1"/>
                      <a:pt x="327" y="1"/>
                    </a:cubicBezTo>
                    <a:cubicBezTo>
                      <a:pt x="321" y="1"/>
                      <a:pt x="314" y="3"/>
                      <a:pt x="309" y="2"/>
                    </a:cubicBezTo>
                    <a:cubicBezTo>
                      <a:pt x="310" y="1"/>
                      <a:pt x="310" y="1"/>
                      <a:pt x="310" y="1"/>
                    </a:cubicBezTo>
                    <a:cubicBezTo>
                      <a:pt x="309" y="2"/>
                      <a:pt x="308" y="2"/>
                      <a:pt x="306" y="2"/>
                    </a:cubicBezTo>
                    <a:cubicBezTo>
                      <a:pt x="307" y="2"/>
                      <a:pt x="307" y="1"/>
                      <a:pt x="306" y="1"/>
                    </a:cubicBezTo>
                    <a:cubicBezTo>
                      <a:pt x="306" y="1"/>
                      <a:pt x="304" y="2"/>
                      <a:pt x="302" y="2"/>
                    </a:cubicBezTo>
                    <a:cubicBezTo>
                      <a:pt x="303" y="1"/>
                      <a:pt x="303" y="1"/>
                      <a:pt x="303" y="1"/>
                    </a:cubicBezTo>
                    <a:cubicBezTo>
                      <a:pt x="298" y="0"/>
                      <a:pt x="295" y="3"/>
                      <a:pt x="290" y="3"/>
                    </a:cubicBezTo>
                    <a:cubicBezTo>
                      <a:pt x="290" y="2"/>
                      <a:pt x="285" y="1"/>
                      <a:pt x="283" y="1"/>
                    </a:cubicBezTo>
                    <a:cubicBezTo>
                      <a:pt x="283" y="0"/>
                      <a:pt x="283" y="0"/>
                      <a:pt x="283" y="0"/>
                    </a:cubicBezTo>
                    <a:cubicBezTo>
                      <a:pt x="276" y="0"/>
                      <a:pt x="272" y="2"/>
                      <a:pt x="266" y="3"/>
                    </a:cubicBezTo>
                    <a:cubicBezTo>
                      <a:pt x="262" y="1"/>
                      <a:pt x="253" y="2"/>
                      <a:pt x="247" y="1"/>
                    </a:cubicBezTo>
                    <a:cubicBezTo>
                      <a:pt x="248" y="1"/>
                      <a:pt x="246" y="2"/>
                      <a:pt x="245" y="2"/>
                    </a:cubicBezTo>
                    <a:cubicBezTo>
                      <a:pt x="244" y="2"/>
                      <a:pt x="241" y="4"/>
                      <a:pt x="242" y="2"/>
                    </a:cubicBezTo>
                    <a:cubicBezTo>
                      <a:pt x="242" y="2"/>
                      <a:pt x="242" y="2"/>
                      <a:pt x="242" y="2"/>
                    </a:cubicBezTo>
                    <a:cubicBezTo>
                      <a:pt x="241" y="0"/>
                      <a:pt x="238" y="1"/>
                      <a:pt x="236" y="1"/>
                    </a:cubicBezTo>
                    <a:cubicBezTo>
                      <a:pt x="235" y="3"/>
                      <a:pt x="235" y="3"/>
                      <a:pt x="235" y="3"/>
                    </a:cubicBezTo>
                    <a:cubicBezTo>
                      <a:pt x="229" y="0"/>
                      <a:pt x="220" y="4"/>
                      <a:pt x="216" y="1"/>
                    </a:cubicBezTo>
                    <a:cubicBezTo>
                      <a:pt x="215" y="2"/>
                      <a:pt x="213" y="2"/>
                      <a:pt x="212" y="2"/>
                    </a:cubicBezTo>
                    <a:cubicBezTo>
                      <a:pt x="212" y="1"/>
                      <a:pt x="212" y="1"/>
                      <a:pt x="212" y="1"/>
                    </a:cubicBezTo>
                    <a:cubicBezTo>
                      <a:pt x="208" y="1"/>
                      <a:pt x="206" y="1"/>
                      <a:pt x="201" y="1"/>
                    </a:cubicBezTo>
                    <a:cubicBezTo>
                      <a:pt x="202" y="0"/>
                      <a:pt x="202" y="0"/>
                      <a:pt x="202" y="0"/>
                    </a:cubicBezTo>
                    <a:cubicBezTo>
                      <a:pt x="199" y="0"/>
                      <a:pt x="198" y="3"/>
                      <a:pt x="195" y="3"/>
                    </a:cubicBezTo>
                    <a:cubicBezTo>
                      <a:pt x="195" y="2"/>
                      <a:pt x="195" y="2"/>
                      <a:pt x="195" y="2"/>
                    </a:cubicBezTo>
                    <a:cubicBezTo>
                      <a:pt x="190" y="2"/>
                      <a:pt x="185" y="0"/>
                      <a:pt x="180" y="2"/>
                    </a:cubicBezTo>
                    <a:cubicBezTo>
                      <a:pt x="180" y="2"/>
                      <a:pt x="180" y="1"/>
                      <a:pt x="181" y="1"/>
                    </a:cubicBezTo>
                    <a:cubicBezTo>
                      <a:pt x="179" y="1"/>
                      <a:pt x="172" y="0"/>
                      <a:pt x="173" y="2"/>
                    </a:cubicBezTo>
                    <a:cubicBezTo>
                      <a:pt x="173" y="1"/>
                      <a:pt x="168" y="2"/>
                      <a:pt x="165" y="3"/>
                    </a:cubicBezTo>
                    <a:cubicBezTo>
                      <a:pt x="165" y="2"/>
                      <a:pt x="165" y="2"/>
                      <a:pt x="165" y="2"/>
                    </a:cubicBezTo>
                    <a:cubicBezTo>
                      <a:pt x="163" y="3"/>
                      <a:pt x="163" y="3"/>
                      <a:pt x="160" y="4"/>
                    </a:cubicBezTo>
                    <a:cubicBezTo>
                      <a:pt x="159" y="4"/>
                      <a:pt x="159" y="3"/>
                      <a:pt x="160" y="3"/>
                    </a:cubicBezTo>
                    <a:cubicBezTo>
                      <a:pt x="158" y="3"/>
                      <a:pt x="158" y="4"/>
                      <a:pt x="155" y="4"/>
                    </a:cubicBezTo>
                    <a:cubicBezTo>
                      <a:pt x="157" y="3"/>
                      <a:pt x="157" y="3"/>
                      <a:pt x="157" y="3"/>
                    </a:cubicBezTo>
                    <a:cubicBezTo>
                      <a:pt x="154" y="3"/>
                      <a:pt x="154" y="3"/>
                      <a:pt x="153" y="4"/>
                    </a:cubicBezTo>
                    <a:cubicBezTo>
                      <a:pt x="151" y="5"/>
                      <a:pt x="148" y="4"/>
                      <a:pt x="148" y="3"/>
                    </a:cubicBezTo>
                    <a:cubicBezTo>
                      <a:pt x="147" y="3"/>
                      <a:pt x="146" y="4"/>
                      <a:pt x="144" y="4"/>
                    </a:cubicBezTo>
                    <a:cubicBezTo>
                      <a:pt x="144" y="4"/>
                      <a:pt x="145" y="3"/>
                      <a:pt x="145" y="3"/>
                    </a:cubicBezTo>
                    <a:cubicBezTo>
                      <a:pt x="141" y="2"/>
                      <a:pt x="139" y="5"/>
                      <a:pt x="136" y="3"/>
                    </a:cubicBezTo>
                    <a:cubicBezTo>
                      <a:pt x="136" y="3"/>
                      <a:pt x="135" y="3"/>
                      <a:pt x="135" y="3"/>
                    </a:cubicBezTo>
                    <a:cubicBezTo>
                      <a:pt x="139" y="3"/>
                      <a:pt x="141" y="3"/>
                      <a:pt x="141" y="3"/>
                    </a:cubicBezTo>
                    <a:cubicBezTo>
                      <a:pt x="141" y="2"/>
                      <a:pt x="138" y="2"/>
                      <a:pt x="141" y="0"/>
                    </a:cubicBezTo>
                    <a:cubicBezTo>
                      <a:pt x="138" y="1"/>
                      <a:pt x="135" y="3"/>
                      <a:pt x="132" y="2"/>
                    </a:cubicBezTo>
                    <a:cubicBezTo>
                      <a:pt x="132" y="2"/>
                      <a:pt x="132" y="2"/>
                      <a:pt x="132" y="2"/>
                    </a:cubicBezTo>
                    <a:cubicBezTo>
                      <a:pt x="132" y="2"/>
                      <a:pt x="132" y="2"/>
                      <a:pt x="132" y="2"/>
                    </a:cubicBezTo>
                    <a:cubicBezTo>
                      <a:pt x="131" y="2"/>
                      <a:pt x="131" y="2"/>
                      <a:pt x="130" y="2"/>
                    </a:cubicBezTo>
                    <a:cubicBezTo>
                      <a:pt x="129" y="2"/>
                      <a:pt x="129" y="2"/>
                      <a:pt x="128" y="2"/>
                    </a:cubicBezTo>
                    <a:cubicBezTo>
                      <a:pt x="128" y="1"/>
                      <a:pt x="125" y="1"/>
                      <a:pt x="123" y="1"/>
                    </a:cubicBezTo>
                    <a:cubicBezTo>
                      <a:pt x="124" y="2"/>
                      <a:pt x="122" y="2"/>
                      <a:pt x="123" y="3"/>
                    </a:cubicBezTo>
                    <a:cubicBezTo>
                      <a:pt x="123" y="3"/>
                      <a:pt x="124" y="3"/>
                      <a:pt x="125" y="3"/>
                    </a:cubicBezTo>
                    <a:cubicBezTo>
                      <a:pt x="125" y="3"/>
                      <a:pt x="125" y="3"/>
                      <a:pt x="125" y="3"/>
                    </a:cubicBezTo>
                    <a:cubicBezTo>
                      <a:pt x="125" y="3"/>
                      <a:pt x="125" y="3"/>
                      <a:pt x="125" y="3"/>
                    </a:cubicBezTo>
                    <a:cubicBezTo>
                      <a:pt x="126" y="3"/>
                      <a:pt x="127" y="3"/>
                      <a:pt x="128" y="3"/>
                    </a:cubicBezTo>
                    <a:cubicBezTo>
                      <a:pt x="127" y="3"/>
                      <a:pt x="126" y="4"/>
                      <a:pt x="125" y="3"/>
                    </a:cubicBezTo>
                    <a:cubicBezTo>
                      <a:pt x="124" y="4"/>
                      <a:pt x="123" y="5"/>
                      <a:pt x="123" y="5"/>
                    </a:cubicBezTo>
                    <a:cubicBezTo>
                      <a:pt x="121" y="3"/>
                      <a:pt x="117" y="3"/>
                      <a:pt x="117" y="2"/>
                    </a:cubicBezTo>
                    <a:cubicBezTo>
                      <a:pt x="113" y="2"/>
                      <a:pt x="107" y="2"/>
                      <a:pt x="105" y="4"/>
                    </a:cubicBezTo>
                    <a:cubicBezTo>
                      <a:pt x="103" y="4"/>
                      <a:pt x="103" y="4"/>
                      <a:pt x="103" y="3"/>
                    </a:cubicBezTo>
                    <a:cubicBezTo>
                      <a:pt x="103" y="3"/>
                      <a:pt x="104" y="3"/>
                      <a:pt x="105" y="3"/>
                    </a:cubicBezTo>
                    <a:cubicBezTo>
                      <a:pt x="102" y="3"/>
                      <a:pt x="98" y="3"/>
                      <a:pt x="97" y="4"/>
                    </a:cubicBezTo>
                    <a:cubicBezTo>
                      <a:pt x="94" y="4"/>
                      <a:pt x="99" y="3"/>
                      <a:pt x="95" y="3"/>
                    </a:cubicBezTo>
                    <a:cubicBezTo>
                      <a:pt x="95" y="3"/>
                      <a:pt x="95" y="3"/>
                      <a:pt x="95" y="3"/>
                    </a:cubicBezTo>
                    <a:cubicBezTo>
                      <a:pt x="87" y="1"/>
                      <a:pt x="82" y="7"/>
                      <a:pt x="73" y="4"/>
                    </a:cubicBezTo>
                    <a:cubicBezTo>
                      <a:pt x="74" y="4"/>
                      <a:pt x="74" y="4"/>
                      <a:pt x="74" y="4"/>
                    </a:cubicBezTo>
                    <a:cubicBezTo>
                      <a:pt x="64" y="3"/>
                      <a:pt x="53" y="5"/>
                      <a:pt x="43" y="3"/>
                    </a:cubicBezTo>
                    <a:cubicBezTo>
                      <a:pt x="40" y="3"/>
                      <a:pt x="40" y="4"/>
                      <a:pt x="38" y="4"/>
                    </a:cubicBezTo>
                    <a:cubicBezTo>
                      <a:pt x="38" y="3"/>
                      <a:pt x="38" y="3"/>
                      <a:pt x="38" y="3"/>
                    </a:cubicBezTo>
                    <a:cubicBezTo>
                      <a:pt x="35" y="5"/>
                      <a:pt x="35" y="5"/>
                      <a:pt x="35" y="5"/>
                    </a:cubicBezTo>
                    <a:cubicBezTo>
                      <a:pt x="30" y="6"/>
                      <a:pt x="27" y="2"/>
                      <a:pt x="22" y="4"/>
                    </a:cubicBezTo>
                    <a:cubicBezTo>
                      <a:pt x="23" y="4"/>
                      <a:pt x="23" y="4"/>
                      <a:pt x="23" y="4"/>
                    </a:cubicBezTo>
                    <a:cubicBezTo>
                      <a:pt x="21" y="4"/>
                      <a:pt x="17" y="5"/>
                      <a:pt x="17" y="4"/>
                    </a:cubicBezTo>
                    <a:cubicBezTo>
                      <a:pt x="17" y="4"/>
                      <a:pt x="16" y="5"/>
                      <a:pt x="16" y="4"/>
                    </a:cubicBezTo>
                    <a:cubicBezTo>
                      <a:pt x="16" y="4"/>
                      <a:pt x="16" y="4"/>
                      <a:pt x="16" y="4"/>
                    </a:cubicBezTo>
                    <a:cubicBezTo>
                      <a:pt x="11" y="5"/>
                      <a:pt x="11" y="5"/>
                      <a:pt x="11" y="5"/>
                    </a:cubicBezTo>
                    <a:cubicBezTo>
                      <a:pt x="7" y="4"/>
                      <a:pt x="11" y="2"/>
                      <a:pt x="6" y="2"/>
                    </a:cubicBezTo>
                    <a:cubicBezTo>
                      <a:pt x="4" y="2"/>
                      <a:pt x="0" y="4"/>
                      <a:pt x="1" y="5"/>
                    </a:cubicBezTo>
                    <a:cubicBezTo>
                      <a:pt x="2" y="5"/>
                      <a:pt x="3" y="5"/>
                      <a:pt x="3" y="6"/>
                    </a:cubicBezTo>
                    <a:cubicBezTo>
                      <a:pt x="1" y="6"/>
                      <a:pt x="1" y="6"/>
                      <a:pt x="1" y="6"/>
                    </a:cubicBezTo>
                    <a:cubicBezTo>
                      <a:pt x="1" y="8"/>
                      <a:pt x="0" y="10"/>
                      <a:pt x="4" y="11"/>
                    </a:cubicBezTo>
                    <a:cubicBezTo>
                      <a:pt x="7" y="10"/>
                      <a:pt x="7" y="10"/>
                      <a:pt x="7" y="10"/>
                    </a:cubicBezTo>
                    <a:cubicBezTo>
                      <a:pt x="8" y="11"/>
                      <a:pt x="8" y="11"/>
                      <a:pt x="8" y="11"/>
                    </a:cubicBezTo>
                    <a:cubicBezTo>
                      <a:pt x="6" y="11"/>
                      <a:pt x="6" y="11"/>
                      <a:pt x="6" y="11"/>
                    </a:cubicBezTo>
                    <a:cubicBezTo>
                      <a:pt x="7" y="12"/>
                      <a:pt x="8" y="11"/>
                      <a:pt x="9" y="10"/>
                    </a:cubicBezTo>
                    <a:cubicBezTo>
                      <a:pt x="9" y="11"/>
                      <a:pt x="10" y="11"/>
                      <a:pt x="10" y="11"/>
                    </a:cubicBezTo>
                    <a:cubicBezTo>
                      <a:pt x="13" y="10"/>
                      <a:pt x="13" y="10"/>
                      <a:pt x="13" y="10"/>
                    </a:cubicBezTo>
                    <a:cubicBezTo>
                      <a:pt x="14" y="10"/>
                      <a:pt x="12" y="11"/>
                      <a:pt x="14" y="11"/>
                    </a:cubicBezTo>
                    <a:cubicBezTo>
                      <a:pt x="16" y="11"/>
                      <a:pt x="13" y="10"/>
                      <a:pt x="15" y="9"/>
                    </a:cubicBezTo>
                    <a:cubicBezTo>
                      <a:pt x="17" y="10"/>
                      <a:pt x="16" y="11"/>
                      <a:pt x="18" y="10"/>
                    </a:cubicBezTo>
                    <a:cubicBezTo>
                      <a:pt x="18" y="11"/>
                      <a:pt x="18" y="11"/>
                      <a:pt x="17" y="11"/>
                    </a:cubicBezTo>
                    <a:cubicBezTo>
                      <a:pt x="19" y="10"/>
                      <a:pt x="21" y="11"/>
                      <a:pt x="22" y="10"/>
                    </a:cubicBezTo>
                    <a:cubicBezTo>
                      <a:pt x="24" y="11"/>
                      <a:pt x="27" y="10"/>
                      <a:pt x="27" y="11"/>
                    </a:cubicBezTo>
                    <a:cubicBezTo>
                      <a:pt x="28" y="11"/>
                      <a:pt x="30" y="10"/>
                      <a:pt x="31" y="10"/>
                    </a:cubicBezTo>
                    <a:cubicBezTo>
                      <a:pt x="29" y="12"/>
                      <a:pt x="37" y="10"/>
                      <a:pt x="36" y="12"/>
                    </a:cubicBezTo>
                    <a:cubicBezTo>
                      <a:pt x="38" y="10"/>
                      <a:pt x="43" y="11"/>
                      <a:pt x="46" y="10"/>
                    </a:cubicBezTo>
                    <a:cubicBezTo>
                      <a:pt x="46" y="10"/>
                      <a:pt x="46" y="11"/>
                      <a:pt x="45" y="11"/>
                    </a:cubicBezTo>
                    <a:cubicBezTo>
                      <a:pt x="47" y="11"/>
                      <a:pt x="48" y="11"/>
                      <a:pt x="49" y="12"/>
                    </a:cubicBezTo>
                    <a:cubicBezTo>
                      <a:pt x="49" y="10"/>
                      <a:pt x="52" y="10"/>
                      <a:pt x="54" y="9"/>
                    </a:cubicBezTo>
                    <a:cubicBezTo>
                      <a:pt x="56" y="10"/>
                      <a:pt x="53" y="11"/>
                      <a:pt x="53" y="12"/>
                    </a:cubicBezTo>
                    <a:cubicBezTo>
                      <a:pt x="53" y="11"/>
                      <a:pt x="57" y="11"/>
                      <a:pt x="57" y="10"/>
                    </a:cubicBezTo>
                    <a:cubicBezTo>
                      <a:pt x="58" y="11"/>
                      <a:pt x="58" y="10"/>
                      <a:pt x="59" y="12"/>
                    </a:cubicBezTo>
                    <a:cubicBezTo>
                      <a:pt x="59" y="10"/>
                      <a:pt x="61" y="11"/>
                      <a:pt x="62" y="10"/>
                    </a:cubicBezTo>
                    <a:cubicBezTo>
                      <a:pt x="65" y="11"/>
                      <a:pt x="63" y="12"/>
                      <a:pt x="66" y="11"/>
                    </a:cubicBezTo>
                    <a:cubicBezTo>
                      <a:pt x="67" y="12"/>
                      <a:pt x="65" y="13"/>
                      <a:pt x="65" y="13"/>
                    </a:cubicBezTo>
                    <a:close/>
                    <a:moveTo>
                      <a:pt x="133" y="9"/>
                    </a:moveTo>
                    <a:cubicBezTo>
                      <a:pt x="133" y="9"/>
                      <a:pt x="133" y="9"/>
                      <a:pt x="133" y="9"/>
                    </a:cubicBezTo>
                    <a:cubicBezTo>
                      <a:pt x="132" y="9"/>
                      <a:pt x="132" y="9"/>
                      <a:pt x="131" y="9"/>
                    </a:cubicBezTo>
                    <a:cubicBezTo>
                      <a:pt x="132" y="9"/>
                      <a:pt x="132" y="9"/>
                      <a:pt x="133" y="9"/>
                    </a:cubicBezTo>
                    <a:close/>
                    <a:moveTo>
                      <a:pt x="138" y="9"/>
                    </a:moveTo>
                    <a:cubicBezTo>
                      <a:pt x="138" y="9"/>
                      <a:pt x="137" y="9"/>
                      <a:pt x="136" y="9"/>
                    </a:cubicBezTo>
                    <a:cubicBezTo>
                      <a:pt x="136" y="9"/>
                      <a:pt x="136" y="8"/>
                      <a:pt x="136" y="8"/>
                    </a:cubicBezTo>
                    <a:cubicBezTo>
                      <a:pt x="136" y="9"/>
                      <a:pt x="137" y="9"/>
                      <a:pt x="138" y="9"/>
                    </a:cubicBezTo>
                    <a:close/>
                    <a:moveTo>
                      <a:pt x="126" y="1"/>
                    </a:moveTo>
                    <a:cubicBezTo>
                      <a:pt x="127" y="1"/>
                      <a:pt x="127" y="1"/>
                      <a:pt x="128" y="2"/>
                    </a:cubicBezTo>
                    <a:cubicBezTo>
                      <a:pt x="127" y="2"/>
                      <a:pt x="127" y="2"/>
                      <a:pt x="126" y="2"/>
                    </a:cubicBezTo>
                    <a:cubicBezTo>
                      <a:pt x="126" y="2"/>
                      <a:pt x="126" y="2"/>
                      <a:pt x="126" y="2"/>
                    </a:cubicBezTo>
                    <a:cubicBezTo>
                      <a:pt x="126" y="2"/>
                      <a:pt x="126" y="2"/>
                      <a:pt x="12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99" name="矩形 98"/>
            <p:cNvSpPr/>
            <p:nvPr/>
          </p:nvSpPr>
          <p:spPr>
            <a:xfrm>
              <a:off x="1996697" y="2174813"/>
              <a:ext cx="1850704" cy="426093"/>
            </a:xfrm>
            <a:prstGeom prst="rect">
              <a:avLst/>
            </a:prstGeom>
          </p:spPr>
          <p:txBody>
            <a:bodyPr wrap="square">
              <a:spAutoFit/>
            </a:bodyPr>
            <a:lstStyle/>
            <a:p>
              <a:pPr algn="dist"/>
              <a:r>
                <a:rPr lang="zh-CN" altLang="en-US" b="1" dirty="0">
                  <a:cs typeface="+mn-ea"/>
                  <a:sym typeface="+mn-lt"/>
                </a:rPr>
                <a:t>古籍修复体验活动</a:t>
              </a:r>
              <a:endParaRPr lang="zh-CN" altLang="en-US" b="1" dirty="0">
                <a:cs typeface="+mn-ea"/>
                <a:sym typeface="+mn-lt"/>
              </a:endParaRPr>
            </a:p>
          </p:txBody>
        </p:sp>
      </p:grpSp>
      <p:pic>
        <p:nvPicPr>
          <p:cNvPr id="3077" name="Picture 5" descr="D:\大学生活\大学工作\图书馆勤工俭学\报告  相关图片（截止3.17已更新）\文化建设、推广活动\广西民族大学图书馆举办少数民族古籍保护成果展及古籍修复体验活动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7325" y="4556982"/>
            <a:ext cx="3862811" cy="19939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0397" y="1650691"/>
            <a:ext cx="3696669" cy="1956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9" name="组合 78"/>
          <p:cNvGrpSpPr/>
          <p:nvPr/>
        </p:nvGrpSpPr>
        <p:grpSpPr>
          <a:xfrm>
            <a:off x="1045685" y="1211125"/>
            <a:ext cx="268184" cy="228738"/>
            <a:chOff x="7011505" y="1230977"/>
            <a:chExt cx="268184" cy="228738"/>
          </a:xfrm>
        </p:grpSpPr>
        <p:sp>
          <p:nvSpPr>
            <p:cNvPr id="80" name="Freeform 20"/>
            <p:cNvSpPr>
              <a:spLocks noEditPoints="1"/>
            </p:cNvSpPr>
            <p:nvPr/>
          </p:nvSpPr>
          <p:spPr bwMode="auto">
            <a:xfrm>
              <a:off x="7011505" y="1230977"/>
              <a:ext cx="268184" cy="228738"/>
            </a:xfrm>
            <a:custGeom>
              <a:avLst/>
              <a:gdLst>
                <a:gd name="T0" fmla="*/ 22 w 409"/>
                <a:gd name="T1" fmla="*/ 267 h 407"/>
                <a:gd name="T2" fmla="*/ 20 w 409"/>
                <a:gd name="T3" fmla="*/ 260 h 407"/>
                <a:gd name="T4" fmla="*/ 407 w 409"/>
                <a:gd name="T5" fmla="*/ 244 h 407"/>
                <a:gd name="T6" fmla="*/ 54 w 409"/>
                <a:gd name="T7" fmla="*/ 78 h 407"/>
                <a:gd name="T8" fmla="*/ 99 w 409"/>
                <a:gd name="T9" fmla="*/ 371 h 407"/>
                <a:gd name="T10" fmla="*/ 18 w 409"/>
                <a:gd name="T11" fmla="*/ 263 h 407"/>
                <a:gd name="T12" fmla="*/ 104 w 409"/>
                <a:gd name="T13" fmla="*/ 373 h 407"/>
                <a:gd name="T14" fmla="*/ 15 w 409"/>
                <a:gd name="T15" fmla="*/ 240 h 407"/>
                <a:gd name="T16" fmla="*/ 19 w 409"/>
                <a:gd name="T17" fmla="*/ 258 h 407"/>
                <a:gd name="T18" fmla="*/ 19 w 409"/>
                <a:gd name="T19" fmla="*/ 259 h 407"/>
                <a:gd name="T20" fmla="*/ 69 w 409"/>
                <a:gd name="T21" fmla="*/ 59 h 407"/>
                <a:gd name="T22" fmla="*/ 298 w 409"/>
                <a:gd name="T23" fmla="*/ 23 h 407"/>
                <a:gd name="T24" fmla="*/ 249 w 409"/>
                <a:gd name="T25" fmla="*/ 7 h 407"/>
                <a:gd name="T26" fmla="*/ 193 w 409"/>
                <a:gd name="T27" fmla="*/ 4 h 407"/>
                <a:gd name="T28" fmla="*/ 81 w 409"/>
                <a:gd name="T29" fmla="*/ 49 h 407"/>
                <a:gd name="T30" fmla="*/ 49 w 409"/>
                <a:gd name="T31" fmla="*/ 85 h 407"/>
                <a:gd name="T32" fmla="*/ 19 w 409"/>
                <a:gd name="T33" fmla="*/ 145 h 407"/>
                <a:gd name="T34" fmla="*/ 44 w 409"/>
                <a:gd name="T35" fmla="*/ 87 h 407"/>
                <a:gd name="T36" fmla="*/ 22 w 409"/>
                <a:gd name="T37" fmla="*/ 128 h 407"/>
                <a:gd name="T38" fmla="*/ 45 w 409"/>
                <a:gd name="T39" fmla="*/ 320 h 407"/>
                <a:gd name="T40" fmla="*/ 83 w 409"/>
                <a:gd name="T41" fmla="*/ 361 h 407"/>
                <a:gd name="T42" fmla="*/ 300 w 409"/>
                <a:gd name="T43" fmla="*/ 387 h 407"/>
                <a:gd name="T44" fmla="*/ 249 w 409"/>
                <a:gd name="T45" fmla="*/ 402 h 407"/>
                <a:gd name="T46" fmla="*/ 178 w 409"/>
                <a:gd name="T47" fmla="*/ 403 h 407"/>
                <a:gd name="T48" fmla="*/ 151 w 409"/>
                <a:gd name="T49" fmla="*/ 396 h 407"/>
                <a:gd name="T50" fmla="*/ 123 w 409"/>
                <a:gd name="T51" fmla="*/ 383 h 407"/>
                <a:gd name="T52" fmla="*/ 168 w 409"/>
                <a:gd name="T53" fmla="*/ 399 h 407"/>
                <a:gd name="T54" fmla="*/ 210 w 409"/>
                <a:gd name="T55" fmla="*/ 403 h 407"/>
                <a:gd name="T56" fmla="*/ 261 w 409"/>
                <a:gd name="T57" fmla="*/ 397 h 407"/>
                <a:gd name="T58" fmla="*/ 170 w 409"/>
                <a:gd name="T59" fmla="*/ 401 h 407"/>
                <a:gd name="T60" fmla="*/ 234 w 409"/>
                <a:gd name="T61" fmla="*/ 403 h 407"/>
                <a:gd name="T62" fmla="*/ 303 w 409"/>
                <a:gd name="T63" fmla="*/ 382 h 407"/>
                <a:gd name="T64" fmla="*/ 355 w 409"/>
                <a:gd name="T65" fmla="*/ 345 h 407"/>
                <a:gd name="T66" fmla="*/ 391 w 409"/>
                <a:gd name="T67" fmla="*/ 292 h 407"/>
                <a:gd name="T68" fmla="*/ 348 w 409"/>
                <a:gd name="T69" fmla="*/ 348 h 407"/>
                <a:gd name="T70" fmla="*/ 271 w 409"/>
                <a:gd name="T71" fmla="*/ 394 h 407"/>
                <a:gd name="T72" fmla="*/ 298 w 409"/>
                <a:gd name="T73" fmla="*/ 382 h 407"/>
                <a:gd name="T74" fmla="*/ 385 w 409"/>
                <a:gd name="T75" fmla="*/ 300 h 407"/>
                <a:gd name="T76" fmla="*/ 367 w 409"/>
                <a:gd name="T77" fmla="*/ 324 h 407"/>
                <a:gd name="T78" fmla="*/ 364 w 409"/>
                <a:gd name="T79" fmla="*/ 328 h 407"/>
                <a:gd name="T80" fmla="*/ 394 w 409"/>
                <a:gd name="T81" fmla="*/ 278 h 407"/>
                <a:gd name="T82" fmla="*/ 408 w 409"/>
                <a:gd name="T83" fmla="*/ 224 h 407"/>
                <a:gd name="T84" fmla="*/ 403 w 409"/>
                <a:gd name="T85" fmla="*/ 247 h 407"/>
                <a:gd name="T86" fmla="*/ 378 w 409"/>
                <a:gd name="T87" fmla="*/ 305 h 407"/>
                <a:gd name="T88" fmla="*/ 345 w 409"/>
                <a:gd name="T89" fmla="*/ 345 h 407"/>
                <a:gd name="T90" fmla="*/ 176 w 409"/>
                <a:gd name="T91" fmla="*/ 395 h 407"/>
                <a:gd name="T92" fmla="*/ 87 w 409"/>
                <a:gd name="T93" fmla="*/ 353 h 407"/>
                <a:gd name="T94" fmla="*/ 95 w 409"/>
                <a:gd name="T95" fmla="*/ 46 h 407"/>
                <a:gd name="T96" fmla="*/ 373 w 409"/>
                <a:gd name="T97" fmla="*/ 93 h 407"/>
                <a:gd name="T98" fmla="*/ 397 w 409"/>
                <a:gd name="T99" fmla="*/ 143 h 407"/>
                <a:gd name="T100" fmla="*/ 406 w 409"/>
                <a:gd name="T101" fmla="*/ 182 h 407"/>
                <a:gd name="T102" fmla="*/ 368 w 409"/>
                <a:gd name="T103" fmla="*/ 82 h 407"/>
                <a:gd name="T104" fmla="*/ 377 w 409"/>
                <a:gd name="T105" fmla="*/ 94 h 407"/>
                <a:gd name="T106" fmla="*/ 397 w 409"/>
                <a:gd name="T107" fmla="*/ 132 h 407"/>
                <a:gd name="T108" fmla="*/ 370 w 409"/>
                <a:gd name="T109" fmla="*/ 81 h 407"/>
                <a:gd name="T110" fmla="*/ 324 w 409"/>
                <a:gd name="T111" fmla="*/ 36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 h="407">
                  <a:moveTo>
                    <a:pt x="302" y="386"/>
                  </a:moveTo>
                  <a:cubicBezTo>
                    <a:pt x="302" y="386"/>
                    <a:pt x="301" y="386"/>
                    <a:pt x="300" y="387"/>
                  </a:cubicBezTo>
                  <a:cubicBezTo>
                    <a:pt x="301" y="387"/>
                    <a:pt x="301" y="386"/>
                    <a:pt x="302" y="386"/>
                  </a:cubicBezTo>
                  <a:moveTo>
                    <a:pt x="21" y="264"/>
                  </a:moveTo>
                  <a:cubicBezTo>
                    <a:pt x="21" y="265"/>
                    <a:pt x="22" y="265"/>
                    <a:pt x="22" y="265"/>
                  </a:cubicBezTo>
                  <a:cubicBezTo>
                    <a:pt x="22" y="266"/>
                    <a:pt x="22" y="267"/>
                    <a:pt x="22" y="267"/>
                  </a:cubicBezTo>
                  <a:cubicBezTo>
                    <a:pt x="23" y="268"/>
                    <a:pt x="23" y="268"/>
                    <a:pt x="23" y="268"/>
                  </a:cubicBezTo>
                  <a:cubicBezTo>
                    <a:pt x="23" y="268"/>
                    <a:pt x="22" y="267"/>
                    <a:pt x="21" y="264"/>
                  </a:cubicBezTo>
                  <a:moveTo>
                    <a:pt x="20" y="260"/>
                  </a:moveTo>
                  <a:cubicBezTo>
                    <a:pt x="20" y="260"/>
                    <a:pt x="20" y="261"/>
                    <a:pt x="20" y="262"/>
                  </a:cubicBezTo>
                  <a:cubicBezTo>
                    <a:pt x="21" y="263"/>
                    <a:pt x="21" y="263"/>
                    <a:pt x="21" y="264"/>
                  </a:cubicBezTo>
                  <a:cubicBezTo>
                    <a:pt x="21" y="263"/>
                    <a:pt x="20" y="261"/>
                    <a:pt x="20" y="260"/>
                  </a:cubicBezTo>
                  <a:moveTo>
                    <a:pt x="19" y="257"/>
                  </a:moveTo>
                  <a:cubicBezTo>
                    <a:pt x="19" y="258"/>
                    <a:pt x="19" y="258"/>
                    <a:pt x="19" y="259"/>
                  </a:cubicBezTo>
                  <a:cubicBezTo>
                    <a:pt x="20" y="259"/>
                    <a:pt x="20" y="259"/>
                    <a:pt x="20" y="260"/>
                  </a:cubicBezTo>
                  <a:cubicBezTo>
                    <a:pt x="20" y="259"/>
                    <a:pt x="20" y="259"/>
                    <a:pt x="19" y="258"/>
                  </a:cubicBezTo>
                  <a:cubicBezTo>
                    <a:pt x="19" y="258"/>
                    <a:pt x="19" y="258"/>
                    <a:pt x="19" y="257"/>
                  </a:cubicBezTo>
                  <a:moveTo>
                    <a:pt x="407" y="244"/>
                  </a:moveTo>
                  <a:cubicBezTo>
                    <a:pt x="407" y="245"/>
                    <a:pt x="406" y="247"/>
                    <a:pt x="406" y="248"/>
                  </a:cubicBezTo>
                  <a:cubicBezTo>
                    <a:pt x="406" y="247"/>
                    <a:pt x="407" y="246"/>
                    <a:pt x="407" y="244"/>
                  </a:cubicBezTo>
                  <a:moveTo>
                    <a:pt x="48" y="85"/>
                  </a:moveTo>
                  <a:cubicBezTo>
                    <a:pt x="47" y="87"/>
                    <a:pt x="45" y="89"/>
                    <a:pt x="44" y="91"/>
                  </a:cubicBezTo>
                  <a:cubicBezTo>
                    <a:pt x="45" y="89"/>
                    <a:pt x="47" y="87"/>
                    <a:pt x="48" y="85"/>
                  </a:cubicBezTo>
                  <a:moveTo>
                    <a:pt x="54" y="78"/>
                  </a:moveTo>
                  <a:cubicBezTo>
                    <a:pt x="52" y="80"/>
                    <a:pt x="50" y="83"/>
                    <a:pt x="48" y="85"/>
                  </a:cubicBezTo>
                  <a:cubicBezTo>
                    <a:pt x="48" y="85"/>
                    <a:pt x="48" y="85"/>
                    <a:pt x="48" y="85"/>
                  </a:cubicBezTo>
                  <a:cubicBezTo>
                    <a:pt x="50" y="83"/>
                    <a:pt x="51" y="81"/>
                    <a:pt x="53" y="79"/>
                  </a:cubicBezTo>
                  <a:cubicBezTo>
                    <a:pt x="53" y="79"/>
                    <a:pt x="53" y="78"/>
                    <a:pt x="54" y="78"/>
                  </a:cubicBezTo>
                  <a:moveTo>
                    <a:pt x="113" y="379"/>
                  </a:moveTo>
                  <a:cubicBezTo>
                    <a:pt x="109" y="376"/>
                    <a:pt x="104" y="373"/>
                    <a:pt x="99" y="371"/>
                  </a:cubicBezTo>
                  <a:cubicBezTo>
                    <a:pt x="95" y="368"/>
                    <a:pt x="90" y="364"/>
                    <a:pt x="87" y="362"/>
                  </a:cubicBezTo>
                  <a:cubicBezTo>
                    <a:pt x="68" y="347"/>
                    <a:pt x="54" y="331"/>
                    <a:pt x="42" y="314"/>
                  </a:cubicBezTo>
                  <a:cubicBezTo>
                    <a:pt x="40" y="309"/>
                    <a:pt x="37" y="305"/>
                    <a:pt x="34" y="300"/>
                  </a:cubicBezTo>
                  <a:cubicBezTo>
                    <a:pt x="31" y="296"/>
                    <a:pt x="29" y="291"/>
                    <a:pt x="27" y="286"/>
                  </a:cubicBezTo>
                  <a:cubicBezTo>
                    <a:pt x="25" y="281"/>
                    <a:pt x="23" y="276"/>
                    <a:pt x="21" y="271"/>
                  </a:cubicBezTo>
                  <a:cubicBezTo>
                    <a:pt x="20" y="269"/>
                    <a:pt x="19" y="266"/>
                    <a:pt x="18" y="263"/>
                  </a:cubicBezTo>
                  <a:cubicBezTo>
                    <a:pt x="18" y="261"/>
                    <a:pt x="17" y="258"/>
                    <a:pt x="16" y="255"/>
                  </a:cubicBezTo>
                  <a:cubicBezTo>
                    <a:pt x="16" y="253"/>
                    <a:pt x="15" y="251"/>
                    <a:pt x="15" y="249"/>
                  </a:cubicBezTo>
                  <a:cubicBezTo>
                    <a:pt x="20" y="272"/>
                    <a:pt x="30" y="293"/>
                    <a:pt x="43" y="312"/>
                  </a:cubicBezTo>
                  <a:cubicBezTo>
                    <a:pt x="56" y="333"/>
                    <a:pt x="73" y="351"/>
                    <a:pt x="95" y="366"/>
                  </a:cubicBezTo>
                  <a:cubicBezTo>
                    <a:pt x="96" y="368"/>
                    <a:pt x="98" y="369"/>
                    <a:pt x="99" y="370"/>
                  </a:cubicBezTo>
                  <a:cubicBezTo>
                    <a:pt x="101" y="371"/>
                    <a:pt x="103" y="372"/>
                    <a:pt x="104" y="373"/>
                  </a:cubicBezTo>
                  <a:cubicBezTo>
                    <a:pt x="107" y="375"/>
                    <a:pt x="110" y="377"/>
                    <a:pt x="113" y="379"/>
                  </a:cubicBezTo>
                  <a:moveTo>
                    <a:pt x="19" y="259"/>
                  </a:moveTo>
                  <a:cubicBezTo>
                    <a:pt x="18" y="253"/>
                    <a:pt x="16" y="247"/>
                    <a:pt x="15" y="242"/>
                  </a:cubicBezTo>
                  <a:cubicBezTo>
                    <a:pt x="11" y="221"/>
                    <a:pt x="10" y="200"/>
                    <a:pt x="13" y="178"/>
                  </a:cubicBezTo>
                  <a:cubicBezTo>
                    <a:pt x="11" y="198"/>
                    <a:pt x="11" y="216"/>
                    <a:pt x="14" y="230"/>
                  </a:cubicBezTo>
                  <a:cubicBezTo>
                    <a:pt x="14" y="234"/>
                    <a:pt x="15" y="237"/>
                    <a:pt x="15" y="240"/>
                  </a:cubicBezTo>
                  <a:cubicBezTo>
                    <a:pt x="15" y="241"/>
                    <a:pt x="15" y="242"/>
                    <a:pt x="16" y="243"/>
                  </a:cubicBezTo>
                  <a:cubicBezTo>
                    <a:pt x="15" y="242"/>
                    <a:pt x="15" y="242"/>
                    <a:pt x="15" y="242"/>
                  </a:cubicBezTo>
                  <a:cubicBezTo>
                    <a:pt x="16" y="247"/>
                    <a:pt x="18" y="252"/>
                    <a:pt x="19" y="257"/>
                  </a:cubicBezTo>
                  <a:cubicBezTo>
                    <a:pt x="18" y="254"/>
                    <a:pt x="17" y="250"/>
                    <a:pt x="16" y="245"/>
                  </a:cubicBezTo>
                  <a:cubicBezTo>
                    <a:pt x="16" y="247"/>
                    <a:pt x="17" y="248"/>
                    <a:pt x="17" y="249"/>
                  </a:cubicBezTo>
                  <a:cubicBezTo>
                    <a:pt x="18" y="252"/>
                    <a:pt x="19" y="256"/>
                    <a:pt x="19" y="258"/>
                  </a:cubicBezTo>
                  <a:cubicBezTo>
                    <a:pt x="36" y="313"/>
                    <a:pt x="75" y="358"/>
                    <a:pt x="123" y="381"/>
                  </a:cubicBezTo>
                  <a:cubicBezTo>
                    <a:pt x="104" y="372"/>
                    <a:pt x="79" y="355"/>
                    <a:pt x="58" y="331"/>
                  </a:cubicBezTo>
                  <a:cubicBezTo>
                    <a:pt x="43" y="312"/>
                    <a:pt x="30" y="290"/>
                    <a:pt x="22" y="265"/>
                  </a:cubicBezTo>
                  <a:cubicBezTo>
                    <a:pt x="21" y="265"/>
                    <a:pt x="21" y="264"/>
                    <a:pt x="21" y="264"/>
                  </a:cubicBezTo>
                  <a:cubicBezTo>
                    <a:pt x="21" y="263"/>
                    <a:pt x="20" y="261"/>
                    <a:pt x="20" y="259"/>
                  </a:cubicBezTo>
                  <a:cubicBezTo>
                    <a:pt x="19" y="259"/>
                    <a:pt x="19" y="259"/>
                    <a:pt x="19" y="259"/>
                  </a:cubicBezTo>
                  <a:moveTo>
                    <a:pt x="13" y="177"/>
                  </a:moveTo>
                  <a:cubicBezTo>
                    <a:pt x="13" y="174"/>
                    <a:pt x="14" y="171"/>
                    <a:pt x="14" y="168"/>
                  </a:cubicBezTo>
                  <a:cubicBezTo>
                    <a:pt x="14" y="172"/>
                    <a:pt x="13" y="175"/>
                    <a:pt x="13" y="177"/>
                  </a:cubicBezTo>
                  <a:moveTo>
                    <a:pt x="48" y="324"/>
                  </a:moveTo>
                  <a:cubicBezTo>
                    <a:pt x="19" y="284"/>
                    <a:pt x="5" y="234"/>
                    <a:pt x="9" y="186"/>
                  </a:cubicBezTo>
                  <a:cubicBezTo>
                    <a:pt x="14" y="138"/>
                    <a:pt x="35" y="92"/>
                    <a:pt x="69" y="59"/>
                  </a:cubicBezTo>
                  <a:cubicBezTo>
                    <a:pt x="103" y="26"/>
                    <a:pt x="149" y="6"/>
                    <a:pt x="195" y="2"/>
                  </a:cubicBezTo>
                  <a:cubicBezTo>
                    <a:pt x="200" y="2"/>
                    <a:pt x="205" y="2"/>
                    <a:pt x="210" y="2"/>
                  </a:cubicBezTo>
                  <a:cubicBezTo>
                    <a:pt x="250" y="2"/>
                    <a:pt x="290" y="14"/>
                    <a:pt x="323" y="37"/>
                  </a:cubicBezTo>
                  <a:cubicBezTo>
                    <a:pt x="321" y="36"/>
                    <a:pt x="319" y="35"/>
                    <a:pt x="317" y="34"/>
                  </a:cubicBezTo>
                  <a:cubicBezTo>
                    <a:pt x="314" y="32"/>
                    <a:pt x="311" y="30"/>
                    <a:pt x="308" y="28"/>
                  </a:cubicBezTo>
                  <a:cubicBezTo>
                    <a:pt x="305" y="26"/>
                    <a:pt x="301" y="25"/>
                    <a:pt x="298" y="23"/>
                  </a:cubicBezTo>
                  <a:cubicBezTo>
                    <a:pt x="293" y="21"/>
                    <a:pt x="293" y="21"/>
                    <a:pt x="293" y="21"/>
                  </a:cubicBezTo>
                  <a:cubicBezTo>
                    <a:pt x="291" y="20"/>
                    <a:pt x="289" y="19"/>
                    <a:pt x="287" y="18"/>
                  </a:cubicBezTo>
                  <a:cubicBezTo>
                    <a:pt x="282" y="17"/>
                    <a:pt x="277" y="15"/>
                    <a:pt x="272" y="13"/>
                  </a:cubicBezTo>
                  <a:cubicBezTo>
                    <a:pt x="267" y="11"/>
                    <a:pt x="262" y="10"/>
                    <a:pt x="257" y="9"/>
                  </a:cubicBezTo>
                  <a:cubicBezTo>
                    <a:pt x="253" y="8"/>
                    <a:pt x="253" y="8"/>
                    <a:pt x="253" y="8"/>
                  </a:cubicBezTo>
                  <a:cubicBezTo>
                    <a:pt x="249" y="7"/>
                    <a:pt x="249" y="7"/>
                    <a:pt x="249" y="7"/>
                  </a:cubicBezTo>
                  <a:cubicBezTo>
                    <a:pt x="241" y="6"/>
                    <a:pt x="241" y="6"/>
                    <a:pt x="241" y="6"/>
                  </a:cubicBezTo>
                  <a:cubicBezTo>
                    <a:pt x="233" y="4"/>
                    <a:pt x="233" y="4"/>
                    <a:pt x="233" y="4"/>
                  </a:cubicBezTo>
                  <a:cubicBezTo>
                    <a:pt x="226" y="4"/>
                    <a:pt x="226" y="4"/>
                    <a:pt x="226" y="4"/>
                  </a:cubicBezTo>
                  <a:cubicBezTo>
                    <a:pt x="221" y="4"/>
                    <a:pt x="217" y="3"/>
                    <a:pt x="213" y="3"/>
                  </a:cubicBezTo>
                  <a:cubicBezTo>
                    <a:pt x="208" y="3"/>
                    <a:pt x="204" y="3"/>
                    <a:pt x="200" y="3"/>
                  </a:cubicBezTo>
                  <a:cubicBezTo>
                    <a:pt x="193" y="4"/>
                    <a:pt x="193" y="4"/>
                    <a:pt x="193" y="4"/>
                  </a:cubicBezTo>
                  <a:cubicBezTo>
                    <a:pt x="191" y="4"/>
                    <a:pt x="189" y="4"/>
                    <a:pt x="187" y="4"/>
                  </a:cubicBezTo>
                  <a:cubicBezTo>
                    <a:pt x="174" y="6"/>
                    <a:pt x="174" y="6"/>
                    <a:pt x="174" y="6"/>
                  </a:cubicBezTo>
                  <a:cubicBezTo>
                    <a:pt x="158" y="9"/>
                    <a:pt x="141" y="14"/>
                    <a:pt x="125" y="21"/>
                  </a:cubicBezTo>
                  <a:cubicBezTo>
                    <a:pt x="117" y="24"/>
                    <a:pt x="110" y="29"/>
                    <a:pt x="102" y="34"/>
                  </a:cubicBezTo>
                  <a:cubicBezTo>
                    <a:pt x="99" y="36"/>
                    <a:pt x="95" y="39"/>
                    <a:pt x="92" y="41"/>
                  </a:cubicBezTo>
                  <a:cubicBezTo>
                    <a:pt x="88" y="44"/>
                    <a:pt x="84" y="46"/>
                    <a:pt x="81" y="49"/>
                  </a:cubicBezTo>
                  <a:cubicBezTo>
                    <a:pt x="78" y="52"/>
                    <a:pt x="74" y="55"/>
                    <a:pt x="71" y="58"/>
                  </a:cubicBezTo>
                  <a:cubicBezTo>
                    <a:pt x="68" y="62"/>
                    <a:pt x="65" y="65"/>
                    <a:pt x="61" y="68"/>
                  </a:cubicBezTo>
                  <a:cubicBezTo>
                    <a:pt x="60" y="70"/>
                    <a:pt x="58" y="72"/>
                    <a:pt x="57" y="74"/>
                  </a:cubicBezTo>
                  <a:cubicBezTo>
                    <a:pt x="56" y="75"/>
                    <a:pt x="55" y="76"/>
                    <a:pt x="54" y="78"/>
                  </a:cubicBezTo>
                  <a:cubicBezTo>
                    <a:pt x="68" y="60"/>
                    <a:pt x="83" y="47"/>
                    <a:pt x="99" y="37"/>
                  </a:cubicBezTo>
                  <a:cubicBezTo>
                    <a:pt x="80" y="50"/>
                    <a:pt x="63" y="66"/>
                    <a:pt x="49" y="85"/>
                  </a:cubicBezTo>
                  <a:cubicBezTo>
                    <a:pt x="48" y="87"/>
                    <a:pt x="47" y="88"/>
                    <a:pt x="46" y="89"/>
                  </a:cubicBezTo>
                  <a:cubicBezTo>
                    <a:pt x="46" y="90"/>
                    <a:pt x="45" y="91"/>
                    <a:pt x="44" y="93"/>
                  </a:cubicBezTo>
                  <a:cubicBezTo>
                    <a:pt x="43" y="95"/>
                    <a:pt x="41" y="98"/>
                    <a:pt x="40" y="100"/>
                  </a:cubicBezTo>
                  <a:cubicBezTo>
                    <a:pt x="36" y="105"/>
                    <a:pt x="36" y="105"/>
                    <a:pt x="36" y="105"/>
                  </a:cubicBezTo>
                  <a:cubicBezTo>
                    <a:pt x="33" y="111"/>
                    <a:pt x="33" y="111"/>
                    <a:pt x="33" y="111"/>
                  </a:cubicBezTo>
                  <a:cubicBezTo>
                    <a:pt x="27" y="122"/>
                    <a:pt x="23" y="133"/>
                    <a:pt x="19" y="145"/>
                  </a:cubicBezTo>
                  <a:cubicBezTo>
                    <a:pt x="0" y="205"/>
                    <a:pt x="11" y="272"/>
                    <a:pt x="48" y="324"/>
                  </a:cubicBezTo>
                  <a:moveTo>
                    <a:pt x="212" y="0"/>
                  </a:moveTo>
                  <a:cubicBezTo>
                    <a:pt x="192" y="0"/>
                    <a:pt x="172" y="3"/>
                    <a:pt x="153" y="8"/>
                  </a:cubicBezTo>
                  <a:cubicBezTo>
                    <a:pt x="133" y="14"/>
                    <a:pt x="115" y="23"/>
                    <a:pt x="98" y="34"/>
                  </a:cubicBezTo>
                  <a:cubicBezTo>
                    <a:pt x="81" y="45"/>
                    <a:pt x="66" y="59"/>
                    <a:pt x="53" y="75"/>
                  </a:cubicBezTo>
                  <a:cubicBezTo>
                    <a:pt x="44" y="87"/>
                    <a:pt x="44" y="87"/>
                    <a:pt x="44" y="87"/>
                  </a:cubicBezTo>
                  <a:cubicBezTo>
                    <a:pt x="36" y="100"/>
                    <a:pt x="36" y="100"/>
                    <a:pt x="36" y="100"/>
                  </a:cubicBezTo>
                  <a:cubicBezTo>
                    <a:pt x="33" y="104"/>
                    <a:pt x="33" y="104"/>
                    <a:pt x="33" y="104"/>
                  </a:cubicBezTo>
                  <a:cubicBezTo>
                    <a:pt x="33" y="105"/>
                    <a:pt x="32" y="106"/>
                    <a:pt x="32" y="107"/>
                  </a:cubicBezTo>
                  <a:cubicBezTo>
                    <a:pt x="28" y="114"/>
                    <a:pt x="28" y="114"/>
                    <a:pt x="28" y="114"/>
                  </a:cubicBezTo>
                  <a:cubicBezTo>
                    <a:pt x="25" y="121"/>
                    <a:pt x="25" y="121"/>
                    <a:pt x="25" y="121"/>
                  </a:cubicBezTo>
                  <a:cubicBezTo>
                    <a:pt x="24" y="123"/>
                    <a:pt x="23" y="126"/>
                    <a:pt x="22" y="128"/>
                  </a:cubicBezTo>
                  <a:cubicBezTo>
                    <a:pt x="14" y="147"/>
                    <a:pt x="10" y="167"/>
                    <a:pt x="8" y="188"/>
                  </a:cubicBezTo>
                  <a:cubicBezTo>
                    <a:pt x="8" y="193"/>
                    <a:pt x="7" y="198"/>
                    <a:pt x="7" y="203"/>
                  </a:cubicBezTo>
                  <a:cubicBezTo>
                    <a:pt x="8" y="205"/>
                    <a:pt x="8" y="205"/>
                    <a:pt x="8" y="205"/>
                  </a:cubicBezTo>
                  <a:cubicBezTo>
                    <a:pt x="8" y="205"/>
                    <a:pt x="8" y="205"/>
                    <a:pt x="8" y="205"/>
                  </a:cubicBezTo>
                  <a:cubicBezTo>
                    <a:pt x="8" y="221"/>
                    <a:pt x="10" y="238"/>
                    <a:pt x="14" y="253"/>
                  </a:cubicBezTo>
                  <a:cubicBezTo>
                    <a:pt x="20" y="277"/>
                    <a:pt x="30" y="300"/>
                    <a:pt x="45" y="320"/>
                  </a:cubicBezTo>
                  <a:cubicBezTo>
                    <a:pt x="47" y="323"/>
                    <a:pt x="50" y="326"/>
                    <a:pt x="52" y="330"/>
                  </a:cubicBezTo>
                  <a:cubicBezTo>
                    <a:pt x="54" y="332"/>
                    <a:pt x="56" y="334"/>
                    <a:pt x="57" y="336"/>
                  </a:cubicBezTo>
                  <a:cubicBezTo>
                    <a:pt x="59" y="338"/>
                    <a:pt x="61" y="340"/>
                    <a:pt x="62" y="342"/>
                  </a:cubicBezTo>
                  <a:cubicBezTo>
                    <a:pt x="64" y="344"/>
                    <a:pt x="66" y="346"/>
                    <a:pt x="67" y="347"/>
                  </a:cubicBezTo>
                  <a:cubicBezTo>
                    <a:pt x="69" y="349"/>
                    <a:pt x="71" y="351"/>
                    <a:pt x="73" y="353"/>
                  </a:cubicBezTo>
                  <a:cubicBezTo>
                    <a:pt x="77" y="356"/>
                    <a:pt x="80" y="359"/>
                    <a:pt x="83" y="361"/>
                  </a:cubicBezTo>
                  <a:cubicBezTo>
                    <a:pt x="110" y="383"/>
                    <a:pt x="144" y="399"/>
                    <a:pt x="179" y="404"/>
                  </a:cubicBezTo>
                  <a:cubicBezTo>
                    <a:pt x="190" y="406"/>
                    <a:pt x="201" y="407"/>
                    <a:pt x="213" y="407"/>
                  </a:cubicBezTo>
                  <a:cubicBezTo>
                    <a:pt x="236" y="407"/>
                    <a:pt x="259" y="403"/>
                    <a:pt x="279" y="395"/>
                  </a:cubicBezTo>
                  <a:cubicBezTo>
                    <a:pt x="279" y="395"/>
                    <a:pt x="285" y="393"/>
                    <a:pt x="291" y="391"/>
                  </a:cubicBezTo>
                  <a:cubicBezTo>
                    <a:pt x="294" y="390"/>
                    <a:pt x="297" y="388"/>
                    <a:pt x="299" y="388"/>
                  </a:cubicBezTo>
                  <a:cubicBezTo>
                    <a:pt x="299" y="387"/>
                    <a:pt x="300" y="387"/>
                    <a:pt x="300" y="387"/>
                  </a:cubicBezTo>
                  <a:cubicBezTo>
                    <a:pt x="292" y="391"/>
                    <a:pt x="283" y="394"/>
                    <a:pt x="275" y="396"/>
                  </a:cubicBezTo>
                  <a:cubicBezTo>
                    <a:pt x="274" y="397"/>
                    <a:pt x="273" y="397"/>
                    <a:pt x="272" y="397"/>
                  </a:cubicBezTo>
                  <a:cubicBezTo>
                    <a:pt x="270" y="398"/>
                    <a:pt x="268" y="398"/>
                    <a:pt x="267" y="399"/>
                  </a:cubicBezTo>
                  <a:cubicBezTo>
                    <a:pt x="264" y="399"/>
                    <a:pt x="261" y="400"/>
                    <a:pt x="258" y="401"/>
                  </a:cubicBezTo>
                  <a:cubicBezTo>
                    <a:pt x="257" y="401"/>
                    <a:pt x="255" y="401"/>
                    <a:pt x="254" y="402"/>
                  </a:cubicBezTo>
                  <a:cubicBezTo>
                    <a:pt x="252" y="402"/>
                    <a:pt x="250" y="402"/>
                    <a:pt x="249" y="402"/>
                  </a:cubicBezTo>
                  <a:cubicBezTo>
                    <a:pt x="242" y="403"/>
                    <a:pt x="235" y="405"/>
                    <a:pt x="227" y="405"/>
                  </a:cubicBezTo>
                  <a:cubicBezTo>
                    <a:pt x="223" y="405"/>
                    <a:pt x="220" y="405"/>
                    <a:pt x="216" y="406"/>
                  </a:cubicBezTo>
                  <a:cubicBezTo>
                    <a:pt x="215" y="406"/>
                    <a:pt x="214" y="406"/>
                    <a:pt x="213" y="406"/>
                  </a:cubicBezTo>
                  <a:cubicBezTo>
                    <a:pt x="210" y="406"/>
                    <a:pt x="207" y="405"/>
                    <a:pt x="203" y="405"/>
                  </a:cubicBezTo>
                  <a:cubicBezTo>
                    <a:pt x="199" y="405"/>
                    <a:pt x="195" y="405"/>
                    <a:pt x="191" y="405"/>
                  </a:cubicBezTo>
                  <a:cubicBezTo>
                    <a:pt x="187" y="404"/>
                    <a:pt x="183" y="403"/>
                    <a:pt x="178" y="403"/>
                  </a:cubicBezTo>
                  <a:cubicBezTo>
                    <a:pt x="144" y="398"/>
                    <a:pt x="110" y="382"/>
                    <a:pt x="85" y="362"/>
                  </a:cubicBezTo>
                  <a:cubicBezTo>
                    <a:pt x="71" y="350"/>
                    <a:pt x="57" y="338"/>
                    <a:pt x="47" y="323"/>
                  </a:cubicBezTo>
                  <a:cubicBezTo>
                    <a:pt x="49" y="325"/>
                    <a:pt x="52" y="328"/>
                    <a:pt x="54" y="331"/>
                  </a:cubicBezTo>
                  <a:cubicBezTo>
                    <a:pt x="57" y="335"/>
                    <a:pt x="60" y="338"/>
                    <a:pt x="63" y="341"/>
                  </a:cubicBezTo>
                  <a:cubicBezTo>
                    <a:pt x="89" y="370"/>
                    <a:pt x="128" y="392"/>
                    <a:pt x="164" y="399"/>
                  </a:cubicBezTo>
                  <a:cubicBezTo>
                    <a:pt x="159" y="398"/>
                    <a:pt x="155" y="397"/>
                    <a:pt x="151" y="396"/>
                  </a:cubicBezTo>
                  <a:cubicBezTo>
                    <a:pt x="147" y="394"/>
                    <a:pt x="142" y="392"/>
                    <a:pt x="138" y="391"/>
                  </a:cubicBezTo>
                  <a:cubicBezTo>
                    <a:pt x="134" y="389"/>
                    <a:pt x="130" y="387"/>
                    <a:pt x="126" y="385"/>
                  </a:cubicBezTo>
                  <a:cubicBezTo>
                    <a:pt x="124" y="384"/>
                    <a:pt x="122" y="383"/>
                    <a:pt x="119" y="382"/>
                  </a:cubicBezTo>
                  <a:cubicBezTo>
                    <a:pt x="118" y="381"/>
                    <a:pt x="117" y="381"/>
                    <a:pt x="116" y="380"/>
                  </a:cubicBezTo>
                  <a:cubicBezTo>
                    <a:pt x="116" y="380"/>
                    <a:pt x="115" y="380"/>
                    <a:pt x="114" y="379"/>
                  </a:cubicBezTo>
                  <a:cubicBezTo>
                    <a:pt x="117" y="381"/>
                    <a:pt x="120" y="382"/>
                    <a:pt x="123" y="383"/>
                  </a:cubicBezTo>
                  <a:cubicBezTo>
                    <a:pt x="126" y="385"/>
                    <a:pt x="129" y="386"/>
                    <a:pt x="131" y="387"/>
                  </a:cubicBezTo>
                  <a:cubicBezTo>
                    <a:pt x="132" y="388"/>
                    <a:pt x="133" y="388"/>
                    <a:pt x="134" y="389"/>
                  </a:cubicBezTo>
                  <a:cubicBezTo>
                    <a:pt x="135" y="389"/>
                    <a:pt x="136" y="389"/>
                    <a:pt x="137" y="390"/>
                  </a:cubicBezTo>
                  <a:cubicBezTo>
                    <a:pt x="138" y="390"/>
                    <a:pt x="140" y="391"/>
                    <a:pt x="142" y="392"/>
                  </a:cubicBezTo>
                  <a:cubicBezTo>
                    <a:pt x="145" y="393"/>
                    <a:pt x="148" y="394"/>
                    <a:pt x="151" y="395"/>
                  </a:cubicBezTo>
                  <a:cubicBezTo>
                    <a:pt x="158" y="397"/>
                    <a:pt x="163" y="398"/>
                    <a:pt x="168" y="399"/>
                  </a:cubicBezTo>
                  <a:cubicBezTo>
                    <a:pt x="170" y="400"/>
                    <a:pt x="171" y="400"/>
                    <a:pt x="172" y="400"/>
                  </a:cubicBezTo>
                  <a:cubicBezTo>
                    <a:pt x="174" y="400"/>
                    <a:pt x="175" y="400"/>
                    <a:pt x="176" y="401"/>
                  </a:cubicBezTo>
                  <a:cubicBezTo>
                    <a:pt x="178" y="401"/>
                    <a:pt x="181" y="401"/>
                    <a:pt x="183" y="401"/>
                  </a:cubicBezTo>
                  <a:cubicBezTo>
                    <a:pt x="187" y="402"/>
                    <a:pt x="191" y="403"/>
                    <a:pt x="196" y="403"/>
                  </a:cubicBezTo>
                  <a:cubicBezTo>
                    <a:pt x="196" y="403"/>
                    <a:pt x="196" y="403"/>
                    <a:pt x="197" y="403"/>
                  </a:cubicBezTo>
                  <a:cubicBezTo>
                    <a:pt x="201" y="403"/>
                    <a:pt x="205" y="403"/>
                    <a:pt x="210" y="403"/>
                  </a:cubicBezTo>
                  <a:cubicBezTo>
                    <a:pt x="211" y="403"/>
                    <a:pt x="212" y="403"/>
                    <a:pt x="213" y="403"/>
                  </a:cubicBezTo>
                  <a:cubicBezTo>
                    <a:pt x="214" y="403"/>
                    <a:pt x="216" y="403"/>
                    <a:pt x="217" y="403"/>
                  </a:cubicBezTo>
                  <a:cubicBezTo>
                    <a:pt x="219" y="402"/>
                    <a:pt x="222" y="402"/>
                    <a:pt x="224" y="402"/>
                  </a:cubicBezTo>
                  <a:cubicBezTo>
                    <a:pt x="227" y="402"/>
                    <a:pt x="229" y="402"/>
                    <a:pt x="232" y="402"/>
                  </a:cubicBezTo>
                  <a:cubicBezTo>
                    <a:pt x="235" y="401"/>
                    <a:pt x="238" y="401"/>
                    <a:pt x="241" y="400"/>
                  </a:cubicBezTo>
                  <a:cubicBezTo>
                    <a:pt x="247" y="399"/>
                    <a:pt x="254" y="399"/>
                    <a:pt x="261" y="397"/>
                  </a:cubicBezTo>
                  <a:cubicBezTo>
                    <a:pt x="254" y="399"/>
                    <a:pt x="246" y="400"/>
                    <a:pt x="238" y="401"/>
                  </a:cubicBezTo>
                  <a:cubicBezTo>
                    <a:pt x="234" y="402"/>
                    <a:pt x="230" y="402"/>
                    <a:pt x="226" y="402"/>
                  </a:cubicBezTo>
                  <a:cubicBezTo>
                    <a:pt x="221" y="403"/>
                    <a:pt x="217" y="403"/>
                    <a:pt x="213" y="403"/>
                  </a:cubicBezTo>
                  <a:cubicBezTo>
                    <a:pt x="208" y="403"/>
                    <a:pt x="204" y="403"/>
                    <a:pt x="200" y="403"/>
                  </a:cubicBezTo>
                  <a:cubicBezTo>
                    <a:pt x="196" y="403"/>
                    <a:pt x="192" y="403"/>
                    <a:pt x="189" y="403"/>
                  </a:cubicBezTo>
                  <a:cubicBezTo>
                    <a:pt x="182" y="402"/>
                    <a:pt x="175" y="401"/>
                    <a:pt x="170" y="401"/>
                  </a:cubicBezTo>
                  <a:cubicBezTo>
                    <a:pt x="175" y="402"/>
                    <a:pt x="180" y="402"/>
                    <a:pt x="186" y="403"/>
                  </a:cubicBezTo>
                  <a:cubicBezTo>
                    <a:pt x="188" y="403"/>
                    <a:pt x="191" y="404"/>
                    <a:pt x="194" y="404"/>
                  </a:cubicBezTo>
                  <a:cubicBezTo>
                    <a:pt x="197" y="404"/>
                    <a:pt x="200" y="404"/>
                    <a:pt x="204" y="404"/>
                  </a:cubicBezTo>
                  <a:cubicBezTo>
                    <a:pt x="207" y="404"/>
                    <a:pt x="210" y="404"/>
                    <a:pt x="213" y="405"/>
                  </a:cubicBezTo>
                  <a:cubicBezTo>
                    <a:pt x="217" y="404"/>
                    <a:pt x="220" y="404"/>
                    <a:pt x="224" y="404"/>
                  </a:cubicBezTo>
                  <a:cubicBezTo>
                    <a:pt x="227" y="404"/>
                    <a:pt x="230" y="403"/>
                    <a:pt x="234" y="403"/>
                  </a:cubicBezTo>
                  <a:cubicBezTo>
                    <a:pt x="237" y="403"/>
                    <a:pt x="241" y="402"/>
                    <a:pt x="244" y="401"/>
                  </a:cubicBezTo>
                  <a:cubicBezTo>
                    <a:pt x="248" y="401"/>
                    <a:pt x="251" y="400"/>
                    <a:pt x="255" y="400"/>
                  </a:cubicBezTo>
                  <a:cubicBezTo>
                    <a:pt x="258" y="399"/>
                    <a:pt x="262" y="398"/>
                    <a:pt x="265" y="397"/>
                  </a:cubicBezTo>
                  <a:cubicBezTo>
                    <a:pt x="269" y="396"/>
                    <a:pt x="272" y="395"/>
                    <a:pt x="275" y="394"/>
                  </a:cubicBezTo>
                  <a:cubicBezTo>
                    <a:pt x="278" y="393"/>
                    <a:pt x="282" y="391"/>
                    <a:pt x="285" y="390"/>
                  </a:cubicBezTo>
                  <a:cubicBezTo>
                    <a:pt x="291" y="388"/>
                    <a:pt x="297" y="385"/>
                    <a:pt x="303" y="382"/>
                  </a:cubicBezTo>
                  <a:cubicBezTo>
                    <a:pt x="305" y="381"/>
                    <a:pt x="308" y="380"/>
                    <a:pt x="311" y="378"/>
                  </a:cubicBezTo>
                  <a:cubicBezTo>
                    <a:pt x="313" y="377"/>
                    <a:pt x="315" y="375"/>
                    <a:pt x="318" y="374"/>
                  </a:cubicBezTo>
                  <a:cubicBezTo>
                    <a:pt x="320" y="372"/>
                    <a:pt x="323" y="371"/>
                    <a:pt x="325" y="369"/>
                  </a:cubicBezTo>
                  <a:cubicBezTo>
                    <a:pt x="328" y="368"/>
                    <a:pt x="330" y="366"/>
                    <a:pt x="332" y="365"/>
                  </a:cubicBezTo>
                  <a:cubicBezTo>
                    <a:pt x="336" y="362"/>
                    <a:pt x="339" y="359"/>
                    <a:pt x="342" y="357"/>
                  </a:cubicBezTo>
                  <a:cubicBezTo>
                    <a:pt x="347" y="352"/>
                    <a:pt x="351" y="348"/>
                    <a:pt x="355" y="345"/>
                  </a:cubicBezTo>
                  <a:cubicBezTo>
                    <a:pt x="359" y="341"/>
                    <a:pt x="362" y="337"/>
                    <a:pt x="366" y="332"/>
                  </a:cubicBezTo>
                  <a:cubicBezTo>
                    <a:pt x="368" y="330"/>
                    <a:pt x="370" y="326"/>
                    <a:pt x="373" y="323"/>
                  </a:cubicBezTo>
                  <a:cubicBezTo>
                    <a:pt x="374" y="321"/>
                    <a:pt x="375" y="319"/>
                    <a:pt x="377" y="317"/>
                  </a:cubicBezTo>
                  <a:cubicBezTo>
                    <a:pt x="378" y="315"/>
                    <a:pt x="380" y="313"/>
                    <a:pt x="381" y="311"/>
                  </a:cubicBezTo>
                  <a:cubicBezTo>
                    <a:pt x="382" y="309"/>
                    <a:pt x="385" y="305"/>
                    <a:pt x="387" y="300"/>
                  </a:cubicBezTo>
                  <a:cubicBezTo>
                    <a:pt x="389" y="298"/>
                    <a:pt x="390" y="295"/>
                    <a:pt x="391" y="292"/>
                  </a:cubicBezTo>
                  <a:cubicBezTo>
                    <a:pt x="393" y="289"/>
                    <a:pt x="394" y="286"/>
                    <a:pt x="396" y="282"/>
                  </a:cubicBezTo>
                  <a:cubicBezTo>
                    <a:pt x="397" y="279"/>
                    <a:pt x="398" y="276"/>
                    <a:pt x="399" y="272"/>
                  </a:cubicBezTo>
                  <a:cubicBezTo>
                    <a:pt x="400" y="269"/>
                    <a:pt x="402" y="265"/>
                    <a:pt x="403" y="262"/>
                  </a:cubicBezTo>
                  <a:cubicBezTo>
                    <a:pt x="404" y="257"/>
                    <a:pt x="405" y="252"/>
                    <a:pt x="406" y="248"/>
                  </a:cubicBezTo>
                  <a:cubicBezTo>
                    <a:pt x="398" y="279"/>
                    <a:pt x="386" y="301"/>
                    <a:pt x="377" y="315"/>
                  </a:cubicBezTo>
                  <a:cubicBezTo>
                    <a:pt x="369" y="326"/>
                    <a:pt x="360" y="338"/>
                    <a:pt x="348" y="348"/>
                  </a:cubicBezTo>
                  <a:cubicBezTo>
                    <a:pt x="346" y="351"/>
                    <a:pt x="343" y="353"/>
                    <a:pt x="340" y="356"/>
                  </a:cubicBezTo>
                  <a:cubicBezTo>
                    <a:pt x="337" y="358"/>
                    <a:pt x="334" y="361"/>
                    <a:pt x="331" y="363"/>
                  </a:cubicBezTo>
                  <a:cubicBezTo>
                    <a:pt x="326" y="367"/>
                    <a:pt x="320" y="371"/>
                    <a:pt x="314" y="375"/>
                  </a:cubicBezTo>
                  <a:cubicBezTo>
                    <a:pt x="308" y="378"/>
                    <a:pt x="302" y="381"/>
                    <a:pt x="297" y="384"/>
                  </a:cubicBezTo>
                  <a:cubicBezTo>
                    <a:pt x="292" y="386"/>
                    <a:pt x="287" y="388"/>
                    <a:pt x="282" y="390"/>
                  </a:cubicBezTo>
                  <a:cubicBezTo>
                    <a:pt x="278" y="391"/>
                    <a:pt x="274" y="393"/>
                    <a:pt x="271" y="394"/>
                  </a:cubicBezTo>
                  <a:cubicBezTo>
                    <a:pt x="268" y="395"/>
                    <a:pt x="265" y="395"/>
                    <a:pt x="264" y="396"/>
                  </a:cubicBezTo>
                  <a:cubicBezTo>
                    <a:pt x="263" y="396"/>
                    <a:pt x="262" y="396"/>
                    <a:pt x="262" y="396"/>
                  </a:cubicBezTo>
                  <a:cubicBezTo>
                    <a:pt x="262" y="396"/>
                    <a:pt x="264" y="396"/>
                    <a:pt x="267" y="395"/>
                  </a:cubicBezTo>
                  <a:cubicBezTo>
                    <a:pt x="269" y="394"/>
                    <a:pt x="270" y="394"/>
                    <a:pt x="272" y="393"/>
                  </a:cubicBezTo>
                  <a:cubicBezTo>
                    <a:pt x="274" y="393"/>
                    <a:pt x="276" y="392"/>
                    <a:pt x="279" y="391"/>
                  </a:cubicBezTo>
                  <a:cubicBezTo>
                    <a:pt x="284" y="389"/>
                    <a:pt x="291" y="387"/>
                    <a:pt x="298" y="382"/>
                  </a:cubicBezTo>
                  <a:cubicBezTo>
                    <a:pt x="313" y="375"/>
                    <a:pt x="334" y="363"/>
                    <a:pt x="355" y="341"/>
                  </a:cubicBezTo>
                  <a:cubicBezTo>
                    <a:pt x="358" y="338"/>
                    <a:pt x="360" y="335"/>
                    <a:pt x="363" y="332"/>
                  </a:cubicBezTo>
                  <a:cubicBezTo>
                    <a:pt x="364" y="331"/>
                    <a:pt x="365" y="329"/>
                    <a:pt x="367" y="328"/>
                  </a:cubicBezTo>
                  <a:cubicBezTo>
                    <a:pt x="368" y="326"/>
                    <a:pt x="369" y="324"/>
                    <a:pt x="370" y="322"/>
                  </a:cubicBezTo>
                  <a:cubicBezTo>
                    <a:pt x="373" y="319"/>
                    <a:pt x="376" y="315"/>
                    <a:pt x="378" y="312"/>
                  </a:cubicBezTo>
                  <a:cubicBezTo>
                    <a:pt x="380" y="308"/>
                    <a:pt x="383" y="304"/>
                    <a:pt x="385" y="300"/>
                  </a:cubicBezTo>
                  <a:cubicBezTo>
                    <a:pt x="394" y="283"/>
                    <a:pt x="402" y="263"/>
                    <a:pt x="407" y="241"/>
                  </a:cubicBezTo>
                  <a:cubicBezTo>
                    <a:pt x="406" y="243"/>
                    <a:pt x="404" y="251"/>
                    <a:pt x="401" y="261"/>
                  </a:cubicBezTo>
                  <a:cubicBezTo>
                    <a:pt x="400" y="266"/>
                    <a:pt x="398" y="271"/>
                    <a:pt x="395" y="277"/>
                  </a:cubicBezTo>
                  <a:cubicBezTo>
                    <a:pt x="393" y="283"/>
                    <a:pt x="390" y="289"/>
                    <a:pt x="387" y="295"/>
                  </a:cubicBezTo>
                  <a:cubicBezTo>
                    <a:pt x="384" y="300"/>
                    <a:pt x="380" y="306"/>
                    <a:pt x="377" y="311"/>
                  </a:cubicBezTo>
                  <a:cubicBezTo>
                    <a:pt x="374" y="316"/>
                    <a:pt x="370" y="321"/>
                    <a:pt x="367" y="324"/>
                  </a:cubicBezTo>
                  <a:cubicBezTo>
                    <a:pt x="366" y="327"/>
                    <a:pt x="364" y="328"/>
                    <a:pt x="363" y="330"/>
                  </a:cubicBezTo>
                  <a:cubicBezTo>
                    <a:pt x="362" y="331"/>
                    <a:pt x="360" y="333"/>
                    <a:pt x="359" y="334"/>
                  </a:cubicBezTo>
                  <a:cubicBezTo>
                    <a:pt x="357" y="336"/>
                    <a:pt x="356" y="337"/>
                    <a:pt x="356" y="338"/>
                  </a:cubicBezTo>
                  <a:cubicBezTo>
                    <a:pt x="356" y="338"/>
                    <a:pt x="356" y="338"/>
                    <a:pt x="356" y="338"/>
                  </a:cubicBezTo>
                  <a:cubicBezTo>
                    <a:pt x="356" y="338"/>
                    <a:pt x="357" y="336"/>
                    <a:pt x="359" y="333"/>
                  </a:cubicBezTo>
                  <a:cubicBezTo>
                    <a:pt x="361" y="332"/>
                    <a:pt x="362" y="330"/>
                    <a:pt x="364" y="328"/>
                  </a:cubicBezTo>
                  <a:cubicBezTo>
                    <a:pt x="366" y="326"/>
                    <a:pt x="368" y="323"/>
                    <a:pt x="370" y="320"/>
                  </a:cubicBezTo>
                  <a:cubicBezTo>
                    <a:pt x="372" y="317"/>
                    <a:pt x="375" y="314"/>
                    <a:pt x="377" y="311"/>
                  </a:cubicBezTo>
                  <a:cubicBezTo>
                    <a:pt x="379" y="307"/>
                    <a:pt x="381" y="303"/>
                    <a:pt x="384" y="300"/>
                  </a:cubicBezTo>
                  <a:cubicBezTo>
                    <a:pt x="386" y="296"/>
                    <a:pt x="388" y="292"/>
                    <a:pt x="390" y="287"/>
                  </a:cubicBezTo>
                  <a:cubicBezTo>
                    <a:pt x="391" y="285"/>
                    <a:pt x="392" y="283"/>
                    <a:pt x="393" y="281"/>
                  </a:cubicBezTo>
                  <a:cubicBezTo>
                    <a:pt x="393" y="280"/>
                    <a:pt x="394" y="279"/>
                    <a:pt x="394" y="278"/>
                  </a:cubicBezTo>
                  <a:cubicBezTo>
                    <a:pt x="396" y="274"/>
                    <a:pt x="396" y="274"/>
                    <a:pt x="396" y="274"/>
                  </a:cubicBezTo>
                  <a:cubicBezTo>
                    <a:pt x="397" y="270"/>
                    <a:pt x="399" y="265"/>
                    <a:pt x="401" y="261"/>
                  </a:cubicBezTo>
                  <a:cubicBezTo>
                    <a:pt x="402" y="256"/>
                    <a:pt x="403" y="252"/>
                    <a:pt x="404" y="247"/>
                  </a:cubicBezTo>
                  <a:cubicBezTo>
                    <a:pt x="405" y="245"/>
                    <a:pt x="405" y="243"/>
                    <a:pt x="406" y="241"/>
                  </a:cubicBezTo>
                  <a:cubicBezTo>
                    <a:pt x="406" y="239"/>
                    <a:pt x="406" y="237"/>
                    <a:pt x="407" y="235"/>
                  </a:cubicBezTo>
                  <a:cubicBezTo>
                    <a:pt x="407" y="231"/>
                    <a:pt x="408" y="227"/>
                    <a:pt x="408" y="224"/>
                  </a:cubicBezTo>
                  <a:cubicBezTo>
                    <a:pt x="409" y="210"/>
                    <a:pt x="409" y="201"/>
                    <a:pt x="409" y="201"/>
                  </a:cubicBezTo>
                  <a:cubicBezTo>
                    <a:pt x="409" y="201"/>
                    <a:pt x="409" y="201"/>
                    <a:pt x="409" y="201"/>
                  </a:cubicBezTo>
                  <a:cubicBezTo>
                    <a:pt x="409" y="203"/>
                    <a:pt x="409" y="209"/>
                    <a:pt x="408" y="218"/>
                  </a:cubicBezTo>
                  <a:cubicBezTo>
                    <a:pt x="408" y="222"/>
                    <a:pt x="407" y="227"/>
                    <a:pt x="406" y="232"/>
                  </a:cubicBezTo>
                  <a:cubicBezTo>
                    <a:pt x="405" y="234"/>
                    <a:pt x="405" y="237"/>
                    <a:pt x="405" y="239"/>
                  </a:cubicBezTo>
                  <a:cubicBezTo>
                    <a:pt x="404" y="242"/>
                    <a:pt x="403" y="245"/>
                    <a:pt x="403" y="247"/>
                  </a:cubicBezTo>
                  <a:cubicBezTo>
                    <a:pt x="402" y="250"/>
                    <a:pt x="401" y="253"/>
                    <a:pt x="400" y="255"/>
                  </a:cubicBezTo>
                  <a:cubicBezTo>
                    <a:pt x="400" y="256"/>
                    <a:pt x="400" y="258"/>
                    <a:pt x="399" y="259"/>
                  </a:cubicBezTo>
                  <a:cubicBezTo>
                    <a:pt x="399" y="260"/>
                    <a:pt x="398" y="262"/>
                    <a:pt x="398" y="263"/>
                  </a:cubicBezTo>
                  <a:cubicBezTo>
                    <a:pt x="396" y="268"/>
                    <a:pt x="394" y="273"/>
                    <a:pt x="393" y="277"/>
                  </a:cubicBezTo>
                  <a:cubicBezTo>
                    <a:pt x="388" y="285"/>
                    <a:pt x="385" y="292"/>
                    <a:pt x="384" y="295"/>
                  </a:cubicBezTo>
                  <a:cubicBezTo>
                    <a:pt x="381" y="299"/>
                    <a:pt x="379" y="303"/>
                    <a:pt x="378" y="305"/>
                  </a:cubicBezTo>
                  <a:cubicBezTo>
                    <a:pt x="377" y="307"/>
                    <a:pt x="376" y="308"/>
                    <a:pt x="375" y="310"/>
                  </a:cubicBezTo>
                  <a:cubicBezTo>
                    <a:pt x="374" y="312"/>
                    <a:pt x="372" y="314"/>
                    <a:pt x="371" y="316"/>
                  </a:cubicBezTo>
                  <a:cubicBezTo>
                    <a:pt x="368" y="319"/>
                    <a:pt x="366" y="322"/>
                    <a:pt x="364" y="326"/>
                  </a:cubicBezTo>
                  <a:cubicBezTo>
                    <a:pt x="361" y="329"/>
                    <a:pt x="358" y="332"/>
                    <a:pt x="355" y="335"/>
                  </a:cubicBezTo>
                  <a:cubicBezTo>
                    <a:pt x="354" y="337"/>
                    <a:pt x="352" y="338"/>
                    <a:pt x="351" y="340"/>
                  </a:cubicBezTo>
                  <a:cubicBezTo>
                    <a:pt x="349" y="342"/>
                    <a:pt x="347" y="343"/>
                    <a:pt x="345" y="345"/>
                  </a:cubicBezTo>
                  <a:cubicBezTo>
                    <a:pt x="328" y="361"/>
                    <a:pt x="308" y="375"/>
                    <a:pt x="285" y="384"/>
                  </a:cubicBezTo>
                  <a:cubicBezTo>
                    <a:pt x="264" y="393"/>
                    <a:pt x="240" y="398"/>
                    <a:pt x="216" y="398"/>
                  </a:cubicBezTo>
                  <a:cubicBezTo>
                    <a:pt x="215" y="398"/>
                    <a:pt x="213" y="398"/>
                    <a:pt x="211" y="398"/>
                  </a:cubicBezTo>
                  <a:cubicBezTo>
                    <a:pt x="209" y="398"/>
                    <a:pt x="205" y="398"/>
                    <a:pt x="201" y="398"/>
                  </a:cubicBezTo>
                  <a:cubicBezTo>
                    <a:pt x="197" y="398"/>
                    <a:pt x="193" y="398"/>
                    <a:pt x="190" y="397"/>
                  </a:cubicBezTo>
                  <a:cubicBezTo>
                    <a:pt x="176" y="395"/>
                    <a:pt x="176" y="395"/>
                    <a:pt x="176" y="395"/>
                  </a:cubicBezTo>
                  <a:cubicBezTo>
                    <a:pt x="174" y="395"/>
                    <a:pt x="172" y="394"/>
                    <a:pt x="169" y="394"/>
                  </a:cubicBezTo>
                  <a:cubicBezTo>
                    <a:pt x="163" y="392"/>
                    <a:pt x="163" y="392"/>
                    <a:pt x="163" y="392"/>
                  </a:cubicBezTo>
                  <a:cubicBezTo>
                    <a:pt x="156" y="390"/>
                    <a:pt x="156" y="390"/>
                    <a:pt x="156" y="390"/>
                  </a:cubicBezTo>
                  <a:cubicBezTo>
                    <a:pt x="153" y="389"/>
                    <a:pt x="151" y="388"/>
                    <a:pt x="149" y="388"/>
                  </a:cubicBezTo>
                  <a:cubicBezTo>
                    <a:pt x="145" y="386"/>
                    <a:pt x="140" y="384"/>
                    <a:pt x="136" y="382"/>
                  </a:cubicBezTo>
                  <a:cubicBezTo>
                    <a:pt x="118" y="375"/>
                    <a:pt x="102" y="364"/>
                    <a:pt x="87" y="353"/>
                  </a:cubicBezTo>
                  <a:cubicBezTo>
                    <a:pt x="69" y="338"/>
                    <a:pt x="54" y="318"/>
                    <a:pt x="42" y="297"/>
                  </a:cubicBezTo>
                  <a:cubicBezTo>
                    <a:pt x="14" y="249"/>
                    <a:pt x="10" y="187"/>
                    <a:pt x="30" y="133"/>
                  </a:cubicBezTo>
                  <a:cubicBezTo>
                    <a:pt x="30" y="133"/>
                    <a:pt x="30" y="133"/>
                    <a:pt x="30" y="133"/>
                  </a:cubicBezTo>
                  <a:cubicBezTo>
                    <a:pt x="30" y="133"/>
                    <a:pt x="31" y="129"/>
                    <a:pt x="33" y="125"/>
                  </a:cubicBezTo>
                  <a:cubicBezTo>
                    <a:pt x="35" y="120"/>
                    <a:pt x="38" y="114"/>
                    <a:pt x="39" y="112"/>
                  </a:cubicBezTo>
                  <a:cubicBezTo>
                    <a:pt x="53" y="85"/>
                    <a:pt x="73" y="62"/>
                    <a:pt x="95" y="46"/>
                  </a:cubicBezTo>
                  <a:cubicBezTo>
                    <a:pt x="118" y="29"/>
                    <a:pt x="144" y="17"/>
                    <a:pt x="169" y="12"/>
                  </a:cubicBezTo>
                  <a:cubicBezTo>
                    <a:pt x="184" y="9"/>
                    <a:pt x="198" y="7"/>
                    <a:pt x="212" y="7"/>
                  </a:cubicBezTo>
                  <a:cubicBezTo>
                    <a:pt x="223" y="7"/>
                    <a:pt x="234" y="8"/>
                    <a:pt x="246" y="10"/>
                  </a:cubicBezTo>
                  <a:cubicBezTo>
                    <a:pt x="272" y="15"/>
                    <a:pt x="296" y="25"/>
                    <a:pt x="316" y="38"/>
                  </a:cubicBezTo>
                  <a:cubicBezTo>
                    <a:pt x="336" y="51"/>
                    <a:pt x="354" y="68"/>
                    <a:pt x="369" y="89"/>
                  </a:cubicBezTo>
                  <a:cubicBezTo>
                    <a:pt x="373" y="93"/>
                    <a:pt x="373" y="93"/>
                    <a:pt x="373" y="93"/>
                  </a:cubicBezTo>
                  <a:cubicBezTo>
                    <a:pt x="374" y="95"/>
                    <a:pt x="375" y="97"/>
                    <a:pt x="376" y="99"/>
                  </a:cubicBezTo>
                  <a:cubicBezTo>
                    <a:pt x="382" y="109"/>
                    <a:pt x="382" y="109"/>
                    <a:pt x="382" y="109"/>
                  </a:cubicBezTo>
                  <a:cubicBezTo>
                    <a:pt x="384" y="112"/>
                    <a:pt x="386" y="116"/>
                    <a:pt x="388" y="120"/>
                  </a:cubicBezTo>
                  <a:cubicBezTo>
                    <a:pt x="390" y="125"/>
                    <a:pt x="390" y="125"/>
                    <a:pt x="390" y="125"/>
                  </a:cubicBezTo>
                  <a:cubicBezTo>
                    <a:pt x="391" y="127"/>
                    <a:pt x="392" y="129"/>
                    <a:pt x="392" y="131"/>
                  </a:cubicBezTo>
                  <a:cubicBezTo>
                    <a:pt x="394" y="135"/>
                    <a:pt x="395" y="139"/>
                    <a:pt x="397" y="143"/>
                  </a:cubicBezTo>
                  <a:cubicBezTo>
                    <a:pt x="398" y="147"/>
                    <a:pt x="399" y="151"/>
                    <a:pt x="400" y="155"/>
                  </a:cubicBezTo>
                  <a:cubicBezTo>
                    <a:pt x="402" y="163"/>
                    <a:pt x="403" y="171"/>
                    <a:pt x="404" y="180"/>
                  </a:cubicBezTo>
                  <a:cubicBezTo>
                    <a:pt x="405" y="187"/>
                    <a:pt x="405" y="194"/>
                    <a:pt x="406" y="198"/>
                  </a:cubicBezTo>
                  <a:cubicBezTo>
                    <a:pt x="406" y="201"/>
                    <a:pt x="406" y="203"/>
                    <a:pt x="406" y="203"/>
                  </a:cubicBezTo>
                  <a:cubicBezTo>
                    <a:pt x="406" y="203"/>
                    <a:pt x="406" y="203"/>
                    <a:pt x="406" y="201"/>
                  </a:cubicBezTo>
                  <a:cubicBezTo>
                    <a:pt x="406" y="195"/>
                    <a:pt x="406" y="189"/>
                    <a:pt x="406" y="182"/>
                  </a:cubicBezTo>
                  <a:cubicBezTo>
                    <a:pt x="406" y="178"/>
                    <a:pt x="405" y="174"/>
                    <a:pt x="404" y="169"/>
                  </a:cubicBezTo>
                  <a:cubicBezTo>
                    <a:pt x="404" y="167"/>
                    <a:pt x="404" y="165"/>
                    <a:pt x="403" y="163"/>
                  </a:cubicBezTo>
                  <a:cubicBezTo>
                    <a:pt x="403" y="160"/>
                    <a:pt x="402" y="158"/>
                    <a:pt x="402" y="156"/>
                  </a:cubicBezTo>
                  <a:cubicBezTo>
                    <a:pt x="401" y="152"/>
                    <a:pt x="400" y="147"/>
                    <a:pt x="399" y="143"/>
                  </a:cubicBezTo>
                  <a:cubicBezTo>
                    <a:pt x="397" y="139"/>
                    <a:pt x="396" y="134"/>
                    <a:pt x="394" y="130"/>
                  </a:cubicBezTo>
                  <a:cubicBezTo>
                    <a:pt x="388" y="113"/>
                    <a:pt x="379" y="96"/>
                    <a:pt x="368" y="82"/>
                  </a:cubicBezTo>
                  <a:cubicBezTo>
                    <a:pt x="360" y="72"/>
                    <a:pt x="350" y="61"/>
                    <a:pt x="339" y="52"/>
                  </a:cubicBezTo>
                  <a:cubicBezTo>
                    <a:pt x="337" y="50"/>
                    <a:pt x="333" y="47"/>
                    <a:pt x="329" y="44"/>
                  </a:cubicBezTo>
                  <a:cubicBezTo>
                    <a:pt x="326" y="42"/>
                    <a:pt x="322" y="39"/>
                    <a:pt x="320" y="37"/>
                  </a:cubicBezTo>
                  <a:cubicBezTo>
                    <a:pt x="338" y="49"/>
                    <a:pt x="354" y="64"/>
                    <a:pt x="368" y="81"/>
                  </a:cubicBezTo>
                  <a:cubicBezTo>
                    <a:pt x="372" y="88"/>
                    <a:pt x="372" y="88"/>
                    <a:pt x="372" y="88"/>
                  </a:cubicBezTo>
                  <a:cubicBezTo>
                    <a:pt x="374" y="90"/>
                    <a:pt x="376" y="92"/>
                    <a:pt x="377" y="94"/>
                  </a:cubicBezTo>
                  <a:cubicBezTo>
                    <a:pt x="385" y="108"/>
                    <a:pt x="385" y="108"/>
                    <a:pt x="385" y="108"/>
                  </a:cubicBezTo>
                  <a:cubicBezTo>
                    <a:pt x="392" y="123"/>
                    <a:pt x="392" y="123"/>
                    <a:pt x="392" y="123"/>
                  </a:cubicBezTo>
                  <a:cubicBezTo>
                    <a:pt x="394" y="125"/>
                    <a:pt x="395" y="127"/>
                    <a:pt x="395" y="130"/>
                  </a:cubicBezTo>
                  <a:cubicBezTo>
                    <a:pt x="398" y="138"/>
                    <a:pt x="398" y="138"/>
                    <a:pt x="398" y="138"/>
                  </a:cubicBezTo>
                  <a:cubicBezTo>
                    <a:pt x="398" y="135"/>
                    <a:pt x="397" y="133"/>
                    <a:pt x="396" y="130"/>
                  </a:cubicBezTo>
                  <a:cubicBezTo>
                    <a:pt x="396" y="131"/>
                    <a:pt x="397" y="132"/>
                    <a:pt x="397" y="132"/>
                  </a:cubicBezTo>
                  <a:cubicBezTo>
                    <a:pt x="397" y="132"/>
                    <a:pt x="397" y="131"/>
                    <a:pt x="396" y="129"/>
                  </a:cubicBezTo>
                  <a:cubicBezTo>
                    <a:pt x="395" y="127"/>
                    <a:pt x="395" y="125"/>
                    <a:pt x="394" y="123"/>
                  </a:cubicBezTo>
                  <a:cubicBezTo>
                    <a:pt x="396" y="128"/>
                    <a:pt x="402" y="144"/>
                    <a:pt x="402" y="144"/>
                  </a:cubicBezTo>
                  <a:cubicBezTo>
                    <a:pt x="402" y="144"/>
                    <a:pt x="402" y="143"/>
                    <a:pt x="401" y="142"/>
                  </a:cubicBezTo>
                  <a:cubicBezTo>
                    <a:pt x="396" y="123"/>
                    <a:pt x="387" y="106"/>
                    <a:pt x="376" y="89"/>
                  </a:cubicBezTo>
                  <a:cubicBezTo>
                    <a:pt x="374" y="86"/>
                    <a:pt x="372" y="83"/>
                    <a:pt x="370" y="81"/>
                  </a:cubicBezTo>
                  <a:cubicBezTo>
                    <a:pt x="371" y="82"/>
                    <a:pt x="372" y="83"/>
                    <a:pt x="373" y="85"/>
                  </a:cubicBezTo>
                  <a:cubicBezTo>
                    <a:pt x="371" y="82"/>
                    <a:pt x="368" y="79"/>
                    <a:pt x="366" y="76"/>
                  </a:cubicBezTo>
                  <a:cubicBezTo>
                    <a:pt x="364" y="73"/>
                    <a:pt x="361" y="70"/>
                    <a:pt x="358" y="67"/>
                  </a:cubicBezTo>
                  <a:cubicBezTo>
                    <a:pt x="359" y="67"/>
                    <a:pt x="359" y="68"/>
                    <a:pt x="360" y="68"/>
                  </a:cubicBezTo>
                  <a:cubicBezTo>
                    <a:pt x="358" y="66"/>
                    <a:pt x="357" y="65"/>
                    <a:pt x="355" y="63"/>
                  </a:cubicBezTo>
                  <a:cubicBezTo>
                    <a:pt x="346" y="53"/>
                    <a:pt x="335" y="44"/>
                    <a:pt x="324" y="36"/>
                  </a:cubicBezTo>
                  <a:cubicBezTo>
                    <a:pt x="308" y="25"/>
                    <a:pt x="290" y="16"/>
                    <a:pt x="271" y="10"/>
                  </a:cubicBezTo>
                  <a:cubicBezTo>
                    <a:pt x="252" y="4"/>
                    <a:pt x="232" y="1"/>
                    <a:pt x="212" y="0"/>
                  </a:cubicBezTo>
                  <a:cubicBezTo>
                    <a:pt x="212" y="0"/>
                    <a:pt x="212" y="0"/>
                    <a:pt x="212" y="0"/>
                  </a:cubicBezTo>
                </a:path>
              </a:pathLst>
            </a:custGeom>
            <a:solidFill>
              <a:schemeClr val="tx1">
                <a:lumMod val="75000"/>
                <a:lumOff val="25000"/>
              </a:schemeClr>
            </a:solidFill>
            <a:ln w="9525">
              <a:noFill/>
              <a:round/>
            </a:ln>
          </p:spPr>
          <p:txBody>
            <a:bodyPr vert="horz" wrap="square" lIns="91440" tIns="45720" rIns="91440" bIns="45720" numCol="1" anchor="t" anchorCtr="0" compatLnSpc="1"/>
            <a:lstStyle/>
            <a:p>
              <a:endParaRPr lang="zh-CN" altLang="en-US">
                <a:cs typeface="+mn-ea"/>
                <a:sym typeface="+mn-lt"/>
              </a:endParaRPr>
            </a:p>
          </p:txBody>
        </p:sp>
        <p:sp>
          <p:nvSpPr>
            <p:cNvPr id="82" name="Freeform 146"/>
            <p:cNvSpPr>
              <a:spLocks noEditPoints="1"/>
            </p:cNvSpPr>
            <p:nvPr/>
          </p:nvSpPr>
          <p:spPr bwMode="auto">
            <a:xfrm flipH="1">
              <a:off x="7057257" y="1281222"/>
              <a:ext cx="193035" cy="133915"/>
            </a:xfrm>
            <a:custGeom>
              <a:avLst/>
              <a:gdLst>
                <a:gd name="T0" fmla="*/ 98 w 182"/>
                <a:gd name="T1" fmla="*/ 190 h 245"/>
                <a:gd name="T2" fmla="*/ 90 w 182"/>
                <a:gd name="T3" fmla="*/ 202 h 245"/>
                <a:gd name="T4" fmla="*/ 81 w 182"/>
                <a:gd name="T5" fmla="*/ 214 h 245"/>
                <a:gd name="T6" fmla="*/ 73 w 182"/>
                <a:gd name="T7" fmla="*/ 223 h 245"/>
                <a:gd name="T8" fmla="*/ 63 w 182"/>
                <a:gd name="T9" fmla="*/ 228 h 245"/>
                <a:gd name="T10" fmla="*/ 49 w 182"/>
                <a:gd name="T11" fmla="*/ 227 h 245"/>
                <a:gd name="T12" fmla="*/ 39 w 182"/>
                <a:gd name="T13" fmla="*/ 231 h 245"/>
                <a:gd name="T14" fmla="*/ 48 w 182"/>
                <a:gd name="T15" fmla="*/ 225 h 245"/>
                <a:gd name="T16" fmla="*/ 39 w 182"/>
                <a:gd name="T17" fmla="*/ 225 h 245"/>
                <a:gd name="T18" fmla="*/ 46 w 182"/>
                <a:gd name="T19" fmla="*/ 220 h 245"/>
                <a:gd name="T20" fmla="*/ 55 w 182"/>
                <a:gd name="T21" fmla="*/ 210 h 245"/>
                <a:gd name="T22" fmla="*/ 64 w 182"/>
                <a:gd name="T23" fmla="*/ 197 h 245"/>
                <a:gd name="T24" fmla="*/ 80 w 182"/>
                <a:gd name="T25" fmla="*/ 188 h 245"/>
                <a:gd name="T26" fmla="*/ 81 w 182"/>
                <a:gd name="T27" fmla="*/ 184 h 245"/>
                <a:gd name="T28" fmla="*/ 90 w 182"/>
                <a:gd name="T29" fmla="*/ 176 h 245"/>
                <a:gd name="T30" fmla="*/ 100 w 182"/>
                <a:gd name="T31" fmla="*/ 165 h 245"/>
                <a:gd name="T32" fmla="*/ 112 w 182"/>
                <a:gd name="T33" fmla="*/ 148 h 245"/>
                <a:gd name="T34" fmla="*/ 129 w 182"/>
                <a:gd name="T35" fmla="*/ 121 h 245"/>
                <a:gd name="T36" fmla="*/ 129 w 182"/>
                <a:gd name="T37" fmla="*/ 110 h 245"/>
                <a:gd name="T38" fmla="*/ 131 w 182"/>
                <a:gd name="T39" fmla="*/ 105 h 245"/>
                <a:gd name="T40" fmla="*/ 116 w 182"/>
                <a:gd name="T41" fmla="*/ 94 h 245"/>
                <a:gd name="T42" fmla="*/ 98 w 182"/>
                <a:gd name="T43" fmla="*/ 87 h 245"/>
                <a:gd name="T44" fmla="*/ 110 w 182"/>
                <a:gd name="T45" fmla="*/ 96 h 245"/>
                <a:gd name="T46" fmla="*/ 119 w 182"/>
                <a:gd name="T47" fmla="*/ 107 h 245"/>
                <a:gd name="T48" fmla="*/ 115 w 182"/>
                <a:gd name="T49" fmla="*/ 119 h 245"/>
                <a:gd name="T50" fmla="*/ 86 w 182"/>
                <a:gd name="T51" fmla="*/ 155 h 245"/>
                <a:gd name="T52" fmla="*/ 74 w 182"/>
                <a:gd name="T53" fmla="*/ 169 h 245"/>
                <a:gd name="T54" fmla="*/ 68 w 182"/>
                <a:gd name="T55" fmla="*/ 178 h 245"/>
                <a:gd name="T56" fmla="*/ 57 w 182"/>
                <a:gd name="T57" fmla="*/ 194 h 245"/>
                <a:gd name="T58" fmla="*/ 15 w 182"/>
                <a:gd name="T59" fmla="*/ 231 h 245"/>
                <a:gd name="T60" fmla="*/ 4 w 182"/>
                <a:gd name="T61" fmla="*/ 245 h 245"/>
                <a:gd name="T62" fmla="*/ 59 w 182"/>
                <a:gd name="T63" fmla="*/ 239 h 245"/>
                <a:gd name="T64" fmla="*/ 78 w 182"/>
                <a:gd name="T65" fmla="*/ 236 h 245"/>
                <a:gd name="T66" fmla="*/ 93 w 182"/>
                <a:gd name="T67" fmla="*/ 223 h 245"/>
                <a:gd name="T68" fmla="*/ 122 w 182"/>
                <a:gd name="T69" fmla="*/ 184 h 245"/>
                <a:gd name="T70" fmla="*/ 148 w 182"/>
                <a:gd name="T71" fmla="*/ 149 h 245"/>
                <a:gd name="T72" fmla="*/ 166 w 182"/>
                <a:gd name="T73" fmla="*/ 122 h 245"/>
                <a:gd name="T74" fmla="*/ 162 w 182"/>
                <a:gd name="T75" fmla="*/ 85 h 245"/>
                <a:gd name="T76" fmla="*/ 155 w 182"/>
                <a:gd name="T77" fmla="*/ 75 h 245"/>
                <a:gd name="T78" fmla="*/ 122 w 182"/>
                <a:gd name="T79" fmla="*/ 53 h 245"/>
                <a:gd name="T80" fmla="*/ 90 w 182"/>
                <a:gd name="T81" fmla="*/ 17 h 245"/>
                <a:gd name="T82" fmla="*/ 56 w 182"/>
                <a:gd name="T83" fmla="*/ 3 h 245"/>
                <a:gd name="T84" fmla="*/ 32 w 182"/>
                <a:gd name="T85" fmla="*/ 14 h 245"/>
                <a:gd name="T86" fmla="*/ 68 w 182"/>
                <a:gd name="T87" fmla="*/ 18 h 245"/>
                <a:gd name="T88" fmla="*/ 69 w 182"/>
                <a:gd name="T89" fmla="*/ 14 h 245"/>
                <a:gd name="T90" fmla="*/ 81 w 182"/>
                <a:gd name="T91" fmla="*/ 27 h 245"/>
                <a:gd name="T92" fmla="*/ 114 w 182"/>
                <a:gd name="T93" fmla="*/ 57 h 245"/>
                <a:gd name="T94" fmla="*/ 127 w 182"/>
                <a:gd name="T95" fmla="*/ 70 h 245"/>
                <a:gd name="T96" fmla="*/ 153 w 182"/>
                <a:gd name="T97" fmla="*/ 92 h 245"/>
                <a:gd name="T98" fmla="*/ 155 w 182"/>
                <a:gd name="T99" fmla="*/ 98 h 245"/>
                <a:gd name="T100" fmla="*/ 157 w 182"/>
                <a:gd name="T101" fmla="*/ 103 h 245"/>
                <a:gd name="T102" fmla="*/ 155 w 182"/>
                <a:gd name="T103" fmla="*/ 106 h 245"/>
                <a:gd name="T104" fmla="*/ 152 w 182"/>
                <a:gd name="T105" fmla="*/ 120 h 245"/>
                <a:gd name="T106" fmla="*/ 144 w 182"/>
                <a:gd name="T107" fmla="*/ 126 h 245"/>
                <a:gd name="T108" fmla="*/ 135 w 182"/>
                <a:gd name="T109" fmla="*/ 133 h 245"/>
                <a:gd name="T110" fmla="*/ 115 w 182"/>
                <a:gd name="T111" fmla="*/ 166 h 245"/>
                <a:gd name="T112" fmla="*/ 38 w 182"/>
                <a:gd name="T113" fmla="*/ 229 h 245"/>
                <a:gd name="T114" fmla="*/ 118 w 182"/>
                <a:gd name="T115" fmla="*/ 10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2" h="245">
                  <a:moveTo>
                    <a:pt x="109" y="173"/>
                  </a:moveTo>
                  <a:cubicBezTo>
                    <a:pt x="105" y="174"/>
                    <a:pt x="105" y="174"/>
                    <a:pt x="105" y="174"/>
                  </a:cubicBezTo>
                  <a:cubicBezTo>
                    <a:pt x="106" y="170"/>
                    <a:pt x="108" y="168"/>
                    <a:pt x="104" y="169"/>
                  </a:cubicBezTo>
                  <a:cubicBezTo>
                    <a:pt x="109" y="173"/>
                    <a:pt x="98" y="179"/>
                    <a:pt x="102" y="182"/>
                  </a:cubicBezTo>
                  <a:cubicBezTo>
                    <a:pt x="100" y="183"/>
                    <a:pt x="100" y="183"/>
                    <a:pt x="100" y="183"/>
                  </a:cubicBezTo>
                  <a:cubicBezTo>
                    <a:pt x="100" y="183"/>
                    <a:pt x="100" y="183"/>
                    <a:pt x="100" y="182"/>
                  </a:cubicBezTo>
                  <a:cubicBezTo>
                    <a:pt x="96" y="184"/>
                    <a:pt x="102" y="187"/>
                    <a:pt x="98" y="190"/>
                  </a:cubicBezTo>
                  <a:cubicBezTo>
                    <a:pt x="97" y="192"/>
                    <a:pt x="96" y="192"/>
                    <a:pt x="96" y="191"/>
                  </a:cubicBezTo>
                  <a:cubicBezTo>
                    <a:pt x="95" y="195"/>
                    <a:pt x="95" y="195"/>
                    <a:pt x="95" y="195"/>
                  </a:cubicBezTo>
                  <a:cubicBezTo>
                    <a:pt x="94" y="196"/>
                    <a:pt x="93" y="195"/>
                    <a:pt x="94" y="194"/>
                  </a:cubicBezTo>
                  <a:cubicBezTo>
                    <a:pt x="91" y="199"/>
                    <a:pt x="91" y="199"/>
                    <a:pt x="91" y="199"/>
                  </a:cubicBezTo>
                  <a:cubicBezTo>
                    <a:pt x="91" y="199"/>
                    <a:pt x="91" y="199"/>
                    <a:pt x="91" y="199"/>
                  </a:cubicBezTo>
                  <a:cubicBezTo>
                    <a:pt x="91" y="200"/>
                    <a:pt x="91" y="202"/>
                    <a:pt x="91" y="203"/>
                  </a:cubicBezTo>
                  <a:cubicBezTo>
                    <a:pt x="89" y="204"/>
                    <a:pt x="91" y="202"/>
                    <a:pt x="90" y="202"/>
                  </a:cubicBezTo>
                  <a:cubicBezTo>
                    <a:pt x="89" y="206"/>
                    <a:pt x="89" y="206"/>
                    <a:pt x="89" y="206"/>
                  </a:cubicBezTo>
                  <a:cubicBezTo>
                    <a:pt x="87" y="206"/>
                    <a:pt x="88" y="203"/>
                    <a:pt x="89" y="201"/>
                  </a:cubicBezTo>
                  <a:cubicBezTo>
                    <a:pt x="83" y="201"/>
                    <a:pt x="89" y="204"/>
                    <a:pt x="82" y="208"/>
                  </a:cubicBezTo>
                  <a:cubicBezTo>
                    <a:pt x="83" y="205"/>
                    <a:pt x="83" y="205"/>
                    <a:pt x="83" y="205"/>
                  </a:cubicBezTo>
                  <a:cubicBezTo>
                    <a:pt x="80" y="205"/>
                    <a:pt x="79" y="207"/>
                    <a:pt x="76" y="209"/>
                  </a:cubicBezTo>
                  <a:cubicBezTo>
                    <a:pt x="77" y="209"/>
                    <a:pt x="84" y="206"/>
                    <a:pt x="83" y="210"/>
                  </a:cubicBezTo>
                  <a:cubicBezTo>
                    <a:pt x="82" y="210"/>
                    <a:pt x="81" y="211"/>
                    <a:pt x="81" y="214"/>
                  </a:cubicBezTo>
                  <a:cubicBezTo>
                    <a:pt x="79" y="212"/>
                    <a:pt x="78" y="214"/>
                    <a:pt x="77" y="216"/>
                  </a:cubicBezTo>
                  <a:cubicBezTo>
                    <a:pt x="75" y="214"/>
                    <a:pt x="75" y="214"/>
                    <a:pt x="75" y="214"/>
                  </a:cubicBezTo>
                  <a:cubicBezTo>
                    <a:pt x="74" y="217"/>
                    <a:pt x="75" y="218"/>
                    <a:pt x="75" y="219"/>
                  </a:cubicBezTo>
                  <a:cubicBezTo>
                    <a:pt x="74" y="220"/>
                    <a:pt x="73" y="221"/>
                    <a:pt x="73" y="221"/>
                  </a:cubicBezTo>
                  <a:cubicBezTo>
                    <a:pt x="72" y="221"/>
                    <a:pt x="71" y="220"/>
                    <a:pt x="70" y="220"/>
                  </a:cubicBezTo>
                  <a:cubicBezTo>
                    <a:pt x="70" y="220"/>
                    <a:pt x="71" y="220"/>
                    <a:pt x="71" y="221"/>
                  </a:cubicBezTo>
                  <a:cubicBezTo>
                    <a:pt x="72" y="221"/>
                    <a:pt x="73" y="222"/>
                    <a:pt x="73" y="223"/>
                  </a:cubicBezTo>
                  <a:cubicBezTo>
                    <a:pt x="72" y="223"/>
                    <a:pt x="72" y="223"/>
                    <a:pt x="72" y="224"/>
                  </a:cubicBezTo>
                  <a:cubicBezTo>
                    <a:pt x="71" y="224"/>
                    <a:pt x="70" y="225"/>
                    <a:pt x="69" y="226"/>
                  </a:cubicBezTo>
                  <a:cubicBezTo>
                    <a:pt x="68" y="225"/>
                    <a:pt x="69" y="224"/>
                    <a:pt x="69" y="223"/>
                  </a:cubicBezTo>
                  <a:cubicBezTo>
                    <a:pt x="69" y="223"/>
                    <a:pt x="69" y="224"/>
                    <a:pt x="68" y="224"/>
                  </a:cubicBezTo>
                  <a:cubicBezTo>
                    <a:pt x="68" y="225"/>
                    <a:pt x="67" y="225"/>
                    <a:pt x="67" y="225"/>
                  </a:cubicBezTo>
                  <a:cubicBezTo>
                    <a:pt x="66" y="225"/>
                    <a:pt x="67" y="225"/>
                    <a:pt x="67" y="224"/>
                  </a:cubicBezTo>
                  <a:cubicBezTo>
                    <a:pt x="65" y="225"/>
                    <a:pt x="67" y="227"/>
                    <a:pt x="63" y="228"/>
                  </a:cubicBezTo>
                  <a:cubicBezTo>
                    <a:pt x="63" y="228"/>
                    <a:pt x="63" y="228"/>
                    <a:pt x="62" y="228"/>
                  </a:cubicBezTo>
                  <a:cubicBezTo>
                    <a:pt x="61" y="228"/>
                    <a:pt x="60" y="228"/>
                    <a:pt x="60" y="227"/>
                  </a:cubicBezTo>
                  <a:cubicBezTo>
                    <a:pt x="59" y="226"/>
                    <a:pt x="58" y="225"/>
                    <a:pt x="56" y="227"/>
                  </a:cubicBezTo>
                  <a:cubicBezTo>
                    <a:pt x="56" y="226"/>
                    <a:pt x="57" y="225"/>
                    <a:pt x="57" y="224"/>
                  </a:cubicBezTo>
                  <a:cubicBezTo>
                    <a:pt x="56" y="225"/>
                    <a:pt x="55" y="226"/>
                    <a:pt x="54" y="226"/>
                  </a:cubicBezTo>
                  <a:cubicBezTo>
                    <a:pt x="53" y="227"/>
                    <a:pt x="52" y="227"/>
                    <a:pt x="49" y="229"/>
                  </a:cubicBezTo>
                  <a:cubicBezTo>
                    <a:pt x="49" y="229"/>
                    <a:pt x="49" y="227"/>
                    <a:pt x="49" y="227"/>
                  </a:cubicBezTo>
                  <a:cubicBezTo>
                    <a:pt x="49" y="228"/>
                    <a:pt x="47" y="229"/>
                    <a:pt x="45" y="230"/>
                  </a:cubicBezTo>
                  <a:cubicBezTo>
                    <a:pt x="43" y="231"/>
                    <a:pt x="41" y="232"/>
                    <a:pt x="38" y="233"/>
                  </a:cubicBezTo>
                  <a:cubicBezTo>
                    <a:pt x="37" y="234"/>
                    <a:pt x="37" y="235"/>
                    <a:pt x="37" y="235"/>
                  </a:cubicBezTo>
                  <a:cubicBezTo>
                    <a:pt x="30" y="236"/>
                    <a:pt x="30" y="236"/>
                    <a:pt x="30" y="236"/>
                  </a:cubicBezTo>
                  <a:cubicBezTo>
                    <a:pt x="30" y="236"/>
                    <a:pt x="32" y="235"/>
                    <a:pt x="34" y="234"/>
                  </a:cubicBezTo>
                  <a:cubicBezTo>
                    <a:pt x="34" y="234"/>
                    <a:pt x="33" y="235"/>
                    <a:pt x="32" y="235"/>
                  </a:cubicBezTo>
                  <a:cubicBezTo>
                    <a:pt x="32" y="234"/>
                    <a:pt x="36" y="232"/>
                    <a:pt x="39" y="231"/>
                  </a:cubicBezTo>
                  <a:cubicBezTo>
                    <a:pt x="39" y="231"/>
                    <a:pt x="38" y="232"/>
                    <a:pt x="38" y="232"/>
                  </a:cubicBezTo>
                  <a:cubicBezTo>
                    <a:pt x="42" y="231"/>
                    <a:pt x="45" y="229"/>
                    <a:pt x="47" y="228"/>
                  </a:cubicBezTo>
                  <a:cubicBezTo>
                    <a:pt x="46" y="228"/>
                    <a:pt x="45" y="228"/>
                    <a:pt x="45" y="228"/>
                  </a:cubicBezTo>
                  <a:cubicBezTo>
                    <a:pt x="46" y="228"/>
                    <a:pt x="46" y="228"/>
                    <a:pt x="46" y="227"/>
                  </a:cubicBezTo>
                  <a:cubicBezTo>
                    <a:pt x="47" y="227"/>
                    <a:pt x="46" y="228"/>
                    <a:pt x="44" y="228"/>
                  </a:cubicBezTo>
                  <a:cubicBezTo>
                    <a:pt x="44" y="228"/>
                    <a:pt x="45" y="228"/>
                    <a:pt x="46" y="227"/>
                  </a:cubicBezTo>
                  <a:cubicBezTo>
                    <a:pt x="47" y="226"/>
                    <a:pt x="48" y="225"/>
                    <a:pt x="48" y="225"/>
                  </a:cubicBezTo>
                  <a:cubicBezTo>
                    <a:pt x="46" y="227"/>
                    <a:pt x="46" y="227"/>
                    <a:pt x="46" y="227"/>
                  </a:cubicBezTo>
                  <a:cubicBezTo>
                    <a:pt x="46" y="227"/>
                    <a:pt x="46" y="226"/>
                    <a:pt x="46" y="226"/>
                  </a:cubicBezTo>
                  <a:cubicBezTo>
                    <a:pt x="46" y="225"/>
                    <a:pt x="46" y="225"/>
                    <a:pt x="46" y="225"/>
                  </a:cubicBezTo>
                  <a:cubicBezTo>
                    <a:pt x="43" y="226"/>
                    <a:pt x="39" y="227"/>
                    <a:pt x="35" y="229"/>
                  </a:cubicBezTo>
                  <a:cubicBezTo>
                    <a:pt x="31" y="229"/>
                    <a:pt x="29" y="229"/>
                    <a:pt x="31" y="226"/>
                  </a:cubicBezTo>
                  <a:cubicBezTo>
                    <a:pt x="34" y="226"/>
                    <a:pt x="37" y="224"/>
                    <a:pt x="42" y="223"/>
                  </a:cubicBezTo>
                  <a:cubicBezTo>
                    <a:pt x="39" y="224"/>
                    <a:pt x="39" y="225"/>
                    <a:pt x="39" y="225"/>
                  </a:cubicBezTo>
                  <a:cubicBezTo>
                    <a:pt x="40" y="225"/>
                    <a:pt x="41" y="225"/>
                    <a:pt x="40" y="226"/>
                  </a:cubicBezTo>
                  <a:cubicBezTo>
                    <a:pt x="41" y="225"/>
                    <a:pt x="44" y="224"/>
                    <a:pt x="44" y="224"/>
                  </a:cubicBezTo>
                  <a:cubicBezTo>
                    <a:pt x="44" y="224"/>
                    <a:pt x="44" y="224"/>
                    <a:pt x="43" y="224"/>
                  </a:cubicBezTo>
                  <a:cubicBezTo>
                    <a:pt x="42" y="224"/>
                    <a:pt x="42" y="224"/>
                    <a:pt x="42" y="224"/>
                  </a:cubicBezTo>
                  <a:cubicBezTo>
                    <a:pt x="46" y="222"/>
                    <a:pt x="45" y="222"/>
                    <a:pt x="47" y="221"/>
                  </a:cubicBezTo>
                  <a:cubicBezTo>
                    <a:pt x="39" y="224"/>
                    <a:pt x="44" y="220"/>
                    <a:pt x="44" y="219"/>
                  </a:cubicBezTo>
                  <a:cubicBezTo>
                    <a:pt x="46" y="219"/>
                    <a:pt x="48" y="219"/>
                    <a:pt x="46" y="220"/>
                  </a:cubicBezTo>
                  <a:cubicBezTo>
                    <a:pt x="49" y="219"/>
                    <a:pt x="48" y="219"/>
                    <a:pt x="46" y="219"/>
                  </a:cubicBezTo>
                  <a:cubicBezTo>
                    <a:pt x="45" y="219"/>
                    <a:pt x="44" y="218"/>
                    <a:pt x="46" y="217"/>
                  </a:cubicBezTo>
                  <a:cubicBezTo>
                    <a:pt x="46" y="218"/>
                    <a:pt x="45" y="218"/>
                    <a:pt x="46" y="218"/>
                  </a:cubicBezTo>
                  <a:cubicBezTo>
                    <a:pt x="45" y="217"/>
                    <a:pt x="49" y="215"/>
                    <a:pt x="50" y="216"/>
                  </a:cubicBezTo>
                  <a:cubicBezTo>
                    <a:pt x="49" y="216"/>
                    <a:pt x="49" y="216"/>
                    <a:pt x="49" y="216"/>
                  </a:cubicBezTo>
                  <a:cubicBezTo>
                    <a:pt x="51" y="215"/>
                    <a:pt x="52" y="214"/>
                    <a:pt x="53" y="212"/>
                  </a:cubicBezTo>
                  <a:cubicBezTo>
                    <a:pt x="54" y="211"/>
                    <a:pt x="54" y="211"/>
                    <a:pt x="55" y="210"/>
                  </a:cubicBezTo>
                  <a:cubicBezTo>
                    <a:pt x="55" y="209"/>
                    <a:pt x="55" y="209"/>
                    <a:pt x="56" y="208"/>
                  </a:cubicBezTo>
                  <a:cubicBezTo>
                    <a:pt x="56" y="207"/>
                    <a:pt x="56" y="206"/>
                    <a:pt x="56" y="205"/>
                  </a:cubicBezTo>
                  <a:cubicBezTo>
                    <a:pt x="56" y="205"/>
                    <a:pt x="58" y="208"/>
                    <a:pt x="58" y="209"/>
                  </a:cubicBezTo>
                  <a:cubicBezTo>
                    <a:pt x="57" y="194"/>
                    <a:pt x="57" y="194"/>
                    <a:pt x="57" y="194"/>
                  </a:cubicBezTo>
                  <a:cubicBezTo>
                    <a:pt x="59" y="197"/>
                    <a:pt x="66" y="200"/>
                    <a:pt x="64" y="204"/>
                  </a:cubicBezTo>
                  <a:cubicBezTo>
                    <a:pt x="65" y="203"/>
                    <a:pt x="66" y="202"/>
                    <a:pt x="68" y="200"/>
                  </a:cubicBezTo>
                  <a:cubicBezTo>
                    <a:pt x="67" y="200"/>
                    <a:pt x="63" y="198"/>
                    <a:pt x="64" y="197"/>
                  </a:cubicBezTo>
                  <a:cubicBezTo>
                    <a:pt x="68" y="197"/>
                    <a:pt x="67" y="197"/>
                    <a:pt x="71" y="196"/>
                  </a:cubicBezTo>
                  <a:cubicBezTo>
                    <a:pt x="70" y="197"/>
                    <a:pt x="68" y="192"/>
                    <a:pt x="69" y="191"/>
                  </a:cubicBezTo>
                  <a:cubicBezTo>
                    <a:pt x="70" y="192"/>
                    <a:pt x="73" y="194"/>
                    <a:pt x="72" y="195"/>
                  </a:cubicBezTo>
                  <a:cubicBezTo>
                    <a:pt x="73" y="188"/>
                    <a:pt x="73" y="188"/>
                    <a:pt x="73" y="188"/>
                  </a:cubicBezTo>
                  <a:cubicBezTo>
                    <a:pt x="72" y="190"/>
                    <a:pt x="75" y="191"/>
                    <a:pt x="77" y="191"/>
                  </a:cubicBezTo>
                  <a:cubicBezTo>
                    <a:pt x="77" y="191"/>
                    <a:pt x="77" y="191"/>
                    <a:pt x="77" y="190"/>
                  </a:cubicBezTo>
                  <a:cubicBezTo>
                    <a:pt x="78" y="190"/>
                    <a:pt x="79" y="189"/>
                    <a:pt x="80" y="188"/>
                  </a:cubicBezTo>
                  <a:cubicBezTo>
                    <a:pt x="80" y="188"/>
                    <a:pt x="80" y="187"/>
                    <a:pt x="81" y="187"/>
                  </a:cubicBezTo>
                  <a:cubicBezTo>
                    <a:pt x="81" y="187"/>
                    <a:pt x="81" y="186"/>
                    <a:pt x="81" y="186"/>
                  </a:cubicBezTo>
                  <a:cubicBezTo>
                    <a:pt x="80" y="187"/>
                    <a:pt x="80" y="187"/>
                    <a:pt x="79" y="188"/>
                  </a:cubicBezTo>
                  <a:cubicBezTo>
                    <a:pt x="79" y="187"/>
                    <a:pt x="79" y="187"/>
                    <a:pt x="79" y="187"/>
                  </a:cubicBezTo>
                  <a:cubicBezTo>
                    <a:pt x="79" y="187"/>
                    <a:pt x="79" y="187"/>
                    <a:pt x="79" y="187"/>
                  </a:cubicBezTo>
                  <a:cubicBezTo>
                    <a:pt x="80" y="187"/>
                    <a:pt x="80" y="186"/>
                    <a:pt x="80" y="186"/>
                  </a:cubicBezTo>
                  <a:cubicBezTo>
                    <a:pt x="80" y="185"/>
                    <a:pt x="81" y="185"/>
                    <a:pt x="81" y="184"/>
                  </a:cubicBezTo>
                  <a:cubicBezTo>
                    <a:pt x="81" y="183"/>
                    <a:pt x="81" y="182"/>
                    <a:pt x="80" y="181"/>
                  </a:cubicBezTo>
                  <a:cubicBezTo>
                    <a:pt x="80" y="179"/>
                    <a:pt x="80" y="177"/>
                    <a:pt x="82" y="175"/>
                  </a:cubicBezTo>
                  <a:cubicBezTo>
                    <a:pt x="82" y="176"/>
                    <a:pt x="85" y="180"/>
                    <a:pt x="87" y="178"/>
                  </a:cubicBezTo>
                  <a:cubicBezTo>
                    <a:pt x="86" y="175"/>
                    <a:pt x="83" y="166"/>
                    <a:pt x="85" y="161"/>
                  </a:cubicBezTo>
                  <a:cubicBezTo>
                    <a:pt x="86" y="161"/>
                    <a:pt x="86" y="161"/>
                    <a:pt x="86" y="161"/>
                  </a:cubicBezTo>
                  <a:cubicBezTo>
                    <a:pt x="88" y="157"/>
                    <a:pt x="88" y="157"/>
                    <a:pt x="88" y="157"/>
                  </a:cubicBezTo>
                  <a:cubicBezTo>
                    <a:pt x="89" y="161"/>
                    <a:pt x="90" y="171"/>
                    <a:pt x="90" y="176"/>
                  </a:cubicBezTo>
                  <a:cubicBezTo>
                    <a:pt x="92" y="175"/>
                    <a:pt x="91" y="177"/>
                    <a:pt x="93" y="174"/>
                  </a:cubicBezTo>
                  <a:cubicBezTo>
                    <a:pt x="95" y="174"/>
                    <a:pt x="93" y="177"/>
                    <a:pt x="93" y="177"/>
                  </a:cubicBezTo>
                  <a:cubicBezTo>
                    <a:pt x="98" y="172"/>
                    <a:pt x="98" y="172"/>
                    <a:pt x="98" y="172"/>
                  </a:cubicBezTo>
                  <a:cubicBezTo>
                    <a:pt x="96" y="171"/>
                    <a:pt x="100" y="166"/>
                    <a:pt x="98" y="165"/>
                  </a:cubicBezTo>
                  <a:cubicBezTo>
                    <a:pt x="95" y="173"/>
                    <a:pt x="95" y="173"/>
                    <a:pt x="95" y="173"/>
                  </a:cubicBezTo>
                  <a:cubicBezTo>
                    <a:pt x="93" y="171"/>
                    <a:pt x="92" y="164"/>
                    <a:pt x="96" y="161"/>
                  </a:cubicBezTo>
                  <a:cubicBezTo>
                    <a:pt x="98" y="160"/>
                    <a:pt x="99" y="164"/>
                    <a:pt x="100" y="165"/>
                  </a:cubicBezTo>
                  <a:cubicBezTo>
                    <a:pt x="100" y="164"/>
                    <a:pt x="102" y="160"/>
                    <a:pt x="103" y="160"/>
                  </a:cubicBezTo>
                  <a:cubicBezTo>
                    <a:pt x="102" y="163"/>
                    <a:pt x="102" y="163"/>
                    <a:pt x="102" y="163"/>
                  </a:cubicBezTo>
                  <a:cubicBezTo>
                    <a:pt x="105" y="161"/>
                    <a:pt x="103" y="157"/>
                    <a:pt x="107" y="156"/>
                  </a:cubicBezTo>
                  <a:cubicBezTo>
                    <a:pt x="108" y="155"/>
                    <a:pt x="112" y="155"/>
                    <a:pt x="111" y="154"/>
                  </a:cubicBezTo>
                  <a:cubicBezTo>
                    <a:pt x="107" y="153"/>
                    <a:pt x="100" y="148"/>
                    <a:pt x="99" y="145"/>
                  </a:cubicBezTo>
                  <a:cubicBezTo>
                    <a:pt x="99" y="145"/>
                    <a:pt x="105" y="142"/>
                    <a:pt x="107" y="142"/>
                  </a:cubicBezTo>
                  <a:cubicBezTo>
                    <a:pt x="110" y="142"/>
                    <a:pt x="110" y="148"/>
                    <a:pt x="112" y="148"/>
                  </a:cubicBezTo>
                  <a:cubicBezTo>
                    <a:pt x="112" y="148"/>
                    <a:pt x="112" y="146"/>
                    <a:pt x="112" y="146"/>
                  </a:cubicBezTo>
                  <a:cubicBezTo>
                    <a:pt x="113" y="145"/>
                    <a:pt x="113" y="147"/>
                    <a:pt x="115" y="145"/>
                  </a:cubicBezTo>
                  <a:cubicBezTo>
                    <a:pt x="113" y="143"/>
                    <a:pt x="119" y="141"/>
                    <a:pt x="114" y="143"/>
                  </a:cubicBezTo>
                  <a:cubicBezTo>
                    <a:pt x="115" y="140"/>
                    <a:pt x="116" y="141"/>
                    <a:pt x="118" y="138"/>
                  </a:cubicBezTo>
                  <a:cubicBezTo>
                    <a:pt x="116" y="138"/>
                    <a:pt x="116" y="132"/>
                    <a:pt x="117" y="130"/>
                  </a:cubicBezTo>
                  <a:cubicBezTo>
                    <a:pt x="117" y="130"/>
                    <a:pt x="118" y="130"/>
                    <a:pt x="119" y="130"/>
                  </a:cubicBezTo>
                  <a:cubicBezTo>
                    <a:pt x="123" y="126"/>
                    <a:pt x="126" y="125"/>
                    <a:pt x="129" y="121"/>
                  </a:cubicBezTo>
                  <a:cubicBezTo>
                    <a:pt x="130" y="121"/>
                    <a:pt x="133" y="119"/>
                    <a:pt x="133" y="121"/>
                  </a:cubicBezTo>
                  <a:cubicBezTo>
                    <a:pt x="133" y="120"/>
                    <a:pt x="133" y="118"/>
                    <a:pt x="134" y="117"/>
                  </a:cubicBezTo>
                  <a:cubicBezTo>
                    <a:pt x="139" y="115"/>
                    <a:pt x="131" y="121"/>
                    <a:pt x="136" y="120"/>
                  </a:cubicBezTo>
                  <a:cubicBezTo>
                    <a:pt x="135" y="119"/>
                    <a:pt x="137" y="114"/>
                    <a:pt x="138" y="112"/>
                  </a:cubicBezTo>
                  <a:cubicBezTo>
                    <a:pt x="135" y="112"/>
                    <a:pt x="134" y="117"/>
                    <a:pt x="132" y="119"/>
                  </a:cubicBezTo>
                  <a:cubicBezTo>
                    <a:pt x="131" y="118"/>
                    <a:pt x="130" y="117"/>
                    <a:pt x="130" y="115"/>
                  </a:cubicBezTo>
                  <a:cubicBezTo>
                    <a:pt x="129" y="113"/>
                    <a:pt x="129" y="112"/>
                    <a:pt x="129" y="110"/>
                  </a:cubicBezTo>
                  <a:cubicBezTo>
                    <a:pt x="130" y="108"/>
                    <a:pt x="133" y="109"/>
                    <a:pt x="133" y="109"/>
                  </a:cubicBezTo>
                  <a:cubicBezTo>
                    <a:pt x="133" y="108"/>
                    <a:pt x="133" y="108"/>
                    <a:pt x="133" y="108"/>
                  </a:cubicBezTo>
                  <a:cubicBezTo>
                    <a:pt x="131" y="106"/>
                    <a:pt x="128" y="106"/>
                    <a:pt x="126" y="106"/>
                  </a:cubicBezTo>
                  <a:cubicBezTo>
                    <a:pt x="124" y="105"/>
                    <a:pt x="123" y="106"/>
                    <a:pt x="123" y="104"/>
                  </a:cubicBezTo>
                  <a:cubicBezTo>
                    <a:pt x="123" y="102"/>
                    <a:pt x="124" y="102"/>
                    <a:pt x="124" y="101"/>
                  </a:cubicBezTo>
                  <a:cubicBezTo>
                    <a:pt x="125" y="100"/>
                    <a:pt x="126" y="100"/>
                    <a:pt x="127" y="99"/>
                  </a:cubicBezTo>
                  <a:cubicBezTo>
                    <a:pt x="130" y="101"/>
                    <a:pt x="129" y="103"/>
                    <a:pt x="131" y="105"/>
                  </a:cubicBezTo>
                  <a:cubicBezTo>
                    <a:pt x="131" y="105"/>
                    <a:pt x="130" y="103"/>
                    <a:pt x="130" y="103"/>
                  </a:cubicBezTo>
                  <a:cubicBezTo>
                    <a:pt x="131" y="103"/>
                    <a:pt x="134" y="104"/>
                    <a:pt x="134" y="105"/>
                  </a:cubicBezTo>
                  <a:cubicBezTo>
                    <a:pt x="134" y="104"/>
                    <a:pt x="132" y="102"/>
                    <a:pt x="129" y="99"/>
                  </a:cubicBezTo>
                  <a:cubicBezTo>
                    <a:pt x="126" y="96"/>
                    <a:pt x="122" y="93"/>
                    <a:pt x="121" y="91"/>
                  </a:cubicBezTo>
                  <a:cubicBezTo>
                    <a:pt x="119" y="90"/>
                    <a:pt x="117" y="90"/>
                    <a:pt x="117" y="91"/>
                  </a:cubicBezTo>
                  <a:cubicBezTo>
                    <a:pt x="119" y="92"/>
                    <a:pt x="119" y="92"/>
                    <a:pt x="119" y="92"/>
                  </a:cubicBezTo>
                  <a:cubicBezTo>
                    <a:pt x="119" y="94"/>
                    <a:pt x="115" y="91"/>
                    <a:pt x="116" y="94"/>
                  </a:cubicBezTo>
                  <a:cubicBezTo>
                    <a:pt x="113" y="93"/>
                    <a:pt x="110" y="92"/>
                    <a:pt x="108" y="89"/>
                  </a:cubicBezTo>
                  <a:cubicBezTo>
                    <a:pt x="109" y="87"/>
                    <a:pt x="109" y="87"/>
                    <a:pt x="109" y="87"/>
                  </a:cubicBezTo>
                  <a:cubicBezTo>
                    <a:pt x="108" y="87"/>
                    <a:pt x="110" y="89"/>
                    <a:pt x="111" y="89"/>
                  </a:cubicBezTo>
                  <a:cubicBezTo>
                    <a:pt x="109" y="89"/>
                    <a:pt x="109" y="83"/>
                    <a:pt x="105" y="84"/>
                  </a:cubicBezTo>
                  <a:cubicBezTo>
                    <a:pt x="106" y="87"/>
                    <a:pt x="106" y="87"/>
                    <a:pt x="106" y="87"/>
                  </a:cubicBezTo>
                  <a:cubicBezTo>
                    <a:pt x="103" y="87"/>
                    <a:pt x="99" y="86"/>
                    <a:pt x="97" y="83"/>
                  </a:cubicBezTo>
                  <a:cubicBezTo>
                    <a:pt x="97" y="86"/>
                    <a:pt x="98" y="84"/>
                    <a:pt x="98" y="87"/>
                  </a:cubicBezTo>
                  <a:cubicBezTo>
                    <a:pt x="99" y="83"/>
                    <a:pt x="104" y="93"/>
                    <a:pt x="104" y="88"/>
                  </a:cubicBezTo>
                  <a:cubicBezTo>
                    <a:pt x="104" y="92"/>
                    <a:pt x="106" y="92"/>
                    <a:pt x="107" y="96"/>
                  </a:cubicBezTo>
                  <a:cubicBezTo>
                    <a:pt x="107" y="96"/>
                    <a:pt x="107" y="94"/>
                    <a:pt x="109" y="97"/>
                  </a:cubicBezTo>
                  <a:cubicBezTo>
                    <a:pt x="109" y="97"/>
                    <a:pt x="109" y="96"/>
                    <a:pt x="110" y="96"/>
                  </a:cubicBezTo>
                  <a:cubicBezTo>
                    <a:pt x="110" y="97"/>
                    <a:pt x="110" y="97"/>
                    <a:pt x="110" y="97"/>
                  </a:cubicBezTo>
                  <a:cubicBezTo>
                    <a:pt x="110" y="96"/>
                    <a:pt x="110" y="96"/>
                    <a:pt x="110" y="96"/>
                  </a:cubicBezTo>
                  <a:cubicBezTo>
                    <a:pt x="110" y="96"/>
                    <a:pt x="110" y="96"/>
                    <a:pt x="110" y="96"/>
                  </a:cubicBezTo>
                  <a:cubicBezTo>
                    <a:pt x="109" y="96"/>
                    <a:pt x="109" y="95"/>
                    <a:pt x="109" y="95"/>
                  </a:cubicBezTo>
                  <a:cubicBezTo>
                    <a:pt x="112" y="94"/>
                    <a:pt x="115" y="97"/>
                    <a:pt x="117" y="97"/>
                  </a:cubicBezTo>
                  <a:cubicBezTo>
                    <a:pt x="118" y="99"/>
                    <a:pt x="116" y="98"/>
                    <a:pt x="116" y="99"/>
                  </a:cubicBezTo>
                  <a:cubicBezTo>
                    <a:pt x="118" y="99"/>
                    <a:pt x="118" y="99"/>
                    <a:pt x="118" y="99"/>
                  </a:cubicBezTo>
                  <a:cubicBezTo>
                    <a:pt x="117" y="101"/>
                    <a:pt x="120" y="104"/>
                    <a:pt x="116" y="103"/>
                  </a:cubicBezTo>
                  <a:cubicBezTo>
                    <a:pt x="119" y="105"/>
                    <a:pt x="119" y="105"/>
                    <a:pt x="119" y="105"/>
                  </a:cubicBezTo>
                  <a:cubicBezTo>
                    <a:pt x="119" y="106"/>
                    <a:pt x="119" y="107"/>
                    <a:pt x="119" y="107"/>
                  </a:cubicBezTo>
                  <a:cubicBezTo>
                    <a:pt x="119" y="107"/>
                    <a:pt x="120" y="107"/>
                    <a:pt x="120" y="107"/>
                  </a:cubicBezTo>
                  <a:cubicBezTo>
                    <a:pt x="120" y="108"/>
                    <a:pt x="123" y="107"/>
                    <a:pt x="121" y="108"/>
                  </a:cubicBezTo>
                  <a:cubicBezTo>
                    <a:pt x="121" y="107"/>
                    <a:pt x="124" y="108"/>
                    <a:pt x="124" y="109"/>
                  </a:cubicBezTo>
                  <a:cubicBezTo>
                    <a:pt x="124" y="109"/>
                    <a:pt x="124" y="109"/>
                    <a:pt x="124" y="109"/>
                  </a:cubicBezTo>
                  <a:cubicBezTo>
                    <a:pt x="124" y="109"/>
                    <a:pt x="124" y="109"/>
                    <a:pt x="124" y="109"/>
                  </a:cubicBezTo>
                  <a:cubicBezTo>
                    <a:pt x="123" y="110"/>
                    <a:pt x="124" y="113"/>
                    <a:pt x="119" y="114"/>
                  </a:cubicBezTo>
                  <a:cubicBezTo>
                    <a:pt x="119" y="115"/>
                    <a:pt x="118" y="117"/>
                    <a:pt x="115" y="119"/>
                  </a:cubicBezTo>
                  <a:cubicBezTo>
                    <a:pt x="114" y="119"/>
                    <a:pt x="114" y="119"/>
                    <a:pt x="114" y="119"/>
                  </a:cubicBezTo>
                  <a:cubicBezTo>
                    <a:pt x="113" y="121"/>
                    <a:pt x="108" y="123"/>
                    <a:pt x="109" y="125"/>
                  </a:cubicBezTo>
                  <a:cubicBezTo>
                    <a:pt x="104" y="124"/>
                    <a:pt x="100" y="133"/>
                    <a:pt x="97" y="136"/>
                  </a:cubicBezTo>
                  <a:cubicBezTo>
                    <a:pt x="99" y="137"/>
                    <a:pt x="99" y="137"/>
                    <a:pt x="99" y="137"/>
                  </a:cubicBezTo>
                  <a:cubicBezTo>
                    <a:pt x="97" y="139"/>
                    <a:pt x="95" y="142"/>
                    <a:pt x="94" y="145"/>
                  </a:cubicBezTo>
                  <a:cubicBezTo>
                    <a:pt x="95" y="146"/>
                    <a:pt x="95" y="146"/>
                    <a:pt x="95" y="146"/>
                  </a:cubicBezTo>
                  <a:cubicBezTo>
                    <a:pt x="94" y="149"/>
                    <a:pt x="89" y="151"/>
                    <a:pt x="86" y="155"/>
                  </a:cubicBezTo>
                  <a:cubicBezTo>
                    <a:pt x="86" y="154"/>
                    <a:pt x="87" y="153"/>
                    <a:pt x="88" y="153"/>
                  </a:cubicBezTo>
                  <a:cubicBezTo>
                    <a:pt x="81" y="155"/>
                    <a:pt x="82" y="164"/>
                    <a:pt x="76" y="166"/>
                  </a:cubicBezTo>
                  <a:cubicBezTo>
                    <a:pt x="76" y="168"/>
                    <a:pt x="75" y="168"/>
                    <a:pt x="74" y="168"/>
                  </a:cubicBezTo>
                  <a:cubicBezTo>
                    <a:pt x="74" y="168"/>
                    <a:pt x="74" y="168"/>
                    <a:pt x="74" y="168"/>
                  </a:cubicBezTo>
                  <a:cubicBezTo>
                    <a:pt x="74" y="168"/>
                    <a:pt x="74" y="168"/>
                    <a:pt x="74" y="169"/>
                  </a:cubicBezTo>
                  <a:cubicBezTo>
                    <a:pt x="73" y="169"/>
                    <a:pt x="73" y="169"/>
                    <a:pt x="72" y="169"/>
                  </a:cubicBezTo>
                  <a:cubicBezTo>
                    <a:pt x="73" y="169"/>
                    <a:pt x="73" y="169"/>
                    <a:pt x="74" y="169"/>
                  </a:cubicBezTo>
                  <a:cubicBezTo>
                    <a:pt x="73" y="170"/>
                    <a:pt x="72" y="171"/>
                    <a:pt x="72" y="172"/>
                  </a:cubicBezTo>
                  <a:cubicBezTo>
                    <a:pt x="70" y="172"/>
                    <a:pt x="70" y="172"/>
                    <a:pt x="70" y="172"/>
                  </a:cubicBezTo>
                  <a:cubicBezTo>
                    <a:pt x="70" y="172"/>
                    <a:pt x="70" y="172"/>
                    <a:pt x="70" y="172"/>
                  </a:cubicBezTo>
                  <a:cubicBezTo>
                    <a:pt x="68" y="173"/>
                    <a:pt x="69" y="173"/>
                    <a:pt x="71" y="174"/>
                  </a:cubicBezTo>
                  <a:cubicBezTo>
                    <a:pt x="71" y="174"/>
                    <a:pt x="71" y="175"/>
                    <a:pt x="71" y="176"/>
                  </a:cubicBezTo>
                  <a:cubicBezTo>
                    <a:pt x="70" y="176"/>
                    <a:pt x="69" y="176"/>
                    <a:pt x="69" y="176"/>
                  </a:cubicBezTo>
                  <a:cubicBezTo>
                    <a:pt x="68" y="177"/>
                    <a:pt x="68" y="177"/>
                    <a:pt x="68" y="178"/>
                  </a:cubicBezTo>
                  <a:cubicBezTo>
                    <a:pt x="68" y="178"/>
                    <a:pt x="68" y="178"/>
                    <a:pt x="67" y="178"/>
                  </a:cubicBezTo>
                  <a:cubicBezTo>
                    <a:pt x="67" y="178"/>
                    <a:pt x="66" y="178"/>
                    <a:pt x="66" y="178"/>
                  </a:cubicBezTo>
                  <a:cubicBezTo>
                    <a:pt x="66" y="180"/>
                    <a:pt x="61" y="184"/>
                    <a:pt x="63" y="187"/>
                  </a:cubicBezTo>
                  <a:cubicBezTo>
                    <a:pt x="63" y="187"/>
                    <a:pt x="62" y="187"/>
                    <a:pt x="63" y="186"/>
                  </a:cubicBezTo>
                  <a:cubicBezTo>
                    <a:pt x="61" y="187"/>
                    <a:pt x="60" y="188"/>
                    <a:pt x="60" y="190"/>
                  </a:cubicBezTo>
                  <a:cubicBezTo>
                    <a:pt x="57" y="189"/>
                    <a:pt x="57" y="189"/>
                    <a:pt x="57" y="189"/>
                  </a:cubicBezTo>
                  <a:cubicBezTo>
                    <a:pt x="57" y="194"/>
                    <a:pt x="57" y="194"/>
                    <a:pt x="57" y="194"/>
                  </a:cubicBezTo>
                  <a:cubicBezTo>
                    <a:pt x="54" y="194"/>
                    <a:pt x="53" y="194"/>
                    <a:pt x="53" y="191"/>
                  </a:cubicBezTo>
                  <a:cubicBezTo>
                    <a:pt x="52" y="197"/>
                    <a:pt x="51" y="195"/>
                    <a:pt x="50" y="200"/>
                  </a:cubicBezTo>
                  <a:cubicBezTo>
                    <a:pt x="49" y="199"/>
                    <a:pt x="49" y="199"/>
                    <a:pt x="49" y="199"/>
                  </a:cubicBezTo>
                  <a:cubicBezTo>
                    <a:pt x="48" y="200"/>
                    <a:pt x="48" y="204"/>
                    <a:pt x="46" y="203"/>
                  </a:cubicBezTo>
                  <a:cubicBezTo>
                    <a:pt x="43" y="204"/>
                    <a:pt x="39" y="209"/>
                    <a:pt x="33" y="214"/>
                  </a:cubicBezTo>
                  <a:cubicBezTo>
                    <a:pt x="28" y="219"/>
                    <a:pt x="22" y="225"/>
                    <a:pt x="14" y="230"/>
                  </a:cubicBezTo>
                  <a:cubicBezTo>
                    <a:pt x="20" y="228"/>
                    <a:pt x="18" y="230"/>
                    <a:pt x="15" y="231"/>
                  </a:cubicBezTo>
                  <a:cubicBezTo>
                    <a:pt x="12" y="233"/>
                    <a:pt x="9" y="235"/>
                    <a:pt x="13" y="234"/>
                  </a:cubicBezTo>
                  <a:cubicBezTo>
                    <a:pt x="10" y="236"/>
                    <a:pt x="7" y="238"/>
                    <a:pt x="7" y="237"/>
                  </a:cubicBezTo>
                  <a:cubicBezTo>
                    <a:pt x="5" y="239"/>
                    <a:pt x="3" y="241"/>
                    <a:pt x="0" y="243"/>
                  </a:cubicBezTo>
                  <a:cubicBezTo>
                    <a:pt x="3" y="243"/>
                    <a:pt x="5" y="243"/>
                    <a:pt x="11" y="241"/>
                  </a:cubicBezTo>
                  <a:cubicBezTo>
                    <a:pt x="10" y="242"/>
                    <a:pt x="6" y="243"/>
                    <a:pt x="6" y="244"/>
                  </a:cubicBezTo>
                  <a:cubicBezTo>
                    <a:pt x="7" y="243"/>
                    <a:pt x="10" y="243"/>
                    <a:pt x="10" y="243"/>
                  </a:cubicBezTo>
                  <a:cubicBezTo>
                    <a:pt x="9" y="244"/>
                    <a:pt x="7" y="244"/>
                    <a:pt x="4" y="245"/>
                  </a:cubicBezTo>
                  <a:cubicBezTo>
                    <a:pt x="13" y="245"/>
                    <a:pt x="20" y="241"/>
                    <a:pt x="26" y="238"/>
                  </a:cubicBezTo>
                  <a:cubicBezTo>
                    <a:pt x="26" y="239"/>
                    <a:pt x="29" y="239"/>
                    <a:pt x="34" y="237"/>
                  </a:cubicBezTo>
                  <a:cubicBezTo>
                    <a:pt x="34" y="238"/>
                    <a:pt x="34" y="239"/>
                    <a:pt x="29" y="240"/>
                  </a:cubicBezTo>
                  <a:cubicBezTo>
                    <a:pt x="31" y="240"/>
                    <a:pt x="34" y="240"/>
                    <a:pt x="37" y="240"/>
                  </a:cubicBezTo>
                  <a:cubicBezTo>
                    <a:pt x="41" y="240"/>
                    <a:pt x="44" y="240"/>
                    <a:pt x="45" y="239"/>
                  </a:cubicBezTo>
                  <a:cubicBezTo>
                    <a:pt x="45" y="239"/>
                    <a:pt x="48" y="239"/>
                    <a:pt x="49" y="239"/>
                  </a:cubicBezTo>
                  <a:cubicBezTo>
                    <a:pt x="54" y="239"/>
                    <a:pt x="54" y="239"/>
                    <a:pt x="59" y="239"/>
                  </a:cubicBezTo>
                  <a:cubicBezTo>
                    <a:pt x="58" y="238"/>
                    <a:pt x="58" y="238"/>
                    <a:pt x="58" y="238"/>
                  </a:cubicBezTo>
                  <a:cubicBezTo>
                    <a:pt x="60" y="235"/>
                    <a:pt x="62" y="238"/>
                    <a:pt x="65" y="237"/>
                  </a:cubicBezTo>
                  <a:cubicBezTo>
                    <a:pt x="65" y="238"/>
                    <a:pt x="65" y="238"/>
                    <a:pt x="65" y="238"/>
                  </a:cubicBezTo>
                  <a:cubicBezTo>
                    <a:pt x="68" y="239"/>
                    <a:pt x="69" y="238"/>
                    <a:pt x="70" y="238"/>
                  </a:cubicBezTo>
                  <a:cubicBezTo>
                    <a:pt x="71" y="238"/>
                    <a:pt x="71" y="238"/>
                    <a:pt x="76" y="239"/>
                  </a:cubicBezTo>
                  <a:cubicBezTo>
                    <a:pt x="75" y="237"/>
                    <a:pt x="75" y="237"/>
                    <a:pt x="75" y="237"/>
                  </a:cubicBezTo>
                  <a:cubicBezTo>
                    <a:pt x="75" y="235"/>
                    <a:pt x="76" y="235"/>
                    <a:pt x="78" y="236"/>
                  </a:cubicBezTo>
                  <a:cubicBezTo>
                    <a:pt x="79" y="235"/>
                    <a:pt x="83" y="233"/>
                    <a:pt x="84" y="230"/>
                  </a:cubicBezTo>
                  <a:cubicBezTo>
                    <a:pt x="83" y="231"/>
                    <a:pt x="83" y="231"/>
                    <a:pt x="83" y="231"/>
                  </a:cubicBezTo>
                  <a:cubicBezTo>
                    <a:pt x="83" y="230"/>
                    <a:pt x="83" y="230"/>
                    <a:pt x="84" y="229"/>
                  </a:cubicBezTo>
                  <a:cubicBezTo>
                    <a:pt x="85" y="229"/>
                    <a:pt x="86" y="229"/>
                    <a:pt x="87" y="229"/>
                  </a:cubicBezTo>
                  <a:cubicBezTo>
                    <a:pt x="89" y="228"/>
                    <a:pt x="92" y="228"/>
                    <a:pt x="93" y="228"/>
                  </a:cubicBezTo>
                  <a:cubicBezTo>
                    <a:pt x="93" y="227"/>
                    <a:pt x="93" y="229"/>
                    <a:pt x="92" y="229"/>
                  </a:cubicBezTo>
                  <a:cubicBezTo>
                    <a:pt x="98" y="226"/>
                    <a:pt x="91" y="227"/>
                    <a:pt x="93" y="223"/>
                  </a:cubicBezTo>
                  <a:cubicBezTo>
                    <a:pt x="94" y="224"/>
                    <a:pt x="95" y="226"/>
                    <a:pt x="97" y="224"/>
                  </a:cubicBezTo>
                  <a:cubicBezTo>
                    <a:pt x="99" y="224"/>
                    <a:pt x="98" y="215"/>
                    <a:pt x="103" y="213"/>
                  </a:cubicBezTo>
                  <a:cubicBezTo>
                    <a:pt x="101" y="213"/>
                    <a:pt x="100" y="213"/>
                    <a:pt x="100" y="211"/>
                  </a:cubicBezTo>
                  <a:cubicBezTo>
                    <a:pt x="102" y="209"/>
                    <a:pt x="108" y="207"/>
                    <a:pt x="107" y="203"/>
                  </a:cubicBezTo>
                  <a:cubicBezTo>
                    <a:pt x="108" y="203"/>
                    <a:pt x="108" y="203"/>
                    <a:pt x="108" y="203"/>
                  </a:cubicBezTo>
                  <a:cubicBezTo>
                    <a:pt x="109" y="201"/>
                    <a:pt x="112" y="196"/>
                    <a:pt x="111" y="194"/>
                  </a:cubicBezTo>
                  <a:cubicBezTo>
                    <a:pt x="118" y="196"/>
                    <a:pt x="117" y="181"/>
                    <a:pt x="122" y="184"/>
                  </a:cubicBezTo>
                  <a:cubicBezTo>
                    <a:pt x="126" y="179"/>
                    <a:pt x="126" y="179"/>
                    <a:pt x="126" y="179"/>
                  </a:cubicBezTo>
                  <a:cubicBezTo>
                    <a:pt x="126" y="179"/>
                    <a:pt x="126" y="179"/>
                    <a:pt x="126" y="179"/>
                  </a:cubicBezTo>
                  <a:cubicBezTo>
                    <a:pt x="129" y="176"/>
                    <a:pt x="129" y="173"/>
                    <a:pt x="128" y="171"/>
                  </a:cubicBezTo>
                  <a:cubicBezTo>
                    <a:pt x="129" y="171"/>
                    <a:pt x="129" y="172"/>
                    <a:pt x="130" y="172"/>
                  </a:cubicBezTo>
                  <a:cubicBezTo>
                    <a:pt x="135" y="167"/>
                    <a:pt x="135" y="167"/>
                    <a:pt x="136" y="160"/>
                  </a:cubicBezTo>
                  <a:cubicBezTo>
                    <a:pt x="137" y="161"/>
                    <a:pt x="137" y="161"/>
                    <a:pt x="137" y="161"/>
                  </a:cubicBezTo>
                  <a:cubicBezTo>
                    <a:pt x="137" y="159"/>
                    <a:pt x="146" y="155"/>
                    <a:pt x="148" y="149"/>
                  </a:cubicBezTo>
                  <a:cubicBezTo>
                    <a:pt x="148" y="149"/>
                    <a:pt x="148" y="149"/>
                    <a:pt x="148" y="150"/>
                  </a:cubicBezTo>
                  <a:cubicBezTo>
                    <a:pt x="150" y="143"/>
                    <a:pt x="163" y="139"/>
                    <a:pt x="158" y="133"/>
                  </a:cubicBezTo>
                  <a:cubicBezTo>
                    <a:pt x="160" y="128"/>
                    <a:pt x="160" y="128"/>
                    <a:pt x="160" y="128"/>
                  </a:cubicBezTo>
                  <a:cubicBezTo>
                    <a:pt x="156" y="132"/>
                    <a:pt x="158" y="125"/>
                    <a:pt x="155" y="127"/>
                  </a:cubicBezTo>
                  <a:cubicBezTo>
                    <a:pt x="156" y="124"/>
                    <a:pt x="161" y="123"/>
                    <a:pt x="159" y="125"/>
                  </a:cubicBezTo>
                  <a:cubicBezTo>
                    <a:pt x="159" y="126"/>
                    <a:pt x="159" y="126"/>
                    <a:pt x="159" y="126"/>
                  </a:cubicBezTo>
                  <a:cubicBezTo>
                    <a:pt x="161" y="129"/>
                    <a:pt x="164" y="120"/>
                    <a:pt x="166" y="122"/>
                  </a:cubicBezTo>
                  <a:cubicBezTo>
                    <a:pt x="167" y="120"/>
                    <a:pt x="168" y="119"/>
                    <a:pt x="169" y="118"/>
                  </a:cubicBezTo>
                  <a:cubicBezTo>
                    <a:pt x="173" y="113"/>
                    <a:pt x="173" y="113"/>
                    <a:pt x="173" y="113"/>
                  </a:cubicBezTo>
                  <a:cubicBezTo>
                    <a:pt x="176" y="109"/>
                    <a:pt x="179" y="105"/>
                    <a:pt x="182" y="102"/>
                  </a:cubicBezTo>
                  <a:cubicBezTo>
                    <a:pt x="179" y="99"/>
                    <a:pt x="177" y="96"/>
                    <a:pt x="174" y="93"/>
                  </a:cubicBezTo>
                  <a:cubicBezTo>
                    <a:pt x="171" y="90"/>
                    <a:pt x="167" y="87"/>
                    <a:pt x="166" y="85"/>
                  </a:cubicBezTo>
                  <a:cubicBezTo>
                    <a:pt x="165" y="88"/>
                    <a:pt x="165" y="88"/>
                    <a:pt x="165" y="88"/>
                  </a:cubicBezTo>
                  <a:cubicBezTo>
                    <a:pt x="162" y="85"/>
                    <a:pt x="162" y="85"/>
                    <a:pt x="162" y="85"/>
                  </a:cubicBezTo>
                  <a:cubicBezTo>
                    <a:pt x="162" y="84"/>
                    <a:pt x="163" y="83"/>
                    <a:pt x="165" y="85"/>
                  </a:cubicBezTo>
                  <a:cubicBezTo>
                    <a:pt x="165" y="83"/>
                    <a:pt x="160" y="83"/>
                    <a:pt x="160" y="83"/>
                  </a:cubicBezTo>
                  <a:cubicBezTo>
                    <a:pt x="156" y="78"/>
                    <a:pt x="164" y="82"/>
                    <a:pt x="162" y="81"/>
                  </a:cubicBezTo>
                  <a:cubicBezTo>
                    <a:pt x="161" y="79"/>
                    <a:pt x="161" y="79"/>
                    <a:pt x="161" y="79"/>
                  </a:cubicBezTo>
                  <a:cubicBezTo>
                    <a:pt x="161" y="80"/>
                    <a:pt x="161" y="80"/>
                    <a:pt x="161" y="80"/>
                  </a:cubicBezTo>
                  <a:cubicBezTo>
                    <a:pt x="159" y="80"/>
                    <a:pt x="158" y="80"/>
                    <a:pt x="155" y="78"/>
                  </a:cubicBezTo>
                  <a:cubicBezTo>
                    <a:pt x="154" y="76"/>
                    <a:pt x="156" y="76"/>
                    <a:pt x="155" y="75"/>
                  </a:cubicBezTo>
                  <a:cubicBezTo>
                    <a:pt x="155" y="75"/>
                    <a:pt x="155" y="75"/>
                    <a:pt x="154" y="74"/>
                  </a:cubicBezTo>
                  <a:cubicBezTo>
                    <a:pt x="151" y="71"/>
                    <a:pt x="151" y="71"/>
                    <a:pt x="151" y="71"/>
                  </a:cubicBezTo>
                  <a:cubicBezTo>
                    <a:pt x="150" y="74"/>
                    <a:pt x="150" y="74"/>
                    <a:pt x="150" y="74"/>
                  </a:cubicBezTo>
                  <a:cubicBezTo>
                    <a:pt x="148" y="73"/>
                    <a:pt x="147" y="70"/>
                    <a:pt x="147" y="74"/>
                  </a:cubicBezTo>
                  <a:cubicBezTo>
                    <a:pt x="147" y="69"/>
                    <a:pt x="134" y="60"/>
                    <a:pt x="134" y="58"/>
                  </a:cubicBezTo>
                  <a:cubicBezTo>
                    <a:pt x="130" y="57"/>
                    <a:pt x="128" y="55"/>
                    <a:pt x="125" y="52"/>
                  </a:cubicBezTo>
                  <a:cubicBezTo>
                    <a:pt x="126" y="53"/>
                    <a:pt x="124" y="55"/>
                    <a:pt x="122" y="53"/>
                  </a:cubicBezTo>
                  <a:cubicBezTo>
                    <a:pt x="127" y="50"/>
                    <a:pt x="119" y="47"/>
                    <a:pt x="120" y="42"/>
                  </a:cubicBezTo>
                  <a:cubicBezTo>
                    <a:pt x="120" y="46"/>
                    <a:pt x="113" y="37"/>
                    <a:pt x="113" y="42"/>
                  </a:cubicBezTo>
                  <a:cubicBezTo>
                    <a:pt x="111" y="40"/>
                    <a:pt x="114" y="40"/>
                    <a:pt x="113" y="38"/>
                  </a:cubicBezTo>
                  <a:cubicBezTo>
                    <a:pt x="107" y="35"/>
                    <a:pt x="104" y="27"/>
                    <a:pt x="97" y="22"/>
                  </a:cubicBezTo>
                  <a:cubicBezTo>
                    <a:pt x="97" y="23"/>
                    <a:pt x="97" y="24"/>
                    <a:pt x="95" y="24"/>
                  </a:cubicBezTo>
                  <a:cubicBezTo>
                    <a:pt x="94" y="18"/>
                    <a:pt x="94" y="18"/>
                    <a:pt x="94" y="18"/>
                  </a:cubicBezTo>
                  <a:cubicBezTo>
                    <a:pt x="93" y="18"/>
                    <a:pt x="90" y="20"/>
                    <a:pt x="90" y="17"/>
                  </a:cubicBezTo>
                  <a:cubicBezTo>
                    <a:pt x="90" y="17"/>
                    <a:pt x="90" y="18"/>
                    <a:pt x="89" y="18"/>
                  </a:cubicBezTo>
                  <a:cubicBezTo>
                    <a:pt x="87" y="15"/>
                    <a:pt x="85" y="13"/>
                    <a:pt x="83" y="11"/>
                  </a:cubicBezTo>
                  <a:cubicBezTo>
                    <a:pt x="81" y="9"/>
                    <a:pt x="81" y="9"/>
                    <a:pt x="81" y="9"/>
                  </a:cubicBezTo>
                  <a:cubicBezTo>
                    <a:pt x="79" y="7"/>
                    <a:pt x="79" y="7"/>
                    <a:pt x="79" y="7"/>
                  </a:cubicBezTo>
                  <a:cubicBezTo>
                    <a:pt x="74" y="3"/>
                    <a:pt x="74" y="3"/>
                    <a:pt x="74" y="3"/>
                  </a:cubicBezTo>
                  <a:cubicBezTo>
                    <a:pt x="64" y="3"/>
                    <a:pt x="64" y="3"/>
                    <a:pt x="64" y="3"/>
                  </a:cubicBezTo>
                  <a:cubicBezTo>
                    <a:pt x="61" y="3"/>
                    <a:pt x="59" y="3"/>
                    <a:pt x="56" y="3"/>
                  </a:cubicBezTo>
                  <a:cubicBezTo>
                    <a:pt x="51" y="3"/>
                    <a:pt x="46" y="2"/>
                    <a:pt x="42" y="0"/>
                  </a:cubicBezTo>
                  <a:cubicBezTo>
                    <a:pt x="44" y="1"/>
                    <a:pt x="42" y="1"/>
                    <a:pt x="41" y="1"/>
                  </a:cubicBezTo>
                  <a:cubicBezTo>
                    <a:pt x="42" y="2"/>
                    <a:pt x="41" y="3"/>
                    <a:pt x="41" y="4"/>
                  </a:cubicBezTo>
                  <a:cubicBezTo>
                    <a:pt x="34" y="1"/>
                    <a:pt x="34" y="1"/>
                    <a:pt x="34" y="1"/>
                  </a:cubicBezTo>
                  <a:cubicBezTo>
                    <a:pt x="33" y="4"/>
                    <a:pt x="27" y="2"/>
                    <a:pt x="26" y="4"/>
                  </a:cubicBezTo>
                  <a:cubicBezTo>
                    <a:pt x="28" y="4"/>
                    <a:pt x="28" y="4"/>
                    <a:pt x="28" y="4"/>
                  </a:cubicBezTo>
                  <a:cubicBezTo>
                    <a:pt x="26" y="7"/>
                    <a:pt x="32" y="10"/>
                    <a:pt x="32" y="14"/>
                  </a:cubicBezTo>
                  <a:cubicBezTo>
                    <a:pt x="35" y="11"/>
                    <a:pt x="40" y="19"/>
                    <a:pt x="45" y="14"/>
                  </a:cubicBezTo>
                  <a:cubicBezTo>
                    <a:pt x="47" y="15"/>
                    <a:pt x="44" y="16"/>
                    <a:pt x="45" y="16"/>
                  </a:cubicBezTo>
                  <a:cubicBezTo>
                    <a:pt x="46" y="15"/>
                    <a:pt x="48" y="14"/>
                    <a:pt x="51" y="15"/>
                  </a:cubicBezTo>
                  <a:cubicBezTo>
                    <a:pt x="51" y="16"/>
                    <a:pt x="51" y="16"/>
                    <a:pt x="51" y="16"/>
                  </a:cubicBezTo>
                  <a:cubicBezTo>
                    <a:pt x="55" y="15"/>
                    <a:pt x="58" y="16"/>
                    <a:pt x="61" y="16"/>
                  </a:cubicBezTo>
                  <a:cubicBezTo>
                    <a:pt x="62" y="16"/>
                    <a:pt x="64" y="17"/>
                    <a:pt x="65" y="17"/>
                  </a:cubicBezTo>
                  <a:cubicBezTo>
                    <a:pt x="66" y="17"/>
                    <a:pt x="67" y="18"/>
                    <a:pt x="68" y="18"/>
                  </a:cubicBezTo>
                  <a:cubicBezTo>
                    <a:pt x="68" y="18"/>
                    <a:pt x="68" y="18"/>
                    <a:pt x="68" y="18"/>
                  </a:cubicBezTo>
                  <a:cubicBezTo>
                    <a:pt x="68" y="18"/>
                    <a:pt x="68" y="18"/>
                    <a:pt x="68" y="17"/>
                  </a:cubicBezTo>
                  <a:cubicBezTo>
                    <a:pt x="68" y="17"/>
                    <a:pt x="68" y="16"/>
                    <a:pt x="68" y="16"/>
                  </a:cubicBezTo>
                  <a:cubicBezTo>
                    <a:pt x="69" y="17"/>
                    <a:pt x="69" y="18"/>
                    <a:pt x="69" y="18"/>
                  </a:cubicBezTo>
                  <a:cubicBezTo>
                    <a:pt x="71" y="17"/>
                    <a:pt x="69" y="17"/>
                    <a:pt x="69" y="16"/>
                  </a:cubicBezTo>
                  <a:cubicBezTo>
                    <a:pt x="68" y="15"/>
                    <a:pt x="68" y="15"/>
                    <a:pt x="69" y="14"/>
                  </a:cubicBezTo>
                  <a:cubicBezTo>
                    <a:pt x="69" y="14"/>
                    <a:pt x="69" y="14"/>
                    <a:pt x="69" y="14"/>
                  </a:cubicBezTo>
                  <a:cubicBezTo>
                    <a:pt x="69" y="15"/>
                    <a:pt x="69" y="16"/>
                    <a:pt x="70" y="17"/>
                  </a:cubicBezTo>
                  <a:cubicBezTo>
                    <a:pt x="70" y="17"/>
                    <a:pt x="70" y="18"/>
                    <a:pt x="71" y="18"/>
                  </a:cubicBezTo>
                  <a:cubicBezTo>
                    <a:pt x="71" y="19"/>
                    <a:pt x="72" y="19"/>
                    <a:pt x="72" y="20"/>
                  </a:cubicBezTo>
                  <a:cubicBezTo>
                    <a:pt x="75" y="22"/>
                    <a:pt x="77" y="25"/>
                    <a:pt x="76" y="27"/>
                  </a:cubicBezTo>
                  <a:cubicBezTo>
                    <a:pt x="79" y="29"/>
                    <a:pt x="77" y="25"/>
                    <a:pt x="79" y="27"/>
                  </a:cubicBezTo>
                  <a:cubicBezTo>
                    <a:pt x="79" y="28"/>
                    <a:pt x="79" y="28"/>
                    <a:pt x="79" y="28"/>
                  </a:cubicBezTo>
                  <a:cubicBezTo>
                    <a:pt x="81" y="27"/>
                    <a:pt x="81" y="27"/>
                    <a:pt x="81" y="27"/>
                  </a:cubicBezTo>
                  <a:cubicBezTo>
                    <a:pt x="82" y="29"/>
                    <a:pt x="82" y="31"/>
                    <a:pt x="81" y="32"/>
                  </a:cubicBezTo>
                  <a:cubicBezTo>
                    <a:pt x="81" y="31"/>
                    <a:pt x="80" y="31"/>
                    <a:pt x="80" y="31"/>
                  </a:cubicBezTo>
                  <a:cubicBezTo>
                    <a:pt x="81" y="33"/>
                    <a:pt x="85" y="35"/>
                    <a:pt x="86" y="36"/>
                  </a:cubicBezTo>
                  <a:cubicBezTo>
                    <a:pt x="84" y="34"/>
                    <a:pt x="84" y="34"/>
                    <a:pt x="84" y="34"/>
                  </a:cubicBezTo>
                  <a:cubicBezTo>
                    <a:pt x="91" y="38"/>
                    <a:pt x="97" y="47"/>
                    <a:pt x="105" y="50"/>
                  </a:cubicBezTo>
                  <a:cubicBezTo>
                    <a:pt x="105" y="49"/>
                    <a:pt x="105" y="49"/>
                    <a:pt x="105" y="49"/>
                  </a:cubicBezTo>
                  <a:cubicBezTo>
                    <a:pt x="111" y="52"/>
                    <a:pt x="108" y="53"/>
                    <a:pt x="114" y="57"/>
                  </a:cubicBezTo>
                  <a:cubicBezTo>
                    <a:pt x="113" y="57"/>
                    <a:pt x="113" y="57"/>
                    <a:pt x="113" y="57"/>
                  </a:cubicBezTo>
                  <a:cubicBezTo>
                    <a:pt x="115" y="58"/>
                    <a:pt x="117" y="59"/>
                    <a:pt x="118" y="60"/>
                  </a:cubicBezTo>
                  <a:cubicBezTo>
                    <a:pt x="116" y="59"/>
                    <a:pt x="119" y="64"/>
                    <a:pt x="116" y="63"/>
                  </a:cubicBezTo>
                  <a:cubicBezTo>
                    <a:pt x="123" y="66"/>
                    <a:pt x="120" y="64"/>
                    <a:pt x="125" y="65"/>
                  </a:cubicBezTo>
                  <a:cubicBezTo>
                    <a:pt x="125" y="66"/>
                    <a:pt x="125" y="66"/>
                    <a:pt x="125" y="66"/>
                  </a:cubicBezTo>
                  <a:cubicBezTo>
                    <a:pt x="127" y="67"/>
                    <a:pt x="128" y="66"/>
                    <a:pt x="130" y="68"/>
                  </a:cubicBezTo>
                  <a:cubicBezTo>
                    <a:pt x="128" y="67"/>
                    <a:pt x="130" y="71"/>
                    <a:pt x="127" y="70"/>
                  </a:cubicBezTo>
                  <a:cubicBezTo>
                    <a:pt x="130" y="78"/>
                    <a:pt x="137" y="75"/>
                    <a:pt x="136" y="81"/>
                  </a:cubicBezTo>
                  <a:cubicBezTo>
                    <a:pt x="141" y="80"/>
                    <a:pt x="133" y="75"/>
                    <a:pt x="135" y="76"/>
                  </a:cubicBezTo>
                  <a:cubicBezTo>
                    <a:pt x="135" y="74"/>
                    <a:pt x="139" y="75"/>
                    <a:pt x="141" y="77"/>
                  </a:cubicBezTo>
                  <a:cubicBezTo>
                    <a:pt x="142" y="79"/>
                    <a:pt x="140" y="83"/>
                    <a:pt x="144" y="87"/>
                  </a:cubicBezTo>
                  <a:cubicBezTo>
                    <a:pt x="144" y="87"/>
                    <a:pt x="144" y="87"/>
                    <a:pt x="143" y="87"/>
                  </a:cubicBezTo>
                  <a:cubicBezTo>
                    <a:pt x="144" y="89"/>
                    <a:pt x="147" y="88"/>
                    <a:pt x="148" y="92"/>
                  </a:cubicBezTo>
                  <a:cubicBezTo>
                    <a:pt x="151" y="91"/>
                    <a:pt x="150" y="94"/>
                    <a:pt x="153" y="92"/>
                  </a:cubicBezTo>
                  <a:cubicBezTo>
                    <a:pt x="148" y="89"/>
                    <a:pt x="148" y="89"/>
                    <a:pt x="148" y="89"/>
                  </a:cubicBezTo>
                  <a:cubicBezTo>
                    <a:pt x="151" y="90"/>
                    <a:pt x="156" y="89"/>
                    <a:pt x="158" y="94"/>
                  </a:cubicBezTo>
                  <a:cubicBezTo>
                    <a:pt x="157" y="94"/>
                    <a:pt x="156" y="94"/>
                    <a:pt x="155" y="94"/>
                  </a:cubicBezTo>
                  <a:cubicBezTo>
                    <a:pt x="155" y="95"/>
                    <a:pt x="157" y="95"/>
                    <a:pt x="158" y="97"/>
                  </a:cubicBezTo>
                  <a:cubicBezTo>
                    <a:pt x="155" y="99"/>
                    <a:pt x="152" y="93"/>
                    <a:pt x="149" y="93"/>
                  </a:cubicBezTo>
                  <a:cubicBezTo>
                    <a:pt x="149" y="95"/>
                    <a:pt x="155" y="95"/>
                    <a:pt x="151" y="96"/>
                  </a:cubicBezTo>
                  <a:cubicBezTo>
                    <a:pt x="153" y="96"/>
                    <a:pt x="154" y="97"/>
                    <a:pt x="155" y="98"/>
                  </a:cubicBezTo>
                  <a:cubicBezTo>
                    <a:pt x="156" y="98"/>
                    <a:pt x="156" y="99"/>
                    <a:pt x="156" y="99"/>
                  </a:cubicBezTo>
                  <a:cubicBezTo>
                    <a:pt x="156" y="99"/>
                    <a:pt x="157" y="100"/>
                    <a:pt x="157" y="100"/>
                  </a:cubicBezTo>
                  <a:cubicBezTo>
                    <a:pt x="157" y="100"/>
                    <a:pt x="158" y="100"/>
                    <a:pt x="159" y="100"/>
                  </a:cubicBezTo>
                  <a:cubicBezTo>
                    <a:pt x="157" y="101"/>
                    <a:pt x="157" y="101"/>
                    <a:pt x="157" y="101"/>
                  </a:cubicBezTo>
                  <a:cubicBezTo>
                    <a:pt x="157" y="101"/>
                    <a:pt x="159" y="101"/>
                    <a:pt x="159" y="101"/>
                  </a:cubicBezTo>
                  <a:cubicBezTo>
                    <a:pt x="159" y="101"/>
                    <a:pt x="156" y="102"/>
                    <a:pt x="156" y="102"/>
                  </a:cubicBezTo>
                  <a:cubicBezTo>
                    <a:pt x="158" y="102"/>
                    <a:pt x="158" y="102"/>
                    <a:pt x="157" y="103"/>
                  </a:cubicBezTo>
                  <a:cubicBezTo>
                    <a:pt x="157" y="103"/>
                    <a:pt x="157" y="104"/>
                    <a:pt x="158" y="104"/>
                  </a:cubicBezTo>
                  <a:cubicBezTo>
                    <a:pt x="157" y="103"/>
                    <a:pt x="157" y="103"/>
                    <a:pt x="158" y="103"/>
                  </a:cubicBezTo>
                  <a:cubicBezTo>
                    <a:pt x="159" y="103"/>
                    <a:pt x="160" y="103"/>
                    <a:pt x="161" y="102"/>
                  </a:cubicBezTo>
                  <a:cubicBezTo>
                    <a:pt x="163" y="103"/>
                    <a:pt x="163" y="103"/>
                    <a:pt x="163" y="104"/>
                  </a:cubicBezTo>
                  <a:cubicBezTo>
                    <a:pt x="160" y="105"/>
                    <a:pt x="156" y="105"/>
                    <a:pt x="156" y="106"/>
                  </a:cubicBezTo>
                  <a:cubicBezTo>
                    <a:pt x="156" y="106"/>
                    <a:pt x="158" y="105"/>
                    <a:pt x="159" y="106"/>
                  </a:cubicBezTo>
                  <a:cubicBezTo>
                    <a:pt x="158" y="106"/>
                    <a:pt x="156" y="107"/>
                    <a:pt x="155" y="106"/>
                  </a:cubicBezTo>
                  <a:cubicBezTo>
                    <a:pt x="155" y="107"/>
                    <a:pt x="156" y="107"/>
                    <a:pt x="156" y="107"/>
                  </a:cubicBezTo>
                  <a:cubicBezTo>
                    <a:pt x="157" y="108"/>
                    <a:pt x="158" y="108"/>
                    <a:pt x="158" y="108"/>
                  </a:cubicBezTo>
                  <a:cubicBezTo>
                    <a:pt x="157" y="108"/>
                    <a:pt x="157" y="108"/>
                    <a:pt x="157" y="108"/>
                  </a:cubicBezTo>
                  <a:cubicBezTo>
                    <a:pt x="157" y="108"/>
                    <a:pt x="157" y="109"/>
                    <a:pt x="157" y="109"/>
                  </a:cubicBezTo>
                  <a:cubicBezTo>
                    <a:pt x="157" y="110"/>
                    <a:pt x="157" y="112"/>
                    <a:pt x="157" y="113"/>
                  </a:cubicBezTo>
                  <a:cubicBezTo>
                    <a:pt x="155" y="112"/>
                    <a:pt x="155" y="112"/>
                    <a:pt x="155" y="112"/>
                  </a:cubicBezTo>
                  <a:cubicBezTo>
                    <a:pt x="150" y="116"/>
                    <a:pt x="157" y="116"/>
                    <a:pt x="152" y="120"/>
                  </a:cubicBezTo>
                  <a:cubicBezTo>
                    <a:pt x="152" y="116"/>
                    <a:pt x="152" y="116"/>
                    <a:pt x="152" y="116"/>
                  </a:cubicBezTo>
                  <a:cubicBezTo>
                    <a:pt x="150" y="119"/>
                    <a:pt x="150" y="119"/>
                    <a:pt x="150" y="119"/>
                  </a:cubicBezTo>
                  <a:cubicBezTo>
                    <a:pt x="149" y="117"/>
                    <a:pt x="149" y="117"/>
                    <a:pt x="149" y="117"/>
                  </a:cubicBezTo>
                  <a:cubicBezTo>
                    <a:pt x="148" y="121"/>
                    <a:pt x="147" y="121"/>
                    <a:pt x="145" y="124"/>
                  </a:cubicBezTo>
                  <a:cubicBezTo>
                    <a:pt x="147" y="124"/>
                    <a:pt x="148" y="126"/>
                    <a:pt x="146" y="128"/>
                  </a:cubicBezTo>
                  <a:cubicBezTo>
                    <a:pt x="144" y="129"/>
                    <a:pt x="145" y="126"/>
                    <a:pt x="143" y="130"/>
                  </a:cubicBezTo>
                  <a:cubicBezTo>
                    <a:pt x="142" y="128"/>
                    <a:pt x="142" y="127"/>
                    <a:pt x="144" y="126"/>
                  </a:cubicBezTo>
                  <a:cubicBezTo>
                    <a:pt x="144" y="126"/>
                    <a:pt x="144" y="125"/>
                    <a:pt x="144" y="124"/>
                  </a:cubicBezTo>
                  <a:cubicBezTo>
                    <a:pt x="141" y="125"/>
                    <a:pt x="140" y="128"/>
                    <a:pt x="139" y="130"/>
                  </a:cubicBezTo>
                  <a:cubicBezTo>
                    <a:pt x="140" y="129"/>
                    <a:pt x="140" y="129"/>
                    <a:pt x="141" y="129"/>
                  </a:cubicBezTo>
                  <a:cubicBezTo>
                    <a:pt x="139" y="135"/>
                    <a:pt x="139" y="135"/>
                    <a:pt x="139" y="135"/>
                  </a:cubicBezTo>
                  <a:cubicBezTo>
                    <a:pt x="138" y="135"/>
                    <a:pt x="138" y="134"/>
                    <a:pt x="138" y="134"/>
                  </a:cubicBezTo>
                  <a:cubicBezTo>
                    <a:pt x="137" y="135"/>
                    <a:pt x="138" y="136"/>
                    <a:pt x="137" y="137"/>
                  </a:cubicBezTo>
                  <a:cubicBezTo>
                    <a:pt x="136" y="136"/>
                    <a:pt x="134" y="135"/>
                    <a:pt x="135" y="133"/>
                  </a:cubicBezTo>
                  <a:cubicBezTo>
                    <a:pt x="133" y="138"/>
                    <a:pt x="133" y="138"/>
                    <a:pt x="133" y="138"/>
                  </a:cubicBezTo>
                  <a:cubicBezTo>
                    <a:pt x="132" y="138"/>
                    <a:pt x="130" y="140"/>
                    <a:pt x="130" y="139"/>
                  </a:cubicBezTo>
                  <a:cubicBezTo>
                    <a:pt x="127" y="141"/>
                    <a:pt x="128" y="147"/>
                    <a:pt x="124" y="149"/>
                  </a:cubicBezTo>
                  <a:cubicBezTo>
                    <a:pt x="125" y="150"/>
                    <a:pt x="124" y="150"/>
                    <a:pt x="124" y="151"/>
                  </a:cubicBezTo>
                  <a:cubicBezTo>
                    <a:pt x="122" y="154"/>
                    <a:pt x="118" y="156"/>
                    <a:pt x="117" y="161"/>
                  </a:cubicBezTo>
                  <a:cubicBezTo>
                    <a:pt x="113" y="161"/>
                    <a:pt x="113" y="161"/>
                    <a:pt x="113" y="161"/>
                  </a:cubicBezTo>
                  <a:cubicBezTo>
                    <a:pt x="111" y="165"/>
                    <a:pt x="118" y="160"/>
                    <a:pt x="115" y="166"/>
                  </a:cubicBezTo>
                  <a:cubicBezTo>
                    <a:pt x="113" y="170"/>
                    <a:pt x="112" y="166"/>
                    <a:pt x="111" y="167"/>
                  </a:cubicBezTo>
                  <a:cubicBezTo>
                    <a:pt x="111" y="169"/>
                    <a:pt x="111" y="174"/>
                    <a:pt x="107" y="176"/>
                  </a:cubicBezTo>
                  <a:cubicBezTo>
                    <a:pt x="107" y="174"/>
                    <a:pt x="108" y="174"/>
                    <a:pt x="109" y="173"/>
                  </a:cubicBezTo>
                  <a:close/>
                  <a:moveTo>
                    <a:pt x="83" y="210"/>
                  </a:moveTo>
                  <a:cubicBezTo>
                    <a:pt x="83" y="209"/>
                    <a:pt x="83" y="207"/>
                    <a:pt x="84" y="207"/>
                  </a:cubicBezTo>
                  <a:cubicBezTo>
                    <a:pt x="86" y="209"/>
                    <a:pt x="84" y="209"/>
                    <a:pt x="83" y="210"/>
                  </a:cubicBezTo>
                  <a:close/>
                  <a:moveTo>
                    <a:pt x="38" y="229"/>
                  </a:moveTo>
                  <a:cubicBezTo>
                    <a:pt x="40" y="229"/>
                    <a:pt x="40" y="229"/>
                    <a:pt x="40" y="230"/>
                  </a:cubicBezTo>
                  <a:cubicBezTo>
                    <a:pt x="39" y="230"/>
                    <a:pt x="38" y="230"/>
                    <a:pt x="38" y="229"/>
                  </a:cubicBezTo>
                  <a:close/>
                  <a:moveTo>
                    <a:pt x="121" y="105"/>
                  </a:moveTo>
                  <a:cubicBezTo>
                    <a:pt x="121" y="105"/>
                    <a:pt x="121" y="105"/>
                    <a:pt x="121" y="105"/>
                  </a:cubicBezTo>
                  <a:cubicBezTo>
                    <a:pt x="121" y="106"/>
                    <a:pt x="121" y="106"/>
                    <a:pt x="121" y="105"/>
                  </a:cubicBezTo>
                  <a:close/>
                  <a:moveTo>
                    <a:pt x="119" y="103"/>
                  </a:moveTo>
                  <a:cubicBezTo>
                    <a:pt x="118" y="103"/>
                    <a:pt x="118" y="103"/>
                    <a:pt x="118" y="103"/>
                  </a:cubicBezTo>
                  <a:cubicBezTo>
                    <a:pt x="119" y="103"/>
                    <a:pt x="120" y="104"/>
                    <a:pt x="120" y="104"/>
                  </a:cubicBezTo>
                  <a:cubicBezTo>
                    <a:pt x="120" y="104"/>
                    <a:pt x="120" y="103"/>
                    <a:pt x="119" y="103"/>
                  </a:cubicBezTo>
                  <a:close/>
                  <a:moveTo>
                    <a:pt x="154" y="75"/>
                  </a:moveTo>
                  <a:cubicBezTo>
                    <a:pt x="154" y="76"/>
                    <a:pt x="154" y="76"/>
                    <a:pt x="154" y="76"/>
                  </a:cubicBezTo>
                  <a:cubicBezTo>
                    <a:pt x="153" y="76"/>
                    <a:pt x="153" y="75"/>
                    <a:pt x="154" y="75"/>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lstStyle/>
            <a:p>
              <a:endParaRPr lang="zh-CN" altLang="en-US">
                <a:cs typeface="+mn-ea"/>
                <a:sym typeface="+mn-lt"/>
              </a:endParaRPr>
            </a:p>
          </p:txBody>
        </p:sp>
      </p:grpSp>
      <p:grpSp>
        <p:nvGrpSpPr>
          <p:cNvPr id="93" name="组合 92"/>
          <p:cNvGrpSpPr/>
          <p:nvPr/>
        </p:nvGrpSpPr>
        <p:grpSpPr>
          <a:xfrm>
            <a:off x="1100330" y="4126098"/>
            <a:ext cx="268184" cy="228738"/>
            <a:chOff x="7011505" y="1230977"/>
            <a:chExt cx="268184" cy="228738"/>
          </a:xfrm>
        </p:grpSpPr>
        <p:sp>
          <p:nvSpPr>
            <p:cNvPr id="95" name="Freeform 20"/>
            <p:cNvSpPr>
              <a:spLocks noEditPoints="1"/>
            </p:cNvSpPr>
            <p:nvPr/>
          </p:nvSpPr>
          <p:spPr bwMode="auto">
            <a:xfrm>
              <a:off x="7011505" y="1230977"/>
              <a:ext cx="268184" cy="228738"/>
            </a:xfrm>
            <a:custGeom>
              <a:avLst/>
              <a:gdLst>
                <a:gd name="T0" fmla="*/ 22 w 409"/>
                <a:gd name="T1" fmla="*/ 267 h 407"/>
                <a:gd name="T2" fmla="*/ 20 w 409"/>
                <a:gd name="T3" fmla="*/ 260 h 407"/>
                <a:gd name="T4" fmla="*/ 407 w 409"/>
                <a:gd name="T5" fmla="*/ 244 h 407"/>
                <a:gd name="T6" fmla="*/ 54 w 409"/>
                <a:gd name="T7" fmla="*/ 78 h 407"/>
                <a:gd name="T8" fmla="*/ 99 w 409"/>
                <a:gd name="T9" fmla="*/ 371 h 407"/>
                <a:gd name="T10" fmla="*/ 18 w 409"/>
                <a:gd name="T11" fmla="*/ 263 h 407"/>
                <a:gd name="T12" fmla="*/ 104 w 409"/>
                <a:gd name="T13" fmla="*/ 373 h 407"/>
                <a:gd name="T14" fmla="*/ 15 w 409"/>
                <a:gd name="T15" fmla="*/ 240 h 407"/>
                <a:gd name="T16" fmla="*/ 19 w 409"/>
                <a:gd name="T17" fmla="*/ 258 h 407"/>
                <a:gd name="T18" fmla="*/ 19 w 409"/>
                <a:gd name="T19" fmla="*/ 259 h 407"/>
                <a:gd name="T20" fmla="*/ 69 w 409"/>
                <a:gd name="T21" fmla="*/ 59 h 407"/>
                <a:gd name="T22" fmla="*/ 298 w 409"/>
                <a:gd name="T23" fmla="*/ 23 h 407"/>
                <a:gd name="T24" fmla="*/ 249 w 409"/>
                <a:gd name="T25" fmla="*/ 7 h 407"/>
                <a:gd name="T26" fmla="*/ 193 w 409"/>
                <a:gd name="T27" fmla="*/ 4 h 407"/>
                <a:gd name="T28" fmla="*/ 81 w 409"/>
                <a:gd name="T29" fmla="*/ 49 h 407"/>
                <a:gd name="T30" fmla="*/ 49 w 409"/>
                <a:gd name="T31" fmla="*/ 85 h 407"/>
                <a:gd name="T32" fmla="*/ 19 w 409"/>
                <a:gd name="T33" fmla="*/ 145 h 407"/>
                <a:gd name="T34" fmla="*/ 44 w 409"/>
                <a:gd name="T35" fmla="*/ 87 h 407"/>
                <a:gd name="T36" fmla="*/ 22 w 409"/>
                <a:gd name="T37" fmla="*/ 128 h 407"/>
                <a:gd name="T38" fmla="*/ 45 w 409"/>
                <a:gd name="T39" fmla="*/ 320 h 407"/>
                <a:gd name="T40" fmla="*/ 83 w 409"/>
                <a:gd name="T41" fmla="*/ 361 h 407"/>
                <a:gd name="T42" fmla="*/ 300 w 409"/>
                <a:gd name="T43" fmla="*/ 387 h 407"/>
                <a:gd name="T44" fmla="*/ 249 w 409"/>
                <a:gd name="T45" fmla="*/ 402 h 407"/>
                <a:gd name="T46" fmla="*/ 178 w 409"/>
                <a:gd name="T47" fmla="*/ 403 h 407"/>
                <a:gd name="T48" fmla="*/ 151 w 409"/>
                <a:gd name="T49" fmla="*/ 396 h 407"/>
                <a:gd name="T50" fmla="*/ 123 w 409"/>
                <a:gd name="T51" fmla="*/ 383 h 407"/>
                <a:gd name="T52" fmla="*/ 168 w 409"/>
                <a:gd name="T53" fmla="*/ 399 h 407"/>
                <a:gd name="T54" fmla="*/ 210 w 409"/>
                <a:gd name="T55" fmla="*/ 403 h 407"/>
                <a:gd name="T56" fmla="*/ 261 w 409"/>
                <a:gd name="T57" fmla="*/ 397 h 407"/>
                <a:gd name="T58" fmla="*/ 170 w 409"/>
                <a:gd name="T59" fmla="*/ 401 h 407"/>
                <a:gd name="T60" fmla="*/ 234 w 409"/>
                <a:gd name="T61" fmla="*/ 403 h 407"/>
                <a:gd name="T62" fmla="*/ 303 w 409"/>
                <a:gd name="T63" fmla="*/ 382 h 407"/>
                <a:gd name="T64" fmla="*/ 355 w 409"/>
                <a:gd name="T65" fmla="*/ 345 h 407"/>
                <a:gd name="T66" fmla="*/ 391 w 409"/>
                <a:gd name="T67" fmla="*/ 292 h 407"/>
                <a:gd name="T68" fmla="*/ 348 w 409"/>
                <a:gd name="T69" fmla="*/ 348 h 407"/>
                <a:gd name="T70" fmla="*/ 271 w 409"/>
                <a:gd name="T71" fmla="*/ 394 h 407"/>
                <a:gd name="T72" fmla="*/ 298 w 409"/>
                <a:gd name="T73" fmla="*/ 382 h 407"/>
                <a:gd name="T74" fmla="*/ 385 w 409"/>
                <a:gd name="T75" fmla="*/ 300 h 407"/>
                <a:gd name="T76" fmla="*/ 367 w 409"/>
                <a:gd name="T77" fmla="*/ 324 h 407"/>
                <a:gd name="T78" fmla="*/ 364 w 409"/>
                <a:gd name="T79" fmla="*/ 328 h 407"/>
                <a:gd name="T80" fmla="*/ 394 w 409"/>
                <a:gd name="T81" fmla="*/ 278 h 407"/>
                <a:gd name="T82" fmla="*/ 408 w 409"/>
                <a:gd name="T83" fmla="*/ 224 h 407"/>
                <a:gd name="T84" fmla="*/ 403 w 409"/>
                <a:gd name="T85" fmla="*/ 247 h 407"/>
                <a:gd name="T86" fmla="*/ 378 w 409"/>
                <a:gd name="T87" fmla="*/ 305 h 407"/>
                <a:gd name="T88" fmla="*/ 345 w 409"/>
                <a:gd name="T89" fmla="*/ 345 h 407"/>
                <a:gd name="T90" fmla="*/ 176 w 409"/>
                <a:gd name="T91" fmla="*/ 395 h 407"/>
                <a:gd name="T92" fmla="*/ 87 w 409"/>
                <a:gd name="T93" fmla="*/ 353 h 407"/>
                <a:gd name="T94" fmla="*/ 95 w 409"/>
                <a:gd name="T95" fmla="*/ 46 h 407"/>
                <a:gd name="T96" fmla="*/ 373 w 409"/>
                <a:gd name="T97" fmla="*/ 93 h 407"/>
                <a:gd name="T98" fmla="*/ 397 w 409"/>
                <a:gd name="T99" fmla="*/ 143 h 407"/>
                <a:gd name="T100" fmla="*/ 406 w 409"/>
                <a:gd name="T101" fmla="*/ 182 h 407"/>
                <a:gd name="T102" fmla="*/ 368 w 409"/>
                <a:gd name="T103" fmla="*/ 82 h 407"/>
                <a:gd name="T104" fmla="*/ 377 w 409"/>
                <a:gd name="T105" fmla="*/ 94 h 407"/>
                <a:gd name="T106" fmla="*/ 397 w 409"/>
                <a:gd name="T107" fmla="*/ 132 h 407"/>
                <a:gd name="T108" fmla="*/ 370 w 409"/>
                <a:gd name="T109" fmla="*/ 81 h 407"/>
                <a:gd name="T110" fmla="*/ 324 w 409"/>
                <a:gd name="T111" fmla="*/ 36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 h="407">
                  <a:moveTo>
                    <a:pt x="302" y="386"/>
                  </a:moveTo>
                  <a:cubicBezTo>
                    <a:pt x="302" y="386"/>
                    <a:pt x="301" y="386"/>
                    <a:pt x="300" y="387"/>
                  </a:cubicBezTo>
                  <a:cubicBezTo>
                    <a:pt x="301" y="387"/>
                    <a:pt x="301" y="386"/>
                    <a:pt x="302" y="386"/>
                  </a:cubicBezTo>
                  <a:moveTo>
                    <a:pt x="21" y="264"/>
                  </a:moveTo>
                  <a:cubicBezTo>
                    <a:pt x="21" y="265"/>
                    <a:pt x="22" y="265"/>
                    <a:pt x="22" y="265"/>
                  </a:cubicBezTo>
                  <a:cubicBezTo>
                    <a:pt x="22" y="266"/>
                    <a:pt x="22" y="267"/>
                    <a:pt x="22" y="267"/>
                  </a:cubicBezTo>
                  <a:cubicBezTo>
                    <a:pt x="23" y="268"/>
                    <a:pt x="23" y="268"/>
                    <a:pt x="23" y="268"/>
                  </a:cubicBezTo>
                  <a:cubicBezTo>
                    <a:pt x="23" y="268"/>
                    <a:pt x="22" y="267"/>
                    <a:pt x="21" y="264"/>
                  </a:cubicBezTo>
                  <a:moveTo>
                    <a:pt x="20" y="260"/>
                  </a:moveTo>
                  <a:cubicBezTo>
                    <a:pt x="20" y="260"/>
                    <a:pt x="20" y="261"/>
                    <a:pt x="20" y="262"/>
                  </a:cubicBezTo>
                  <a:cubicBezTo>
                    <a:pt x="21" y="263"/>
                    <a:pt x="21" y="263"/>
                    <a:pt x="21" y="264"/>
                  </a:cubicBezTo>
                  <a:cubicBezTo>
                    <a:pt x="21" y="263"/>
                    <a:pt x="20" y="261"/>
                    <a:pt x="20" y="260"/>
                  </a:cubicBezTo>
                  <a:moveTo>
                    <a:pt x="19" y="257"/>
                  </a:moveTo>
                  <a:cubicBezTo>
                    <a:pt x="19" y="258"/>
                    <a:pt x="19" y="258"/>
                    <a:pt x="19" y="259"/>
                  </a:cubicBezTo>
                  <a:cubicBezTo>
                    <a:pt x="20" y="259"/>
                    <a:pt x="20" y="259"/>
                    <a:pt x="20" y="260"/>
                  </a:cubicBezTo>
                  <a:cubicBezTo>
                    <a:pt x="20" y="259"/>
                    <a:pt x="20" y="259"/>
                    <a:pt x="19" y="258"/>
                  </a:cubicBezTo>
                  <a:cubicBezTo>
                    <a:pt x="19" y="258"/>
                    <a:pt x="19" y="258"/>
                    <a:pt x="19" y="257"/>
                  </a:cubicBezTo>
                  <a:moveTo>
                    <a:pt x="407" y="244"/>
                  </a:moveTo>
                  <a:cubicBezTo>
                    <a:pt x="407" y="245"/>
                    <a:pt x="406" y="247"/>
                    <a:pt x="406" y="248"/>
                  </a:cubicBezTo>
                  <a:cubicBezTo>
                    <a:pt x="406" y="247"/>
                    <a:pt x="407" y="246"/>
                    <a:pt x="407" y="244"/>
                  </a:cubicBezTo>
                  <a:moveTo>
                    <a:pt x="48" y="85"/>
                  </a:moveTo>
                  <a:cubicBezTo>
                    <a:pt x="47" y="87"/>
                    <a:pt x="45" y="89"/>
                    <a:pt x="44" y="91"/>
                  </a:cubicBezTo>
                  <a:cubicBezTo>
                    <a:pt x="45" y="89"/>
                    <a:pt x="47" y="87"/>
                    <a:pt x="48" y="85"/>
                  </a:cubicBezTo>
                  <a:moveTo>
                    <a:pt x="54" y="78"/>
                  </a:moveTo>
                  <a:cubicBezTo>
                    <a:pt x="52" y="80"/>
                    <a:pt x="50" y="83"/>
                    <a:pt x="48" y="85"/>
                  </a:cubicBezTo>
                  <a:cubicBezTo>
                    <a:pt x="48" y="85"/>
                    <a:pt x="48" y="85"/>
                    <a:pt x="48" y="85"/>
                  </a:cubicBezTo>
                  <a:cubicBezTo>
                    <a:pt x="50" y="83"/>
                    <a:pt x="51" y="81"/>
                    <a:pt x="53" y="79"/>
                  </a:cubicBezTo>
                  <a:cubicBezTo>
                    <a:pt x="53" y="79"/>
                    <a:pt x="53" y="78"/>
                    <a:pt x="54" y="78"/>
                  </a:cubicBezTo>
                  <a:moveTo>
                    <a:pt x="113" y="379"/>
                  </a:moveTo>
                  <a:cubicBezTo>
                    <a:pt x="109" y="376"/>
                    <a:pt x="104" y="373"/>
                    <a:pt x="99" y="371"/>
                  </a:cubicBezTo>
                  <a:cubicBezTo>
                    <a:pt x="95" y="368"/>
                    <a:pt x="90" y="364"/>
                    <a:pt x="87" y="362"/>
                  </a:cubicBezTo>
                  <a:cubicBezTo>
                    <a:pt x="68" y="347"/>
                    <a:pt x="54" y="331"/>
                    <a:pt x="42" y="314"/>
                  </a:cubicBezTo>
                  <a:cubicBezTo>
                    <a:pt x="40" y="309"/>
                    <a:pt x="37" y="305"/>
                    <a:pt x="34" y="300"/>
                  </a:cubicBezTo>
                  <a:cubicBezTo>
                    <a:pt x="31" y="296"/>
                    <a:pt x="29" y="291"/>
                    <a:pt x="27" y="286"/>
                  </a:cubicBezTo>
                  <a:cubicBezTo>
                    <a:pt x="25" y="281"/>
                    <a:pt x="23" y="276"/>
                    <a:pt x="21" y="271"/>
                  </a:cubicBezTo>
                  <a:cubicBezTo>
                    <a:pt x="20" y="269"/>
                    <a:pt x="19" y="266"/>
                    <a:pt x="18" y="263"/>
                  </a:cubicBezTo>
                  <a:cubicBezTo>
                    <a:pt x="18" y="261"/>
                    <a:pt x="17" y="258"/>
                    <a:pt x="16" y="255"/>
                  </a:cubicBezTo>
                  <a:cubicBezTo>
                    <a:pt x="16" y="253"/>
                    <a:pt x="15" y="251"/>
                    <a:pt x="15" y="249"/>
                  </a:cubicBezTo>
                  <a:cubicBezTo>
                    <a:pt x="20" y="272"/>
                    <a:pt x="30" y="293"/>
                    <a:pt x="43" y="312"/>
                  </a:cubicBezTo>
                  <a:cubicBezTo>
                    <a:pt x="56" y="333"/>
                    <a:pt x="73" y="351"/>
                    <a:pt x="95" y="366"/>
                  </a:cubicBezTo>
                  <a:cubicBezTo>
                    <a:pt x="96" y="368"/>
                    <a:pt x="98" y="369"/>
                    <a:pt x="99" y="370"/>
                  </a:cubicBezTo>
                  <a:cubicBezTo>
                    <a:pt x="101" y="371"/>
                    <a:pt x="103" y="372"/>
                    <a:pt x="104" y="373"/>
                  </a:cubicBezTo>
                  <a:cubicBezTo>
                    <a:pt x="107" y="375"/>
                    <a:pt x="110" y="377"/>
                    <a:pt x="113" y="379"/>
                  </a:cubicBezTo>
                  <a:moveTo>
                    <a:pt x="19" y="259"/>
                  </a:moveTo>
                  <a:cubicBezTo>
                    <a:pt x="18" y="253"/>
                    <a:pt x="16" y="247"/>
                    <a:pt x="15" y="242"/>
                  </a:cubicBezTo>
                  <a:cubicBezTo>
                    <a:pt x="11" y="221"/>
                    <a:pt x="10" y="200"/>
                    <a:pt x="13" y="178"/>
                  </a:cubicBezTo>
                  <a:cubicBezTo>
                    <a:pt x="11" y="198"/>
                    <a:pt x="11" y="216"/>
                    <a:pt x="14" y="230"/>
                  </a:cubicBezTo>
                  <a:cubicBezTo>
                    <a:pt x="14" y="234"/>
                    <a:pt x="15" y="237"/>
                    <a:pt x="15" y="240"/>
                  </a:cubicBezTo>
                  <a:cubicBezTo>
                    <a:pt x="15" y="241"/>
                    <a:pt x="15" y="242"/>
                    <a:pt x="16" y="243"/>
                  </a:cubicBezTo>
                  <a:cubicBezTo>
                    <a:pt x="15" y="242"/>
                    <a:pt x="15" y="242"/>
                    <a:pt x="15" y="242"/>
                  </a:cubicBezTo>
                  <a:cubicBezTo>
                    <a:pt x="16" y="247"/>
                    <a:pt x="18" y="252"/>
                    <a:pt x="19" y="257"/>
                  </a:cubicBezTo>
                  <a:cubicBezTo>
                    <a:pt x="18" y="254"/>
                    <a:pt x="17" y="250"/>
                    <a:pt x="16" y="245"/>
                  </a:cubicBezTo>
                  <a:cubicBezTo>
                    <a:pt x="16" y="247"/>
                    <a:pt x="17" y="248"/>
                    <a:pt x="17" y="249"/>
                  </a:cubicBezTo>
                  <a:cubicBezTo>
                    <a:pt x="18" y="252"/>
                    <a:pt x="19" y="256"/>
                    <a:pt x="19" y="258"/>
                  </a:cubicBezTo>
                  <a:cubicBezTo>
                    <a:pt x="36" y="313"/>
                    <a:pt x="75" y="358"/>
                    <a:pt x="123" y="381"/>
                  </a:cubicBezTo>
                  <a:cubicBezTo>
                    <a:pt x="104" y="372"/>
                    <a:pt x="79" y="355"/>
                    <a:pt x="58" y="331"/>
                  </a:cubicBezTo>
                  <a:cubicBezTo>
                    <a:pt x="43" y="312"/>
                    <a:pt x="30" y="290"/>
                    <a:pt x="22" y="265"/>
                  </a:cubicBezTo>
                  <a:cubicBezTo>
                    <a:pt x="21" y="265"/>
                    <a:pt x="21" y="264"/>
                    <a:pt x="21" y="264"/>
                  </a:cubicBezTo>
                  <a:cubicBezTo>
                    <a:pt x="21" y="263"/>
                    <a:pt x="20" y="261"/>
                    <a:pt x="20" y="259"/>
                  </a:cubicBezTo>
                  <a:cubicBezTo>
                    <a:pt x="19" y="259"/>
                    <a:pt x="19" y="259"/>
                    <a:pt x="19" y="259"/>
                  </a:cubicBezTo>
                  <a:moveTo>
                    <a:pt x="13" y="177"/>
                  </a:moveTo>
                  <a:cubicBezTo>
                    <a:pt x="13" y="174"/>
                    <a:pt x="14" y="171"/>
                    <a:pt x="14" y="168"/>
                  </a:cubicBezTo>
                  <a:cubicBezTo>
                    <a:pt x="14" y="172"/>
                    <a:pt x="13" y="175"/>
                    <a:pt x="13" y="177"/>
                  </a:cubicBezTo>
                  <a:moveTo>
                    <a:pt x="48" y="324"/>
                  </a:moveTo>
                  <a:cubicBezTo>
                    <a:pt x="19" y="284"/>
                    <a:pt x="5" y="234"/>
                    <a:pt x="9" y="186"/>
                  </a:cubicBezTo>
                  <a:cubicBezTo>
                    <a:pt x="14" y="138"/>
                    <a:pt x="35" y="92"/>
                    <a:pt x="69" y="59"/>
                  </a:cubicBezTo>
                  <a:cubicBezTo>
                    <a:pt x="103" y="26"/>
                    <a:pt x="149" y="6"/>
                    <a:pt x="195" y="2"/>
                  </a:cubicBezTo>
                  <a:cubicBezTo>
                    <a:pt x="200" y="2"/>
                    <a:pt x="205" y="2"/>
                    <a:pt x="210" y="2"/>
                  </a:cubicBezTo>
                  <a:cubicBezTo>
                    <a:pt x="250" y="2"/>
                    <a:pt x="290" y="14"/>
                    <a:pt x="323" y="37"/>
                  </a:cubicBezTo>
                  <a:cubicBezTo>
                    <a:pt x="321" y="36"/>
                    <a:pt x="319" y="35"/>
                    <a:pt x="317" y="34"/>
                  </a:cubicBezTo>
                  <a:cubicBezTo>
                    <a:pt x="314" y="32"/>
                    <a:pt x="311" y="30"/>
                    <a:pt x="308" y="28"/>
                  </a:cubicBezTo>
                  <a:cubicBezTo>
                    <a:pt x="305" y="26"/>
                    <a:pt x="301" y="25"/>
                    <a:pt x="298" y="23"/>
                  </a:cubicBezTo>
                  <a:cubicBezTo>
                    <a:pt x="293" y="21"/>
                    <a:pt x="293" y="21"/>
                    <a:pt x="293" y="21"/>
                  </a:cubicBezTo>
                  <a:cubicBezTo>
                    <a:pt x="291" y="20"/>
                    <a:pt x="289" y="19"/>
                    <a:pt x="287" y="18"/>
                  </a:cubicBezTo>
                  <a:cubicBezTo>
                    <a:pt x="282" y="17"/>
                    <a:pt x="277" y="15"/>
                    <a:pt x="272" y="13"/>
                  </a:cubicBezTo>
                  <a:cubicBezTo>
                    <a:pt x="267" y="11"/>
                    <a:pt x="262" y="10"/>
                    <a:pt x="257" y="9"/>
                  </a:cubicBezTo>
                  <a:cubicBezTo>
                    <a:pt x="253" y="8"/>
                    <a:pt x="253" y="8"/>
                    <a:pt x="253" y="8"/>
                  </a:cubicBezTo>
                  <a:cubicBezTo>
                    <a:pt x="249" y="7"/>
                    <a:pt x="249" y="7"/>
                    <a:pt x="249" y="7"/>
                  </a:cubicBezTo>
                  <a:cubicBezTo>
                    <a:pt x="241" y="6"/>
                    <a:pt x="241" y="6"/>
                    <a:pt x="241" y="6"/>
                  </a:cubicBezTo>
                  <a:cubicBezTo>
                    <a:pt x="233" y="4"/>
                    <a:pt x="233" y="4"/>
                    <a:pt x="233" y="4"/>
                  </a:cubicBezTo>
                  <a:cubicBezTo>
                    <a:pt x="226" y="4"/>
                    <a:pt x="226" y="4"/>
                    <a:pt x="226" y="4"/>
                  </a:cubicBezTo>
                  <a:cubicBezTo>
                    <a:pt x="221" y="4"/>
                    <a:pt x="217" y="3"/>
                    <a:pt x="213" y="3"/>
                  </a:cubicBezTo>
                  <a:cubicBezTo>
                    <a:pt x="208" y="3"/>
                    <a:pt x="204" y="3"/>
                    <a:pt x="200" y="3"/>
                  </a:cubicBezTo>
                  <a:cubicBezTo>
                    <a:pt x="193" y="4"/>
                    <a:pt x="193" y="4"/>
                    <a:pt x="193" y="4"/>
                  </a:cubicBezTo>
                  <a:cubicBezTo>
                    <a:pt x="191" y="4"/>
                    <a:pt x="189" y="4"/>
                    <a:pt x="187" y="4"/>
                  </a:cubicBezTo>
                  <a:cubicBezTo>
                    <a:pt x="174" y="6"/>
                    <a:pt x="174" y="6"/>
                    <a:pt x="174" y="6"/>
                  </a:cubicBezTo>
                  <a:cubicBezTo>
                    <a:pt x="158" y="9"/>
                    <a:pt x="141" y="14"/>
                    <a:pt x="125" y="21"/>
                  </a:cubicBezTo>
                  <a:cubicBezTo>
                    <a:pt x="117" y="24"/>
                    <a:pt x="110" y="29"/>
                    <a:pt x="102" y="34"/>
                  </a:cubicBezTo>
                  <a:cubicBezTo>
                    <a:pt x="99" y="36"/>
                    <a:pt x="95" y="39"/>
                    <a:pt x="92" y="41"/>
                  </a:cubicBezTo>
                  <a:cubicBezTo>
                    <a:pt x="88" y="44"/>
                    <a:pt x="84" y="46"/>
                    <a:pt x="81" y="49"/>
                  </a:cubicBezTo>
                  <a:cubicBezTo>
                    <a:pt x="78" y="52"/>
                    <a:pt x="74" y="55"/>
                    <a:pt x="71" y="58"/>
                  </a:cubicBezTo>
                  <a:cubicBezTo>
                    <a:pt x="68" y="62"/>
                    <a:pt x="65" y="65"/>
                    <a:pt x="61" y="68"/>
                  </a:cubicBezTo>
                  <a:cubicBezTo>
                    <a:pt x="60" y="70"/>
                    <a:pt x="58" y="72"/>
                    <a:pt x="57" y="74"/>
                  </a:cubicBezTo>
                  <a:cubicBezTo>
                    <a:pt x="56" y="75"/>
                    <a:pt x="55" y="76"/>
                    <a:pt x="54" y="78"/>
                  </a:cubicBezTo>
                  <a:cubicBezTo>
                    <a:pt x="68" y="60"/>
                    <a:pt x="83" y="47"/>
                    <a:pt x="99" y="37"/>
                  </a:cubicBezTo>
                  <a:cubicBezTo>
                    <a:pt x="80" y="50"/>
                    <a:pt x="63" y="66"/>
                    <a:pt x="49" y="85"/>
                  </a:cubicBezTo>
                  <a:cubicBezTo>
                    <a:pt x="48" y="87"/>
                    <a:pt x="47" y="88"/>
                    <a:pt x="46" y="89"/>
                  </a:cubicBezTo>
                  <a:cubicBezTo>
                    <a:pt x="46" y="90"/>
                    <a:pt x="45" y="91"/>
                    <a:pt x="44" y="93"/>
                  </a:cubicBezTo>
                  <a:cubicBezTo>
                    <a:pt x="43" y="95"/>
                    <a:pt x="41" y="98"/>
                    <a:pt x="40" y="100"/>
                  </a:cubicBezTo>
                  <a:cubicBezTo>
                    <a:pt x="36" y="105"/>
                    <a:pt x="36" y="105"/>
                    <a:pt x="36" y="105"/>
                  </a:cubicBezTo>
                  <a:cubicBezTo>
                    <a:pt x="33" y="111"/>
                    <a:pt x="33" y="111"/>
                    <a:pt x="33" y="111"/>
                  </a:cubicBezTo>
                  <a:cubicBezTo>
                    <a:pt x="27" y="122"/>
                    <a:pt x="23" y="133"/>
                    <a:pt x="19" y="145"/>
                  </a:cubicBezTo>
                  <a:cubicBezTo>
                    <a:pt x="0" y="205"/>
                    <a:pt x="11" y="272"/>
                    <a:pt x="48" y="324"/>
                  </a:cubicBezTo>
                  <a:moveTo>
                    <a:pt x="212" y="0"/>
                  </a:moveTo>
                  <a:cubicBezTo>
                    <a:pt x="192" y="0"/>
                    <a:pt x="172" y="3"/>
                    <a:pt x="153" y="8"/>
                  </a:cubicBezTo>
                  <a:cubicBezTo>
                    <a:pt x="133" y="14"/>
                    <a:pt x="115" y="23"/>
                    <a:pt x="98" y="34"/>
                  </a:cubicBezTo>
                  <a:cubicBezTo>
                    <a:pt x="81" y="45"/>
                    <a:pt x="66" y="59"/>
                    <a:pt x="53" y="75"/>
                  </a:cubicBezTo>
                  <a:cubicBezTo>
                    <a:pt x="44" y="87"/>
                    <a:pt x="44" y="87"/>
                    <a:pt x="44" y="87"/>
                  </a:cubicBezTo>
                  <a:cubicBezTo>
                    <a:pt x="36" y="100"/>
                    <a:pt x="36" y="100"/>
                    <a:pt x="36" y="100"/>
                  </a:cubicBezTo>
                  <a:cubicBezTo>
                    <a:pt x="33" y="104"/>
                    <a:pt x="33" y="104"/>
                    <a:pt x="33" y="104"/>
                  </a:cubicBezTo>
                  <a:cubicBezTo>
                    <a:pt x="33" y="105"/>
                    <a:pt x="32" y="106"/>
                    <a:pt x="32" y="107"/>
                  </a:cubicBezTo>
                  <a:cubicBezTo>
                    <a:pt x="28" y="114"/>
                    <a:pt x="28" y="114"/>
                    <a:pt x="28" y="114"/>
                  </a:cubicBezTo>
                  <a:cubicBezTo>
                    <a:pt x="25" y="121"/>
                    <a:pt x="25" y="121"/>
                    <a:pt x="25" y="121"/>
                  </a:cubicBezTo>
                  <a:cubicBezTo>
                    <a:pt x="24" y="123"/>
                    <a:pt x="23" y="126"/>
                    <a:pt x="22" y="128"/>
                  </a:cubicBezTo>
                  <a:cubicBezTo>
                    <a:pt x="14" y="147"/>
                    <a:pt x="10" y="167"/>
                    <a:pt x="8" y="188"/>
                  </a:cubicBezTo>
                  <a:cubicBezTo>
                    <a:pt x="8" y="193"/>
                    <a:pt x="7" y="198"/>
                    <a:pt x="7" y="203"/>
                  </a:cubicBezTo>
                  <a:cubicBezTo>
                    <a:pt x="8" y="205"/>
                    <a:pt x="8" y="205"/>
                    <a:pt x="8" y="205"/>
                  </a:cubicBezTo>
                  <a:cubicBezTo>
                    <a:pt x="8" y="205"/>
                    <a:pt x="8" y="205"/>
                    <a:pt x="8" y="205"/>
                  </a:cubicBezTo>
                  <a:cubicBezTo>
                    <a:pt x="8" y="221"/>
                    <a:pt x="10" y="238"/>
                    <a:pt x="14" y="253"/>
                  </a:cubicBezTo>
                  <a:cubicBezTo>
                    <a:pt x="20" y="277"/>
                    <a:pt x="30" y="300"/>
                    <a:pt x="45" y="320"/>
                  </a:cubicBezTo>
                  <a:cubicBezTo>
                    <a:pt x="47" y="323"/>
                    <a:pt x="50" y="326"/>
                    <a:pt x="52" y="330"/>
                  </a:cubicBezTo>
                  <a:cubicBezTo>
                    <a:pt x="54" y="332"/>
                    <a:pt x="56" y="334"/>
                    <a:pt x="57" y="336"/>
                  </a:cubicBezTo>
                  <a:cubicBezTo>
                    <a:pt x="59" y="338"/>
                    <a:pt x="61" y="340"/>
                    <a:pt x="62" y="342"/>
                  </a:cubicBezTo>
                  <a:cubicBezTo>
                    <a:pt x="64" y="344"/>
                    <a:pt x="66" y="346"/>
                    <a:pt x="67" y="347"/>
                  </a:cubicBezTo>
                  <a:cubicBezTo>
                    <a:pt x="69" y="349"/>
                    <a:pt x="71" y="351"/>
                    <a:pt x="73" y="353"/>
                  </a:cubicBezTo>
                  <a:cubicBezTo>
                    <a:pt x="77" y="356"/>
                    <a:pt x="80" y="359"/>
                    <a:pt x="83" y="361"/>
                  </a:cubicBezTo>
                  <a:cubicBezTo>
                    <a:pt x="110" y="383"/>
                    <a:pt x="144" y="399"/>
                    <a:pt x="179" y="404"/>
                  </a:cubicBezTo>
                  <a:cubicBezTo>
                    <a:pt x="190" y="406"/>
                    <a:pt x="201" y="407"/>
                    <a:pt x="213" y="407"/>
                  </a:cubicBezTo>
                  <a:cubicBezTo>
                    <a:pt x="236" y="407"/>
                    <a:pt x="259" y="403"/>
                    <a:pt x="279" y="395"/>
                  </a:cubicBezTo>
                  <a:cubicBezTo>
                    <a:pt x="279" y="395"/>
                    <a:pt x="285" y="393"/>
                    <a:pt x="291" y="391"/>
                  </a:cubicBezTo>
                  <a:cubicBezTo>
                    <a:pt x="294" y="390"/>
                    <a:pt x="297" y="388"/>
                    <a:pt x="299" y="388"/>
                  </a:cubicBezTo>
                  <a:cubicBezTo>
                    <a:pt x="299" y="387"/>
                    <a:pt x="300" y="387"/>
                    <a:pt x="300" y="387"/>
                  </a:cubicBezTo>
                  <a:cubicBezTo>
                    <a:pt x="292" y="391"/>
                    <a:pt x="283" y="394"/>
                    <a:pt x="275" y="396"/>
                  </a:cubicBezTo>
                  <a:cubicBezTo>
                    <a:pt x="274" y="397"/>
                    <a:pt x="273" y="397"/>
                    <a:pt x="272" y="397"/>
                  </a:cubicBezTo>
                  <a:cubicBezTo>
                    <a:pt x="270" y="398"/>
                    <a:pt x="268" y="398"/>
                    <a:pt x="267" y="399"/>
                  </a:cubicBezTo>
                  <a:cubicBezTo>
                    <a:pt x="264" y="399"/>
                    <a:pt x="261" y="400"/>
                    <a:pt x="258" y="401"/>
                  </a:cubicBezTo>
                  <a:cubicBezTo>
                    <a:pt x="257" y="401"/>
                    <a:pt x="255" y="401"/>
                    <a:pt x="254" y="402"/>
                  </a:cubicBezTo>
                  <a:cubicBezTo>
                    <a:pt x="252" y="402"/>
                    <a:pt x="250" y="402"/>
                    <a:pt x="249" y="402"/>
                  </a:cubicBezTo>
                  <a:cubicBezTo>
                    <a:pt x="242" y="403"/>
                    <a:pt x="235" y="405"/>
                    <a:pt x="227" y="405"/>
                  </a:cubicBezTo>
                  <a:cubicBezTo>
                    <a:pt x="223" y="405"/>
                    <a:pt x="220" y="405"/>
                    <a:pt x="216" y="406"/>
                  </a:cubicBezTo>
                  <a:cubicBezTo>
                    <a:pt x="215" y="406"/>
                    <a:pt x="214" y="406"/>
                    <a:pt x="213" y="406"/>
                  </a:cubicBezTo>
                  <a:cubicBezTo>
                    <a:pt x="210" y="406"/>
                    <a:pt x="207" y="405"/>
                    <a:pt x="203" y="405"/>
                  </a:cubicBezTo>
                  <a:cubicBezTo>
                    <a:pt x="199" y="405"/>
                    <a:pt x="195" y="405"/>
                    <a:pt x="191" y="405"/>
                  </a:cubicBezTo>
                  <a:cubicBezTo>
                    <a:pt x="187" y="404"/>
                    <a:pt x="183" y="403"/>
                    <a:pt x="178" y="403"/>
                  </a:cubicBezTo>
                  <a:cubicBezTo>
                    <a:pt x="144" y="398"/>
                    <a:pt x="110" y="382"/>
                    <a:pt x="85" y="362"/>
                  </a:cubicBezTo>
                  <a:cubicBezTo>
                    <a:pt x="71" y="350"/>
                    <a:pt x="57" y="338"/>
                    <a:pt x="47" y="323"/>
                  </a:cubicBezTo>
                  <a:cubicBezTo>
                    <a:pt x="49" y="325"/>
                    <a:pt x="52" y="328"/>
                    <a:pt x="54" y="331"/>
                  </a:cubicBezTo>
                  <a:cubicBezTo>
                    <a:pt x="57" y="335"/>
                    <a:pt x="60" y="338"/>
                    <a:pt x="63" y="341"/>
                  </a:cubicBezTo>
                  <a:cubicBezTo>
                    <a:pt x="89" y="370"/>
                    <a:pt x="128" y="392"/>
                    <a:pt x="164" y="399"/>
                  </a:cubicBezTo>
                  <a:cubicBezTo>
                    <a:pt x="159" y="398"/>
                    <a:pt x="155" y="397"/>
                    <a:pt x="151" y="396"/>
                  </a:cubicBezTo>
                  <a:cubicBezTo>
                    <a:pt x="147" y="394"/>
                    <a:pt x="142" y="392"/>
                    <a:pt x="138" y="391"/>
                  </a:cubicBezTo>
                  <a:cubicBezTo>
                    <a:pt x="134" y="389"/>
                    <a:pt x="130" y="387"/>
                    <a:pt x="126" y="385"/>
                  </a:cubicBezTo>
                  <a:cubicBezTo>
                    <a:pt x="124" y="384"/>
                    <a:pt x="122" y="383"/>
                    <a:pt x="119" y="382"/>
                  </a:cubicBezTo>
                  <a:cubicBezTo>
                    <a:pt x="118" y="381"/>
                    <a:pt x="117" y="381"/>
                    <a:pt x="116" y="380"/>
                  </a:cubicBezTo>
                  <a:cubicBezTo>
                    <a:pt x="116" y="380"/>
                    <a:pt x="115" y="380"/>
                    <a:pt x="114" y="379"/>
                  </a:cubicBezTo>
                  <a:cubicBezTo>
                    <a:pt x="117" y="381"/>
                    <a:pt x="120" y="382"/>
                    <a:pt x="123" y="383"/>
                  </a:cubicBezTo>
                  <a:cubicBezTo>
                    <a:pt x="126" y="385"/>
                    <a:pt x="129" y="386"/>
                    <a:pt x="131" y="387"/>
                  </a:cubicBezTo>
                  <a:cubicBezTo>
                    <a:pt x="132" y="388"/>
                    <a:pt x="133" y="388"/>
                    <a:pt x="134" y="389"/>
                  </a:cubicBezTo>
                  <a:cubicBezTo>
                    <a:pt x="135" y="389"/>
                    <a:pt x="136" y="389"/>
                    <a:pt x="137" y="390"/>
                  </a:cubicBezTo>
                  <a:cubicBezTo>
                    <a:pt x="138" y="390"/>
                    <a:pt x="140" y="391"/>
                    <a:pt x="142" y="392"/>
                  </a:cubicBezTo>
                  <a:cubicBezTo>
                    <a:pt x="145" y="393"/>
                    <a:pt x="148" y="394"/>
                    <a:pt x="151" y="395"/>
                  </a:cubicBezTo>
                  <a:cubicBezTo>
                    <a:pt x="158" y="397"/>
                    <a:pt x="163" y="398"/>
                    <a:pt x="168" y="399"/>
                  </a:cubicBezTo>
                  <a:cubicBezTo>
                    <a:pt x="170" y="400"/>
                    <a:pt x="171" y="400"/>
                    <a:pt x="172" y="400"/>
                  </a:cubicBezTo>
                  <a:cubicBezTo>
                    <a:pt x="174" y="400"/>
                    <a:pt x="175" y="400"/>
                    <a:pt x="176" y="401"/>
                  </a:cubicBezTo>
                  <a:cubicBezTo>
                    <a:pt x="178" y="401"/>
                    <a:pt x="181" y="401"/>
                    <a:pt x="183" y="401"/>
                  </a:cubicBezTo>
                  <a:cubicBezTo>
                    <a:pt x="187" y="402"/>
                    <a:pt x="191" y="403"/>
                    <a:pt x="196" y="403"/>
                  </a:cubicBezTo>
                  <a:cubicBezTo>
                    <a:pt x="196" y="403"/>
                    <a:pt x="196" y="403"/>
                    <a:pt x="197" y="403"/>
                  </a:cubicBezTo>
                  <a:cubicBezTo>
                    <a:pt x="201" y="403"/>
                    <a:pt x="205" y="403"/>
                    <a:pt x="210" y="403"/>
                  </a:cubicBezTo>
                  <a:cubicBezTo>
                    <a:pt x="211" y="403"/>
                    <a:pt x="212" y="403"/>
                    <a:pt x="213" y="403"/>
                  </a:cubicBezTo>
                  <a:cubicBezTo>
                    <a:pt x="214" y="403"/>
                    <a:pt x="216" y="403"/>
                    <a:pt x="217" y="403"/>
                  </a:cubicBezTo>
                  <a:cubicBezTo>
                    <a:pt x="219" y="402"/>
                    <a:pt x="222" y="402"/>
                    <a:pt x="224" y="402"/>
                  </a:cubicBezTo>
                  <a:cubicBezTo>
                    <a:pt x="227" y="402"/>
                    <a:pt x="229" y="402"/>
                    <a:pt x="232" y="402"/>
                  </a:cubicBezTo>
                  <a:cubicBezTo>
                    <a:pt x="235" y="401"/>
                    <a:pt x="238" y="401"/>
                    <a:pt x="241" y="400"/>
                  </a:cubicBezTo>
                  <a:cubicBezTo>
                    <a:pt x="247" y="399"/>
                    <a:pt x="254" y="399"/>
                    <a:pt x="261" y="397"/>
                  </a:cubicBezTo>
                  <a:cubicBezTo>
                    <a:pt x="254" y="399"/>
                    <a:pt x="246" y="400"/>
                    <a:pt x="238" y="401"/>
                  </a:cubicBezTo>
                  <a:cubicBezTo>
                    <a:pt x="234" y="402"/>
                    <a:pt x="230" y="402"/>
                    <a:pt x="226" y="402"/>
                  </a:cubicBezTo>
                  <a:cubicBezTo>
                    <a:pt x="221" y="403"/>
                    <a:pt x="217" y="403"/>
                    <a:pt x="213" y="403"/>
                  </a:cubicBezTo>
                  <a:cubicBezTo>
                    <a:pt x="208" y="403"/>
                    <a:pt x="204" y="403"/>
                    <a:pt x="200" y="403"/>
                  </a:cubicBezTo>
                  <a:cubicBezTo>
                    <a:pt x="196" y="403"/>
                    <a:pt x="192" y="403"/>
                    <a:pt x="189" y="403"/>
                  </a:cubicBezTo>
                  <a:cubicBezTo>
                    <a:pt x="182" y="402"/>
                    <a:pt x="175" y="401"/>
                    <a:pt x="170" y="401"/>
                  </a:cubicBezTo>
                  <a:cubicBezTo>
                    <a:pt x="175" y="402"/>
                    <a:pt x="180" y="402"/>
                    <a:pt x="186" y="403"/>
                  </a:cubicBezTo>
                  <a:cubicBezTo>
                    <a:pt x="188" y="403"/>
                    <a:pt x="191" y="404"/>
                    <a:pt x="194" y="404"/>
                  </a:cubicBezTo>
                  <a:cubicBezTo>
                    <a:pt x="197" y="404"/>
                    <a:pt x="200" y="404"/>
                    <a:pt x="204" y="404"/>
                  </a:cubicBezTo>
                  <a:cubicBezTo>
                    <a:pt x="207" y="404"/>
                    <a:pt x="210" y="404"/>
                    <a:pt x="213" y="405"/>
                  </a:cubicBezTo>
                  <a:cubicBezTo>
                    <a:pt x="217" y="404"/>
                    <a:pt x="220" y="404"/>
                    <a:pt x="224" y="404"/>
                  </a:cubicBezTo>
                  <a:cubicBezTo>
                    <a:pt x="227" y="404"/>
                    <a:pt x="230" y="403"/>
                    <a:pt x="234" y="403"/>
                  </a:cubicBezTo>
                  <a:cubicBezTo>
                    <a:pt x="237" y="403"/>
                    <a:pt x="241" y="402"/>
                    <a:pt x="244" y="401"/>
                  </a:cubicBezTo>
                  <a:cubicBezTo>
                    <a:pt x="248" y="401"/>
                    <a:pt x="251" y="400"/>
                    <a:pt x="255" y="400"/>
                  </a:cubicBezTo>
                  <a:cubicBezTo>
                    <a:pt x="258" y="399"/>
                    <a:pt x="262" y="398"/>
                    <a:pt x="265" y="397"/>
                  </a:cubicBezTo>
                  <a:cubicBezTo>
                    <a:pt x="269" y="396"/>
                    <a:pt x="272" y="395"/>
                    <a:pt x="275" y="394"/>
                  </a:cubicBezTo>
                  <a:cubicBezTo>
                    <a:pt x="278" y="393"/>
                    <a:pt x="282" y="391"/>
                    <a:pt x="285" y="390"/>
                  </a:cubicBezTo>
                  <a:cubicBezTo>
                    <a:pt x="291" y="388"/>
                    <a:pt x="297" y="385"/>
                    <a:pt x="303" y="382"/>
                  </a:cubicBezTo>
                  <a:cubicBezTo>
                    <a:pt x="305" y="381"/>
                    <a:pt x="308" y="380"/>
                    <a:pt x="311" y="378"/>
                  </a:cubicBezTo>
                  <a:cubicBezTo>
                    <a:pt x="313" y="377"/>
                    <a:pt x="315" y="375"/>
                    <a:pt x="318" y="374"/>
                  </a:cubicBezTo>
                  <a:cubicBezTo>
                    <a:pt x="320" y="372"/>
                    <a:pt x="323" y="371"/>
                    <a:pt x="325" y="369"/>
                  </a:cubicBezTo>
                  <a:cubicBezTo>
                    <a:pt x="328" y="368"/>
                    <a:pt x="330" y="366"/>
                    <a:pt x="332" y="365"/>
                  </a:cubicBezTo>
                  <a:cubicBezTo>
                    <a:pt x="336" y="362"/>
                    <a:pt x="339" y="359"/>
                    <a:pt x="342" y="357"/>
                  </a:cubicBezTo>
                  <a:cubicBezTo>
                    <a:pt x="347" y="352"/>
                    <a:pt x="351" y="348"/>
                    <a:pt x="355" y="345"/>
                  </a:cubicBezTo>
                  <a:cubicBezTo>
                    <a:pt x="359" y="341"/>
                    <a:pt x="362" y="337"/>
                    <a:pt x="366" y="332"/>
                  </a:cubicBezTo>
                  <a:cubicBezTo>
                    <a:pt x="368" y="330"/>
                    <a:pt x="370" y="326"/>
                    <a:pt x="373" y="323"/>
                  </a:cubicBezTo>
                  <a:cubicBezTo>
                    <a:pt x="374" y="321"/>
                    <a:pt x="375" y="319"/>
                    <a:pt x="377" y="317"/>
                  </a:cubicBezTo>
                  <a:cubicBezTo>
                    <a:pt x="378" y="315"/>
                    <a:pt x="380" y="313"/>
                    <a:pt x="381" y="311"/>
                  </a:cubicBezTo>
                  <a:cubicBezTo>
                    <a:pt x="382" y="309"/>
                    <a:pt x="385" y="305"/>
                    <a:pt x="387" y="300"/>
                  </a:cubicBezTo>
                  <a:cubicBezTo>
                    <a:pt x="389" y="298"/>
                    <a:pt x="390" y="295"/>
                    <a:pt x="391" y="292"/>
                  </a:cubicBezTo>
                  <a:cubicBezTo>
                    <a:pt x="393" y="289"/>
                    <a:pt x="394" y="286"/>
                    <a:pt x="396" y="282"/>
                  </a:cubicBezTo>
                  <a:cubicBezTo>
                    <a:pt x="397" y="279"/>
                    <a:pt x="398" y="276"/>
                    <a:pt x="399" y="272"/>
                  </a:cubicBezTo>
                  <a:cubicBezTo>
                    <a:pt x="400" y="269"/>
                    <a:pt x="402" y="265"/>
                    <a:pt x="403" y="262"/>
                  </a:cubicBezTo>
                  <a:cubicBezTo>
                    <a:pt x="404" y="257"/>
                    <a:pt x="405" y="252"/>
                    <a:pt x="406" y="248"/>
                  </a:cubicBezTo>
                  <a:cubicBezTo>
                    <a:pt x="398" y="279"/>
                    <a:pt x="386" y="301"/>
                    <a:pt x="377" y="315"/>
                  </a:cubicBezTo>
                  <a:cubicBezTo>
                    <a:pt x="369" y="326"/>
                    <a:pt x="360" y="338"/>
                    <a:pt x="348" y="348"/>
                  </a:cubicBezTo>
                  <a:cubicBezTo>
                    <a:pt x="346" y="351"/>
                    <a:pt x="343" y="353"/>
                    <a:pt x="340" y="356"/>
                  </a:cubicBezTo>
                  <a:cubicBezTo>
                    <a:pt x="337" y="358"/>
                    <a:pt x="334" y="361"/>
                    <a:pt x="331" y="363"/>
                  </a:cubicBezTo>
                  <a:cubicBezTo>
                    <a:pt x="326" y="367"/>
                    <a:pt x="320" y="371"/>
                    <a:pt x="314" y="375"/>
                  </a:cubicBezTo>
                  <a:cubicBezTo>
                    <a:pt x="308" y="378"/>
                    <a:pt x="302" y="381"/>
                    <a:pt x="297" y="384"/>
                  </a:cubicBezTo>
                  <a:cubicBezTo>
                    <a:pt x="292" y="386"/>
                    <a:pt x="287" y="388"/>
                    <a:pt x="282" y="390"/>
                  </a:cubicBezTo>
                  <a:cubicBezTo>
                    <a:pt x="278" y="391"/>
                    <a:pt x="274" y="393"/>
                    <a:pt x="271" y="394"/>
                  </a:cubicBezTo>
                  <a:cubicBezTo>
                    <a:pt x="268" y="395"/>
                    <a:pt x="265" y="395"/>
                    <a:pt x="264" y="396"/>
                  </a:cubicBezTo>
                  <a:cubicBezTo>
                    <a:pt x="263" y="396"/>
                    <a:pt x="262" y="396"/>
                    <a:pt x="262" y="396"/>
                  </a:cubicBezTo>
                  <a:cubicBezTo>
                    <a:pt x="262" y="396"/>
                    <a:pt x="264" y="396"/>
                    <a:pt x="267" y="395"/>
                  </a:cubicBezTo>
                  <a:cubicBezTo>
                    <a:pt x="269" y="394"/>
                    <a:pt x="270" y="394"/>
                    <a:pt x="272" y="393"/>
                  </a:cubicBezTo>
                  <a:cubicBezTo>
                    <a:pt x="274" y="393"/>
                    <a:pt x="276" y="392"/>
                    <a:pt x="279" y="391"/>
                  </a:cubicBezTo>
                  <a:cubicBezTo>
                    <a:pt x="284" y="389"/>
                    <a:pt x="291" y="387"/>
                    <a:pt x="298" y="382"/>
                  </a:cubicBezTo>
                  <a:cubicBezTo>
                    <a:pt x="313" y="375"/>
                    <a:pt x="334" y="363"/>
                    <a:pt x="355" y="341"/>
                  </a:cubicBezTo>
                  <a:cubicBezTo>
                    <a:pt x="358" y="338"/>
                    <a:pt x="360" y="335"/>
                    <a:pt x="363" y="332"/>
                  </a:cubicBezTo>
                  <a:cubicBezTo>
                    <a:pt x="364" y="331"/>
                    <a:pt x="365" y="329"/>
                    <a:pt x="367" y="328"/>
                  </a:cubicBezTo>
                  <a:cubicBezTo>
                    <a:pt x="368" y="326"/>
                    <a:pt x="369" y="324"/>
                    <a:pt x="370" y="322"/>
                  </a:cubicBezTo>
                  <a:cubicBezTo>
                    <a:pt x="373" y="319"/>
                    <a:pt x="376" y="315"/>
                    <a:pt x="378" y="312"/>
                  </a:cubicBezTo>
                  <a:cubicBezTo>
                    <a:pt x="380" y="308"/>
                    <a:pt x="383" y="304"/>
                    <a:pt x="385" y="300"/>
                  </a:cubicBezTo>
                  <a:cubicBezTo>
                    <a:pt x="394" y="283"/>
                    <a:pt x="402" y="263"/>
                    <a:pt x="407" y="241"/>
                  </a:cubicBezTo>
                  <a:cubicBezTo>
                    <a:pt x="406" y="243"/>
                    <a:pt x="404" y="251"/>
                    <a:pt x="401" y="261"/>
                  </a:cubicBezTo>
                  <a:cubicBezTo>
                    <a:pt x="400" y="266"/>
                    <a:pt x="398" y="271"/>
                    <a:pt x="395" y="277"/>
                  </a:cubicBezTo>
                  <a:cubicBezTo>
                    <a:pt x="393" y="283"/>
                    <a:pt x="390" y="289"/>
                    <a:pt x="387" y="295"/>
                  </a:cubicBezTo>
                  <a:cubicBezTo>
                    <a:pt x="384" y="300"/>
                    <a:pt x="380" y="306"/>
                    <a:pt x="377" y="311"/>
                  </a:cubicBezTo>
                  <a:cubicBezTo>
                    <a:pt x="374" y="316"/>
                    <a:pt x="370" y="321"/>
                    <a:pt x="367" y="324"/>
                  </a:cubicBezTo>
                  <a:cubicBezTo>
                    <a:pt x="366" y="327"/>
                    <a:pt x="364" y="328"/>
                    <a:pt x="363" y="330"/>
                  </a:cubicBezTo>
                  <a:cubicBezTo>
                    <a:pt x="362" y="331"/>
                    <a:pt x="360" y="333"/>
                    <a:pt x="359" y="334"/>
                  </a:cubicBezTo>
                  <a:cubicBezTo>
                    <a:pt x="357" y="336"/>
                    <a:pt x="356" y="337"/>
                    <a:pt x="356" y="338"/>
                  </a:cubicBezTo>
                  <a:cubicBezTo>
                    <a:pt x="356" y="338"/>
                    <a:pt x="356" y="338"/>
                    <a:pt x="356" y="338"/>
                  </a:cubicBezTo>
                  <a:cubicBezTo>
                    <a:pt x="356" y="338"/>
                    <a:pt x="357" y="336"/>
                    <a:pt x="359" y="333"/>
                  </a:cubicBezTo>
                  <a:cubicBezTo>
                    <a:pt x="361" y="332"/>
                    <a:pt x="362" y="330"/>
                    <a:pt x="364" y="328"/>
                  </a:cubicBezTo>
                  <a:cubicBezTo>
                    <a:pt x="366" y="326"/>
                    <a:pt x="368" y="323"/>
                    <a:pt x="370" y="320"/>
                  </a:cubicBezTo>
                  <a:cubicBezTo>
                    <a:pt x="372" y="317"/>
                    <a:pt x="375" y="314"/>
                    <a:pt x="377" y="311"/>
                  </a:cubicBezTo>
                  <a:cubicBezTo>
                    <a:pt x="379" y="307"/>
                    <a:pt x="381" y="303"/>
                    <a:pt x="384" y="300"/>
                  </a:cubicBezTo>
                  <a:cubicBezTo>
                    <a:pt x="386" y="296"/>
                    <a:pt x="388" y="292"/>
                    <a:pt x="390" y="287"/>
                  </a:cubicBezTo>
                  <a:cubicBezTo>
                    <a:pt x="391" y="285"/>
                    <a:pt x="392" y="283"/>
                    <a:pt x="393" y="281"/>
                  </a:cubicBezTo>
                  <a:cubicBezTo>
                    <a:pt x="393" y="280"/>
                    <a:pt x="394" y="279"/>
                    <a:pt x="394" y="278"/>
                  </a:cubicBezTo>
                  <a:cubicBezTo>
                    <a:pt x="396" y="274"/>
                    <a:pt x="396" y="274"/>
                    <a:pt x="396" y="274"/>
                  </a:cubicBezTo>
                  <a:cubicBezTo>
                    <a:pt x="397" y="270"/>
                    <a:pt x="399" y="265"/>
                    <a:pt x="401" y="261"/>
                  </a:cubicBezTo>
                  <a:cubicBezTo>
                    <a:pt x="402" y="256"/>
                    <a:pt x="403" y="252"/>
                    <a:pt x="404" y="247"/>
                  </a:cubicBezTo>
                  <a:cubicBezTo>
                    <a:pt x="405" y="245"/>
                    <a:pt x="405" y="243"/>
                    <a:pt x="406" y="241"/>
                  </a:cubicBezTo>
                  <a:cubicBezTo>
                    <a:pt x="406" y="239"/>
                    <a:pt x="406" y="237"/>
                    <a:pt x="407" y="235"/>
                  </a:cubicBezTo>
                  <a:cubicBezTo>
                    <a:pt x="407" y="231"/>
                    <a:pt x="408" y="227"/>
                    <a:pt x="408" y="224"/>
                  </a:cubicBezTo>
                  <a:cubicBezTo>
                    <a:pt x="409" y="210"/>
                    <a:pt x="409" y="201"/>
                    <a:pt x="409" y="201"/>
                  </a:cubicBezTo>
                  <a:cubicBezTo>
                    <a:pt x="409" y="201"/>
                    <a:pt x="409" y="201"/>
                    <a:pt x="409" y="201"/>
                  </a:cubicBezTo>
                  <a:cubicBezTo>
                    <a:pt x="409" y="203"/>
                    <a:pt x="409" y="209"/>
                    <a:pt x="408" y="218"/>
                  </a:cubicBezTo>
                  <a:cubicBezTo>
                    <a:pt x="408" y="222"/>
                    <a:pt x="407" y="227"/>
                    <a:pt x="406" y="232"/>
                  </a:cubicBezTo>
                  <a:cubicBezTo>
                    <a:pt x="405" y="234"/>
                    <a:pt x="405" y="237"/>
                    <a:pt x="405" y="239"/>
                  </a:cubicBezTo>
                  <a:cubicBezTo>
                    <a:pt x="404" y="242"/>
                    <a:pt x="403" y="245"/>
                    <a:pt x="403" y="247"/>
                  </a:cubicBezTo>
                  <a:cubicBezTo>
                    <a:pt x="402" y="250"/>
                    <a:pt x="401" y="253"/>
                    <a:pt x="400" y="255"/>
                  </a:cubicBezTo>
                  <a:cubicBezTo>
                    <a:pt x="400" y="256"/>
                    <a:pt x="400" y="258"/>
                    <a:pt x="399" y="259"/>
                  </a:cubicBezTo>
                  <a:cubicBezTo>
                    <a:pt x="399" y="260"/>
                    <a:pt x="398" y="262"/>
                    <a:pt x="398" y="263"/>
                  </a:cubicBezTo>
                  <a:cubicBezTo>
                    <a:pt x="396" y="268"/>
                    <a:pt x="394" y="273"/>
                    <a:pt x="393" y="277"/>
                  </a:cubicBezTo>
                  <a:cubicBezTo>
                    <a:pt x="388" y="285"/>
                    <a:pt x="385" y="292"/>
                    <a:pt x="384" y="295"/>
                  </a:cubicBezTo>
                  <a:cubicBezTo>
                    <a:pt x="381" y="299"/>
                    <a:pt x="379" y="303"/>
                    <a:pt x="378" y="305"/>
                  </a:cubicBezTo>
                  <a:cubicBezTo>
                    <a:pt x="377" y="307"/>
                    <a:pt x="376" y="308"/>
                    <a:pt x="375" y="310"/>
                  </a:cubicBezTo>
                  <a:cubicBezTo>
                    <a:pt x="374" y="312"/>
                    <a:pt x="372" y="314"/>
                    <a:pt x="371" y="316"/>
                  </a:cubicBezTo>
                  <a:cubicBezTo>
                    <a:pt x="368" y="319"/>
                    <a:pt x="366" y="322"/>
                    <a:pt x="364" y="326"/>
                  </a:cubicBezTo>
                  <a:cubicBezTo>
                    <a:pt x="361" y="329"/>
                    <a:pt x="358" y="332"/>
                    <a:pt x="355" y="335"/>
                  </a:cubicBezTo>
                  <a:cubicBezTo>
                    <a:pt x="354" y="337"/>
                    <a:pt x="352" y="338"/>
                    <a:pt x="351" y="340"/>
                  </a:cubicBezTo>
                  <a:cubicBezTo>
                    <a:pt x="349" y="342"/>
                    <a:pt x="347" y="343"/>
                    <a:pt x="345" y="345"/>
                  </a:cubicBezTo>
                  <a:cubicBezTo>
                    <a:pt x="328" y="361"/>
                    <a:pt x="308" y="375"/>
                    <a:pt x="285" y="384"/>
                  </a:cubicBezTo>
                  <a:cubicBezTo>
                    <a:pt x="264" y="393"/>
                    <a:pt x="240" y="398"/>
                    <a:pt x="216" y="398"/>
                  </a:cubicBezTo>
                  <a:cubicBezTo>
                    <a:pt x="215" y="398"/>
                    <a:pt x="213" y="398"/>
                    <a:pt x="211" y="398"/>
                  </a:cubicBezTo>
                  <a:cubicBezTo>
                    <a:pt x="209" y="398"/>
                    <a:pt x="205" y="398"/>
                    <a:pt x="201" y="398"/>
                  </a:cubicBezTo>
                  <a:cubicBezTo>
                    <a:pt x="197" y="398"/>
                    <a:pt x="193" y="398"/>
                    <a:pt x="190" y="397"/>
                  </a:cubicBezTo>
                  <a:cubicBezTo>
                    <a:pt x="176" y="395"/>
                    <a:pt x="176" y="395"/>
                    <a:pt x="176" y="395"/>
                  </a:cubicBezTo>
                  <a:cubicBezTo>
                    <a:pt x="174" y="395"/>
                    <a:pt x="172" y="394"/>
                    <a:pt x="169" y="394"/>
                  </a:cubicBezTo>
                  <a:cubicBezTo>
                    <a:pt x="163" y="392"/>
                    <a:pt x="163" y="392"/>
                    <a:pt x="163" y="392"/>
                  </a:cubicBezTo>
                  <a:cubicBezTo>
                    <a:pt x="156" y="390"/>
                    <a:pt x="156" y="390"/>
                    <a:pt x="156" y="390"/>
                  </a:cubicBezTo>
                  <a:cubicBezTo>
                    <a:pt x="153" y="389"/>
                    <a:pt x="151" y="388"/>
                    <a:pt x="149" y="388"/>
                  </a:cubicBezTo>
                  <a:cubicBezTo>
                    <a:pt x="145" y="386"/>
                    <a:pt x="140" y="384"/>
                    <a:pt x="136" y="382"/>
                  </a:cubicBezTo>
                  <a:cubicBezTo>
                    <a:pt x="118" y="375"/>
                    <a:pt x="102" y="364"/>
                    <a:pt x="87" y="353"/>
                  </a:cubicBezTo>
                  <a:cubicBezTo>
                    <a:pt x="69" y="338"/>
                    <a:pt x="54" y="318"/>
                    <a:pt x="42" y="297"/>
                  </a:cubicBezTo>
                  <a:cubicBezTo>
                    <a:pt x="14" y="249"/>
                    <a:pt x="10" y="187"/>
                    <a:pt x="30" y="133"/>
                  </a:cubicBezTo>
                  <a:cubicBezTo>
                    <a:pt x="30" y="133"/>
                    <a:pt x="30" y="133"/>
                    <a:pt x="30" y="133"/>
                  </a:cubicBezTo>
                  <a:cubicBezTo>
                    <a:pt x="30" y="133"/>
                    <a:pt x="31" y="129"/>
                    <a:pt x="33" y="125"/>
                  </a:cubicBezTo>
                  <a:cubicBezTo>
                    <a:pt x="35" y="120"/>
                    <a:pt x="38" y="114"/>
                    <a:pt x="39" y="112"/>
                  </a:cubicBezTo>
                  <a:cubicBezTo>
                    <a:pt x="53" y="85"/>
                    <a:pt x="73" y="62"/>
                    <a:pt x="95" y="46"/>
                  </a:cubicBezTo>
                  <a:cubicBezTo>
                    <a:pt x="118" y="29"/>
                    <a:pt x="144" y="17"/>
                    <a:pt x="169" y="12"/>
                  </a:cubicBezTo>
                  <a:cubicBezTo>
                    <a:pt x="184" y="9"/>
                    <a:pt x="198" y="7"/>
                    <a:pt x="212" y="7"/>
                  </a:cubicBezTo>
                  <a:cubicBezTo>
                    <a:pt x="223" y="7"/>
                    <a:pt x="234" y="8"/>
                    <a:pt x="246" y="10"/>
                  </a:cubicBezTo>
                  <a:cubicBezTo>
                    <a:pt x="272" y="15"/>
                    <a:pt x="296" y="25"/>
                    <a:pt x="316" y="38"/>
                  </a:cubicBezTo>
                  <a:cubicBezTo>
                    <a:pt x="336" y="51"/>
                    <a:pt x="354" y="68"/>
                    <a:pt x="369" y="89"/>
                  </a:cubicBezTo>
                  <a:cubicBezTo>
                    <a:pt x="373" y="93"/>
                    <a:pt x="373" y="93"/>
                    <a:pt x="373" y="93"/>
                  </a:cubicBezTo>
                  <a:cubicBezTo>
                    <a:pt x="374" y="95"/>
                    <a:pt x="375" y="97"/>
                    <a:pt x="376" y="99"/>
                  </a:cubicBezTo>
                  <a:cubicBezTo>
                    <a:pt x="382" y="109"/>
                    <a:pt x="382" y="109"/>
                    <a:pt x="382" y="109"/>
                  </a:cubicBezTo>
                  <a:cubicBezTo>
                    <a:pt x="384" y="112"/>
                    <a:pt x="386" y="116"/>
                    <a:pt x="388" y="120"/>
                  </a:cubicBezTo>
                  <a:cubicBezTo>
                    <a:pt x="390" y="125"/>
                    <a:pt x="390" y="125"/>
                    <a:pt x="390" y="125"/>
                  </a:cubicBezTo>
                  <a:cubicBezTo>
                    <a:pt x="391" y="127"/>
                    <a:pt x="392" y="129"/>
                    <a:pt x="392" y="131"/>
                  </a:cubicBezTo>
                  <a:cubicBezTo>
                    <a:pt x="394" y="135"/>
                    <a:pt x="395" y="139"/>
                    <a:pt x="397" y="143"/>
                  </a:cubicBezTo>
                  <a:cubicBezTo>
                    <a:pt x="398" y="147"/>
                    <a:pt x="399" y="151"/>
                    <a:pt x="400" y="155"/>
                  </a:cubicBezTo>
                  <a:cubicBezTo>
                    <a:pt x="402" y="163"/>
                    <a:pt x="403" y="171"/>
                    <a:pt x="404" y="180"/>
                  </a:cubicBezTo>
                  <a:cubicBezTo>
                    <a:pt x="405" y="187"/>
                    <a:pt x="405" y="194"/>
                    <a:pt x="406" y="198"/>
                  </a:cubicBezTo>
                  <a:cubicBezTo>
                    <a:pt x="406" y="201"/>
                    <a:pt x="406" y="203"/>
                    <a:pt x="406" y="203"/>
                  </a:cubicBezTo>
                  <a:cubicBezTo>
                    <a:pt x="406" y="203"/>
                    <a:pt x="406" y="203"/>
                    <a:pt x="406" y="201"/>
                  </a:cubicBezTo>
                  <a:cubicBezTo>
                    <a:pt x="406" y="195"/>
                    <a:pt x="406" y="189"/>
                    <a:pt x="406" y="182"/>
                  </a:cubicBezTo>
                  <a:cubicBezTo>
                    <a:pt x="406" y="178"/>
                    <a:pt x="405" y="174"/>
                    <a:pt x="404" y="169"/>
                  </a:cubicBezTo>
                  <a:cubicBezTo>
                    <a:pt x="404" y="167"/>
                    <a:pt x="404" y="165"/>
                    <a:pt x="403" y="163"/>
                  </a:cubicBezTo>
                  <a:cubicBezTo>
                    <a:pt x="403" y="160"/>
                    <a:pt x="402" y="158"/>
                    <a:pt x="402" y="156"/>
                  </a:cubicBezTo>
                  <a:cubicBezTo>
                    <a:pt x="401" y="152"/>
                    <a:pt x="400" y="147"/>
                    <a:pt x="399" y="143"/>
                  </a:cubicBezTo>
                  <a:cubicBezTo>
                    <a:pt x="397" y="139"/>
                    <a:pt x="396" y="134"/>
                    <a:pt x="394" y="130"/>
                  </a:cubicBezTo>
                  <a:cubicBezTo>
                    <a:pt x="388" y="113"/>
                    <a:pt x="379" y="96"/>
                    <a:pt x="368" y="82"/>
                  </a:cubicBezTo>
                  <a:cubicBezTo>
                    <a:pt x="360" y="72"/>
                    <a:pt x="350" y="61"/>
                    <a:pt x="339" y="52"/>
                  </a:cubicBezTo>
                  <a:cubicBezTo>
                    <a:pt x="337" y="50"/>
                    <a:pt x="333" y="47"/>
                    <a:pt x="329" y="44"/>
                  </a:cubicBezTo>
                  <a:cubicBezTo>
                    <a:pt x="326" y="42"/>
                    <a:pt x="322" y="39"/>
                    <a:pt x="320" y="37"/>
                  </a:cubicBezTo>
                  <a:cubicBezTo>
                    <a:pt x="338" y="49"/>
                    <a:pt x="354" y="64"/>
                    <a:pt x="368" y="81"/>
                  </a:cubicBezTo>
                  <a:cubicBezTo>
                    <a:pt x="372" y="88"/>
                    <a:pt x="372" y="88"/>
                    <a:pt x="372" y="88"/>
                  </a:cubicBezTo>
                  <a:cubicBezTo>
                    <a:pt x="374" y="90"/>
                    <a:pt x="376" y="92"/>
                    <a:pt x="377" y="94"/>
                  </a:cubicBezTo>
                  <a:cubicBezTo>
                    <a:pt x="385" y="108"/>
                    <a:pt x="385" y="108"/>
                    <a:pt x="385" y="108"/>
                  </a:cubicBezTo>
                  <a:cubicBezTo>
                    <a:pt x="392" y="123"/>
                    <a:pt x="392" y="123"/>
                    <a:pt x="392" y="123"/>
                  </a:cubicBezTo>
                  <a:cubicBezTo>
                    <a:pt x="394" y="125"/>
                    <a:pt x="395" y="127"/>
                    <a:pt x="395" y="130"/>
                  </a:cubicBezTo>
                  <a:cubicBezTo>
                    <a:pt x="398" y="138"/>
                    <a:pt x="398" y="138"/>
                    <a:pt x="398" y="138"/>
                  </a:cubicBezTo>
                  <a:cubicBezTo>
                    <a:pt x="398" y="135"/>
                    <a:pt x="397" y="133"/>
                    <a:pt x="396" y="130"/>
                  </a:cubicBezTo>
                  <a:cubicBezTo>
                    <a:pt x="396" y="131"/>
                    <a:pt x="397" y="132"/>
                    <a:pt x="397" y="132"/>
                  </a:cubicBezTo>
                  <a:cubicBezTo>
                    <a:pt x="397" y="132"/>
                    <a:pt x="397" y="131"/>
                    <a:pt x="396" y="129"/>
                  </a:cubicBezTo>
                  <a:cubicBezTo>
                    <a:pt x="395" y="127"/>
                    <a:pt x="395" y="125"/>
                    <a:pt x="394" y="123"/>
                  </a:cubicBezTo>
                  <a:cubicBezTo>
                    <a:pt x="396" y="128"/>
                    <a:pt x="402" y="144"/>
                    <a:pt x="402" y="144"/>
                  </a:cubicBezTo>
                  <a:cubicBezTo>
                    <a:pt x="402" y="144"/>
                    <a:pt x="402" y="143"/>
                    <a:pt x="401" y="142"/>
                  </a:cubicBezTo>
                  <a:cubicBezTo>
                    <a:pt x="396" y="123"/>
                    <a:pt x="387" y="106"/>
                    <a:pt x="376" y="89"/>
                  </a:cubicBezTo>
                  <a:cubicBezTo>
                    <a:pt x="374" y="86"/>
                    <a:pt x="372" y="83"/>
                    <a:pt x="370" y="81"/>
                  </a:cubicBezTo>
                  <a:cubicBezTo>
                    <a:pt x="371" y="82"/>
                    <a:pt x="372" y="83"/>
                    <a:pt x="373" y="85"/>
                  </a:cubicBezTo>
                  <a:cubicBezTo>
                    <a:pt x="371" y="82"/>
                    <a:pt x="368" y="79"/>
                    <a:pt x="366" y="76"/>
                  </a:cubicBezTo>
                  <a:cubicBezTo>
                    <a:pt x="364" y="73"/>
                    <a:pt x="361" y="70"/>
                    <a:pt x="358" y="67"/>
                  </a:cubicBezTo>
                  <a:cubicBezTo>
                    <a:pt x="359" y="67"/>
                    <a:pt x="359" y="68"/>
                    <a:pt x="360" y="68"/>
                  </a:cubicBezTo>
                  <a:cubicBezTo>
                    <a:pt x="358" y="66"/>
                    <a:pt x="357" y="65"/>
                    <a:pt x="355" y="63"/>
                  </a:cubicBezTo>
                  <a:cubicBezTo>
                    <a:pt x="346" y="53"/>
                    <a:pt x="335" y="44"/>
                    <a:pt x="324" y="36"/>
                  </a:cubicBezTo>
                  <a:cubicBezTo>
                    <a:pt x="308" y="25"/>
                    <a:pt x="290" y="16"/>
                    <a:pt x="271" y="10"/>
                  </a:cubicBezTo>
                  <a:cubicBezTo>
                    <a:pt x="252" y="4"/>
                    <a:pt x="232" y="1"/>
                    <a:pt x="212" y="0"/>
                  </a:cubicBezTo>
                  <a:cubicBezTo>
                    <a:pt x="212" y="0"/>
                    <a:pt x="212" y="0"/>
                    <a:pt x="212" y="0"/>
                  </a:cubicBezTo>
                </a:path>
              </a:pathLst>
            </a:custGeom>
            <a:solidFill>
              <a:schemeClr val="tx1">
                <a:lumMod val="75000"/>
                <a:lumOff val="25000"/>
              </a:schemeClr>
            </a:solidFill>
            <a:ln w="9525">
              <a:noFill/>
              <a:round/>
            </a:ln>
          </p:spPr>
          <p:txBody>
            <a:bodyPr vert="horz" wrap="square" lIns="91440" tIns="45720" rIns="91440" bIns="45720" numCol="1" anchor="t" anchorCtr="0" compatLnSpc="1"/>
            <a:lstStyle/>
            <a:p>
              <a:endParaRPr lang="zh-CN" altLang="en-US">
                <a:cs typeface="+mn-ea"/>
                <a:sym typeface="+mn-lt"/>
              </a:endParaRPr>
            </a:p>
          </p:txBody>
        </p:sp>
        <p:sp>
          <p:nvSpPr>
            <p:cNvPr id="106" name="Freeform 146"/>
            <p:cNvSpPr>
              <a:spLocks noEditPoints="1"/>
            </p:cNvSpPr>
            <p:nvPr/>
          </p:nvSpPr>
          <p:spPr bwMode="auto">
            <a:xfrm flipH="1">
              <a:off x="7057257" y="1281222"/>
              <a:ext cx="193035" cy="133915"/>
            </a:xfrm>
            <a:custGeom>
              <a:avLst/>
              <a:gdLst>
                <a:gd name="T0" fmla="*/ 98 w 182"/>
                <a:gd name="T1" fmla="*/ 190 h 245"/>
                <a:gd name="T2" fmla="*/ 90 w 182"/>
                <a:gd name="T3" fmla="*/ 202 h 245"/>
                <a:gd name="T4" fmla="*/ 81 w 182"/>
                <a:gd name="T5" fmla="*/ 214 h 245"/>
                <a:gd name="T6" fmla="*/ 73 w 182"/>
                <a:gd name="T7" fmla="*/ 223 h 245"/>
                <a:gd name="T8" fmla="*/ 63 w 182"/>
                <a:gd name="T9" fmla="*/ 228 h 245"/>
                <a:gd name="T10" fmla="*/ 49 w 182"/>
                <a:gd name="T11" fmla="*/ 227 h 245"/>
                <a:gd name="T12" fmla="*/ 39 w 182"/>
                <a:gd name="T13" fmla="*/ 231 h 245"/>
                <a:gd name="T14" fmla="*/ 48 w 182"/>
                <a:gd name="T15" fmla="*/ 225 h 245"/>
                <a:gd name="T16" fmla="*/ 39 w 182"/>
                <a:gd name="T17" fmla="*/ 225 h 245"/>
                <a:gd name="T18" fmla="*/ 46 w 182"/>
                <a:gd name="T19" fmla="*/ 220 h 245"/>
                <a:gd name="T20" fmla="*/ 55 w 182"/>
                <a:gd name="T21" fmla="*/ 210 h 245"/>
                <a:gd name="T22" fmla="*/ 64 w 182"/>
                <a:gd name="T23" fmla="*/ 197 h 245"/>
                <a:gd name="T24" fmla="*/ 80 w 182"/>
                <a:gd name="T25" fmla="*/ 188 h 245"/>
                <a:gd name="T26" fmla="*/ 81 w 182"/>
                <a:gd name="T27" fmla="*/ 184 h 245"/>
                <a:gd name="T28" fmla="*/ 90 w 182"/>
                <a:gd name="T29" fmla="*/ 176 h 245"/>
                <a:gd name="T30" fmla="*/ 100 w 182"/>
                <a:gd name="T31" fmla="*/ 165 h 245"/>
                <a:gd name="T32" fmla="*/ 112 w 182"/>
                <a:gd name="T33" fmla="*/ 148 h 245"/>
                <a:gd name="T34" fmla="*/ 129 w 182"/>
                <a:gd name="T35" fmla="*/ 121 h 245"/>
                <a:gd name="T36" fmla="*/ 129 w 182"/>
                <a:gd name="T37" fmla="*/ 110 h 245"/>
                <a:gd name="T38" fmla="*/ 131 w 182"/>
                <a:gd name="T39" fmla="*/ 105 h 245"/>
                <a:gd name="T40" fmla="*/ 116 w 182"/>
                <a:gd name="T41" fmla="*/ 94 h 245"/>
                <a:gd name="T42" fmla="*/ 98 w 182"/>
                <a:gd name="T43" fmla="*/ 87 h 245"/>
                <a:gd name="T44" fmla="*/ 110 w 182"/>
                <a:gd name="T45" fmla="*/ 96 h 245"/>
                <a:gd name="T46" fmla="*/ 119 w 182"/>
                <a:gd name="T47" fmla="*/ 107 h 245"/>
                <a:gd name="T48" fmla="*/ 115 w 182"/>
                <a:gd name="T49" fmla="*/ 119 h 245"/>
                <a:gd name="T50" fmla="*/ 86 w 182"/>
                <a:gd name="T51" fmla="*/ 155 h 245"/>
                <a:gd name="T52" fmla="*/ 74 w 182"/>
                <a:gd name="T53" fmla="*/ 169 h 245"/>
                <a:gd name="T54" fmla="*/ 68 w 182"/>
                <a:gd name="T55" fmla="*/ 178 h 245"/>
                <a:gd name="T56" fmla="*/ 57 w 182"/>
                <a:gd name="T57" fmla="*/ 194 h 245"/>
                <a:gd name="T58" fmla="*/ 15 w 182"/>
                <a:gd name="T59" fmla="*/ 231 h 245"/>
                <a:gd name="T60" fmla="*/ 4 w 182"/>
                <a:gd name="T61" fmla="*/ 245 h 245"/>
                <a:gd name="T62" fmla="*/ 59 w 182"/>
                <a:gd name="T63" fmla="*/ 239 h 245"/>
                <a:gd name="T64" fmla="*/ 78 w 182"/>
                <a:gd name="T65" fmla="*/ 236 h 245"/>
                <a:gd name="T66" fmla="*/ 93 w 182"/>
                <a:gd name="T67" fmla="*/ 223 h 245"/>
                <a:gd name="T68" fmla="*/ 122 w 182"/>
                <a:gd name="T69" fmla="*/ 184 h 245"/>
                <a:gd name="T70" fmla="*/ 148 w 182"/>
                <a:gd name="T71" fmla="*/ 149 h 245"/>
                <a:gd name="T72" fmla="*/ 166 w 182"/>
                <a:gd name="T73" fmla="*/ 122 h 245"/>
                <a:gd name="T74" fmla="*/ 162 w 182"/>
                <a:gd name="T75" fmla="*/ 85 h 245"/>
                <a:gd name="T76" fmla="*/ 155 w 182"/>
                <a:gd name="T77" fmla="*/ 75 h 245"/>
                <a:gd name="T78" fmla="*/ 122 w 182"/>
                <a:gd name="T79" fmla="*/ 53 h 245"/>
                <a:gd name="T80" fmla="*/ 90 w 182"/>
                <a:gd name="T81" fmla="*/ 17 h 245"/>
                <a:gd name="T82" fmla="*/ 56 w 182"/>
                <a:gd name="T83" fmla="*/ 3 h 245"/>
                <a:gd name="T84" fmla="*/ 32 w 182"/>
                <a:gd name="T85" fmla="*/ 14 h 245"/>
                <a:gd name="T86" fmla="*/ 68 w 182"/>
                <a:gd name="T87" fmla="*/ 18 h 245"/>
                <a:gd name="T88" fmla="*/ 69 w 182"/>
                <a:gd name="T89" fmla="*/ 14 h 245"/>
                <a:gd name="T90" fmla="*/ 81 w 182"/>
                <a:gd name="T91" fmla="*/ 27 h 245"/>
                <a:gd name="T92" fmla="*/ 114 w 182"/>
                <a:gd name="T93" fmla="*/ 57 h 245"/>
                <a:gd name="T94" fmla="*/ 127 w 182"/>
                <a:gd name="T95" fmla="*/ 70 h 245"/>
                <a:gd name="T96" fmla="*/ 153 w 182"/>
                <a:gd name="T97" fmla="*/ 92 h 245"/>
                <a:gd name="T98" fmla="*/ 155 w 182"/>
                <a:gd name="T99" fmla="*/ 98 h 245"/>
                <a:gd name="T100" fmla="*/ 157 w 182"/>
                <a:gd name="T101" fmla="*/ 103 h 245"/>
                <a:gd name="T102" fmla="*/ 155 w 182"/>
                <a:gd name="T103" fmla="*/ 106 h 245"/>
                <a:gd name="T104" fmla="*/ 152 w 182"/>
                <a:gd name="T105" fmla="*/ 120 h 245"/>
                <a:gd name="T106" fmla="*/ 144 w 182"/>
                <a:gd name="T107" fmla="*/ 126 h 245"/>
                <a:gd name="T108" fmla="*/ 135 w 182"/>
                <a:gd name="T109" fmla="*/ 133 h 245"/>
                <a:gd name="T110" fmla="*/ 115 w 182"/>
                <a:gd name="T111" fmla="*/ 166 h 245"/>
                <a:gd name="T112" fmla="*/ 38 w 182"/>
                <a:gd name="T113" fmla="*/ 229 h 245"/>
                <a:gd name="T114" fmla="*/ 118 w 182"/>
                <a:gd name="T115" fmla="*/ 10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2" h="245">
                  <a:moveTo>
                    <a:pt x="109" y="173"/>
                  </a:moveTo>
                  <a:cubicBezTo>
                    <a:pt x="105" y="174"/>
                    <a:pt x="105" y="174"/>
                    <a:pt x="105" y="174"/>
                  </a:cubicBezTo>
                  <a:cubicBezTo>
                    <a:pt x="106" y="170"/>
                    <a:pt x="108" y="168"/>
                    <a:pt x="104" y="169"/>
                  </a:cubicBezTo>
                  <a:cubicBezTo>
                    <a:pt x="109" y="173"/>
                    <a:pt x="98" y="179"/>
                    <a:pt x="102" y="182"/>
                  </a:cubicBezTo>
                  <a:cubicBezTo>
                    <a:pt x="100" y="183"/>
                    <a:pt x="100" y="183"/>
                    <a:pt x="100" y="183"/>
                  </a:cubicBezTo>
                  <a:cubicBezTo>
                    <a:pt x="100" y="183"/>
                    <a:pt x="100" y="183"/>
                    <a:pt x="100" y="182"/>
                  </a:cubicBezTo>
                  <a:cubicBezTo>
                    <a:pt x="96" y="184"/>
                    <a:pt x="102" y="187"/>
                    <a:pt x="98" y="190"/>
                  </a:cubicBezTo>
                  <a:cubicBezTo>
                    <a:pt x="97" y="192"/>
                    <a:pt x="96" y="192"/>
                    <a:pt x="96" y="191"/>
                  </a:cubicBezTo>
                  <a:cubicBezTo>
                    <a:pt x="95" y="195"/>
                    <a:pt x="95" y="195"/>
                    <a:pt x="95" y="195"/>
                  </a:cubicBezTo>
                  <a:cubicBezTo>
                    <a:pt x="94" y="196"/>
                    <a:pt x="93" y="195"/>
                    <a:pt x="94" y="194"/>
                  </a:cubicBezTo>
                  <a:cubicBezTo>
                    <a:pt x="91" y="199"/>
                    <a:pt x="91" y="199"/>
                    <a:pt x="91" y="199"/>
                  </a:cubicBezTo>
                  <a:cubicBezTo>
                    <a:pt x="91" y="199"/>
                    <a:pt x="91" y="199"/>
                    <a:pt x="91" y="199"/>
                  </a:cubicBezTo>
                  <a:cubicBezTo>
                    <a:pt x="91" y="200"/>
                    <a:pt x="91" y="202"/>
                    <a:pt x="91" y="203"/>
                  </a:cubicBezTo>
                  <a:cubicBezTo>
                    <a:pt x="89" y="204"/>
                    <a:pt x="91" y="202"/>
                    <a:pt x="90" y="202"/>
                  </a:cubicBezTo>
                  <a:cubicBezTo>
                    <a:pt x="89" y="206"/>
                    <a:pt x="89" y="206"/>
                    <a:pt x="89" y="206"/>
                  </a:cubicBezTo>
                  <a:cubicBezTo>
                    <a:pt x="87" y="206"/>
                    <a:pt x="88" y="203"/>
                    <a:pt x="89" y="201"/>
                  </a:cubicBezTo>
                  <a:cubicBezTo>
                    <a:pt x="83" y="201"/>
                    <a:pt x="89" y="204"/>
                    <a:pt x="82" y="208"/>
                  </a:cubicBezTo>
                  <a:cubicBezTo>
                    <a:pt x="83" y="205"/>
                    <a:pt x="83" y="205"/>
                    <a:pt x="83" y="205"/>
                  </a:cubicBezTo>
                  <a:cubicBezTo>
                    <a:pt x="80" y="205"/>
                    <a:pt x="79" y="207"/>
                    <a:pt x="76" y="209"/>
                  </a:cubicBezTo>
                  <a:cubicBezTo>
                    <a:pt x="77" y="209"/>
                    <a:pt x="84" y="206"/>
                    <a:pt x="83" y="210"/>
                  </a:cubicBezTo>
                  <a:cubicBezTo>
                    <a:pt x="82" y="210"/>
                    <a:pt x="81" y="211"/>
                    <a:pt x="81" y="214"/>
                  </a:cubicBezTo>
                  <a:cubicBezTo>
                    <a:pt x="79" y="212"/>
                    <a:pt x="78" y="214"/>
                    <a:pt x="77" y="216"/>
                  </a:cubicBezTo>
                  <a:cubicBezTo>
                    <a:pt x="75" y="214"/>
                    <a:pt x="75" y="214"/>
                    <a:pt x="75" y="214"/>
                  </a:cubicBezTo>
                  <a:cubicBezTo>
                    <a:pt x="74" y="217"/>
                    <a:pt x="75" y="218"/>
                    <a:pt x="75" y="219"/>
                  </a:cubicBezTo>
                  <a:cubicBezTo>
                    <a:pt x="74" y="220"/>
                    <a:pt x="73" y="221"/>
                    <a:pt x="73" y="221"/>
                  </a:cubicBezTo>
                  <a:cubicBezTo>
                    <a:pt x="72" y="221"/>
                    <a:pt x="71" y="220"/>
                    <a:pt x="70" y="220"/>
                  </a:cubicBezTo>
                  <a:cubicBezTo>
                    <a:pt x="70" y="220"/>
                    <a:pt x="71" y="220"/>
                    <a:pt x="71" y="221"/>
                  </a:cubicBezTo>
                  <a:cubicBezTo>
                    <a:pt x="72" y="221"/>
                    <a:pt x="73" y="222"/>
                    <a:pt x="73" y="223"/>
                  </a:cubicBezTo>
                  <a:cubicBezTo>
                    <a:pt x="72" y="223"/>
                    <a:pt x="72" y="223"/>
                    <a:pt x="72" y="224"/>
                  </a:cubicBezTo>
                  <a:cubicBezTo>
                    <a:pt x="71" y="224"/>
                    <a:pt x="70" y="225"/>
                    <a:pt x="69" y="226"/>
                  </a:cubicBezTo>
                  <a:cubicBezTo>
                    <a:pt x="68" y="225"/>
                    <a:pt x="69" y="224"/>
                    <a:pt x="69" y="223"/>
                  </a:cubicBezTo>
                  <a:cubicBezTo>
                    <a:pt x="69" y="223"/>
                    <a:pt x="69" y="224"/>
                    <a:pt x="68" y="224"/>
                  </a:cubicBezTo>
                  <a:cubicBezTo>
                    <a:pt x="68" y="225"/>
                    <a:pt x="67" y="225"/>
                    <a:pt x="67" y="225"/>
                  </a:cubicBezTo>
                  <a:cubicBezTo>
                    <a:pt x="66" y="225"/>
                    <a:pt x="67" y="225"/>
                    <a:pt x="67" y="224"/>
                  </a:cubicBezTo>
                  <a:cubicBezTo>
                    <a:pt x="65" y="225"/>
                    <a:pt x="67" y="227"/>
                    <a:pt x="63" y="228"/>
                  </a:cubicBezTo>
                  <a:cubicBezTo>
                    <a:pt x="63" y="228"/>
                    <a:pt x="63" y="228"/>
                    <a:pt x="62" y="228"/>
                  </a:cubicBezTo>
                  <a:cubicBezTo>
                    <a:pt x="61" y="228"/>
                    <a:pt x="60" y="228"/>
                    <a:pt x="60" y="227"/>
                  </a:cubicBezTo>
                  <a:cubicBezTo>
                    <a:pt x="59" y="226"/>
                    <a:pt x="58" y="225"/>
                    <a:pt x="56" y="227"/>
                  </a:cubicBezTo>
                  <a:cubicBezTo>
                    <a:pt x="56" y="226"/>
                    <a:pt x="57" y="225"/>
                    <a:pt x="57" y="224"/>
                  </a:cubicBezTo>
                  <a:cubicBezTo>
                    <a:pt x="56" y="225"/>
                    <a:pt x="55" y="226"/>
                    <a:pt x="54" y="226"/>
                  </a:cubicBezTo>
                  <a:cubicBezTo>
                    <a:pt x="53" y="227"/>
                    <a:pt x="52" y="227"/>
                    <a:pt x="49" y="229"/>
                  </a:cubicBezTo>
                  <a:cubicBezTo>
                    <a:pt x="49" y="229"/>
                    <a:pt x="49" y="227"/>
                    <a:pt x="49" y="227"/>
                  </a:cubicBezTo>
                  <a:cubicBezTo>
                    <a:pt x="49" y="228"/>
                    <a:pt x="47" y="229"/>
                    <a:pt x="45" y="230"/>
                  </a:cubicBezTo>
                  <a:cubicBezTo>
                    <a:pt x="43" y="231"/>
                    <a:pt x="41" y="232"/>
                    <a:pt x="38" y="233"/>
                  </a:cubicBezTo>
                  <a:cubicBezTo>
                    <a:pt x="37" y="234"/>
                    <a:pt x="37" y="235"/>
                    <a:pt x="37" y="235"/>
                  </a:cubicBezTo>
                  <a:cubicBezTo>
                    <a:pt x="30" y="236"/>
                    <a:pt x="30" y="236"/>
                    <a:pt x="30" y="236"/>
                  </a:cubicBezTo>
                  <a:cubicBezTo>
                    <a:pt x="30" y="236"/>
                    <a:pt x="32" y="235"/>
                    <a:pt x="34" y="234"/>
                  </a:cubicBezTo>
                  <a:cubicBezTo>
                    <a:pt x="34" y="234"/>
                    <a:pt x="33" y="235"/>
                    <a:pt x="32" y="235"/>
                  </a:cubicBezTo>
                  <a:cubicBezTo>
                    <a:pt x="32" y="234"/>
                    <a:pt x="36" y="232"/>
                    <a:pt x="39" y="231"/>
                  </a:cubicBezTo>
                  <a:cubicBezTo>
                    <a:pt x="39" y="231"/>
                    <a:pt x="38" y="232"/>
                    <a:pt x="38" y="232"/>
                  </a:cubicBezTo>
                  <a:cubicBezTo>
                    <a:pt x="42" y="231"/>
                    <a:pt x="45" y="229"/>
                    <a:pt x="47" y="228"/>
                  </a:cubicBezTo>
                  <a:cubicBezTo>
                    <a:pt x="46" y="228"/>
                    <a:pt x="45" y="228"/>
                    <a:pt x="45" y="228"/>
                  </a:cubicBezTo>
                  <a:cubicBezTo>
                    <a:pt x="46" y="228"/>
                    <a:pt x="46" y="228"/>
                    <a:pt x="46" y="227"/>
                  </a:cubicBezTo>
                  <a:cubicBezTo>
                    <a:pt x="47" y="227"/>
                    <a:pt x="46" y="228"/>
                    <a:pt x="44" y="228"/>
                  </a:cubicBezTo>
                  <a:cubicBezTo>
                    <a:pt x="44" y="228"/>
                    <a:pt x="45" y="228"/>
                    <a:pt x="46" y="227"/>
                  </a:cubicBezTo>
                  <a:cubicBezTo>
                    <a:pt x="47" y="226"/>
                    <a:pt x="48" y="225"/>
                    <a:pt x="48" y="225"/>
                  </a:cubicBezTo>
                  <a:cubicBezTo>
                    <a:pt x="46" y="227"/>
                    <a:pt x="46" y="227"/>
                    <a:pt x="46" y="227"/>
                  </a:cubicBezTo>
                  <a:cubicBezTo>
                    <a:pt x="46" y="227"/>
                    <a:pt x="46" y="226"/>
                    <a:pt x="46" y="226"/>
                  </a:cubicBezTo>
                  <a:cubicBezTo>
                    <a:pt x="46" y="225"/>
                    <a:pt x="46" y="225"/>
                    <a:pt x="46" y="225"/>
                  </a:cubicBezTo>
                  <a:cubicBezTo>
                    <a:pt x="43" y="226"/>
                    <a:pt x="39" y="227"/>
                    <a:pt x="35" y="229"/>
                  </a:cubicBezTo>
                  <a:cubicBezTo>
                    <a:pt x="31" y="229"/>
                    <a:pt x="29" y="229"/>
                    <a:pt x="31" y="226"/>
                  </a:cubicBezTo>
                  <a:cubicBezTo>
                    <a:pt x="34" y="226"/>
                    <a:pt x="37" y="224"/>
                    <a:pt x="42" y="223"/>
                  </a:cubicBezTo>
                  <a:cubicBezTo>
                    <a:pt x="39" y="224"/>
                    <a:pt x="39" y="225"/>
                    <a:pt x="39" y="225"/>
                  </a:cubicBezTo>
                  <a:cubicBezTo>
                    <a:pt x="40" y="225"/>
                    <a:pt x="41" y="225"/>
                    <a:pt x="40" y="226"/>
                  </a:cubicBezTo>
                  <a:cubicBezTo>
                    <a:pt x="41" y="225"/>
                    <a:pt x="44" y="224"/>
                    <a:pt x="44" y="224"/>
                  </a:cubicBezTo>
                  <a:cubicBezTo>
                    <a:pt x="44" y="224"/>
                    <a:pt x="44" y="224"/>
                    <a:pt x="43" y="224"/>
                  </a:cubicBezTo>
                  <a:cubicBezTo>
                    <a:pt x="42" y="224"/>
                    <a:pt x="42" y="224"/>
                    <a:pt x="42" y="224"/>
                  </a:cubicBezTo>
                  <a:cubicBezTo>
                    <a:pt x="46" y="222"/>
                    <a:pt x="45" y="222"/>
                    <a:pt x="47" y="221"/>
                  </a:cubicBezTo>
                  <a:cubicBezTo>
                    <a:pt x="39" y="224"/>
                    <a:pt x="44" y="220"/>
                    <a:pt x="44" y="219"/>
                  </a:cubicBezTo>
                  <a:cubicBezTo>
                    <a:pt x="46" y="219"/>
                    <a:pt x="48" y="219"/>
                    <a:pt x="46" y="220"/>
                  </a:cubicBezTo>
                  <a:cubicBezTo>
                    <a:pt x="49" y="219"/>
                    <a:pt x="48" y="219"/>
                    <a:pt x="46" y="219"/>
                  </a:cubicBezTo>
                  <a:cubicBezTo>
                    <a:pt x="45" y="219"/>
                    <a:pt x="44" y="218"/>
                    <a:pt x="46" y="217"/>
                  </a:cubicBezTo>
                  <a:cubicBezTo>
                    <a:pt x="46" y="218"/>
                    <a:pt x="45" y="218"/>
                    <a:pt x="46" y="218"/>
                  </a:cubicBezTo>
                  <a:cubicBezTo>
                    <a:pt x="45" y="217"/>
                    <a:pt x="49" y="215"/>
                    <a:pt x="50" y="216"/>
                  </a:cubicBezTo>
                  <a:cubicBezTo>
                    <a:pt x="49" y="216"/>
                    <a:pt x="49" y="216"/>
                    <a:pt x="49" y="216"/>
                  </a:cubicBezTo>
                  <a:cubicBezTo>
                    <a:pt x="51" y="215"/>
                    <a:pt x="52" y="214"/>
                    <a:pt x="53" y="212"/>
                  </a:cubicBezTo>
                  <a:cubicBezTo>
                    <a:pt x="54" y="211"/>
                    <a:pt x="54" y="211"/>
                    <a:pt x="55" y="210"/>
                  </a:cubicBezTo>
                  <a:cubicBezTo>
                    <a:pt x="55" y="209"/>
                    <a:pt x="55" y="209"/>
                    <a:pt x="56" y="208"/>
                  </a:cubicBezTo>
                  <a:cubicBezTo>
                    <a:pt x="56" y="207"/>
                    <a:pt x="56" y="206"/>
                    <a:pt x="56" y="205"/>
                  </a:cubicBezTo>
                  <a:cubicBezTo>
                    <a:pt x="56" y="205"/>
                    <a:pt x="58" y="208"/>
                    <a:pt x="58" y="209"/>
                  </a:cubicBezTo>
                  <a:cubicBezTo>
                    <a:pt x="57" y="194"/>
                    <a:pt x="57" y="194"/>
                    <a:pt x="57" y="194"/>
                  </a:cubicBezTo>
                  <a:cubicBezTo>
                    <a:pt x="59" y="197"/>
                    <a:pt x="66" y="200"/>
                    <a:pt x="64" y="204"/>
                  </a:cubicBezTo>
                  <a:cubicBezTo>
                    <a:pt x="65" y="203"/>
                    <a:pt x="66" y="202"/>
                    <a:pt x="68" y="200"/>
                  </a:cubicBezTo>
                  <a:cubicBezTo>
                    <a:pt x="67" y="200"/>
                    <a:pt x="63" y="198"/>
                    <a:pt x="64" y="197"/>
                  </a:cubicBezTo>
                  <a:cubicBezTo>
                    <a:pt x="68" y="197"/>
                    <a:pt x="67" y="197"/>
                    <a:pt x="71" y="196"/>
                  </a:cubicBezTo>
                  <a:cubicBezTo>
                    <a:pt x="70" y="197"/>
                    <a:pt x="68" y="192"/>
                    <a:pt x="69" y="191"/>
                  </a:cubicBezTo>
                  <a:cubicBezTo>
                    <a:pt x="70" y="192"/>
                    <a:pt x="73" y="194"/>
                    <a:pt x="72" y="195"/>
                  </a:cubicBezTo>
                  <a:cubicBezTo>
                    <a:pt x="73" y="188"/>
                    <a:pt x="73" y="188"/>
                    <a:pt x="73" y="188"/>
                  </a:cubicBezTo>
                  <a:cubicBezTo>
                    <a:pt x="72" y="190"/>
                    <a:pt x="75" y="191"/>
                    <a:pt x="77" y="191"/>
                  </a:cubicBezTo>
                  <a:cubicBezTo>
                    <a:pt x="77" y="191"/>
                    <a:pt x="77" y="191"/>
                    <a:pt x="77" y="190"/>
                  </a:cubicBezTo>
                  <a:cubicBezTo>
                    <a:pt x="78" y="190"/>
                    <a:pt x="79" y="189"/>
                    <a:pt x="80" y="188"/>
                  </a:cubicBezTo>
                  <a:cubicBezTo>
                    <a:pt x="80" y="188"/>
                    <a:pt x="80" y="187"/>
                    <a:pt x="81" y="187"/>
                  </a:cubicBezTo>
                  <a:cubicBezTo>
                    <a:pt x="81" y="187"/>
                    <a:pt x="81" y="186"/>
                    <a:pt x="81" y="186"/>
                  </a:cubicBezTo>
                  <a:cubicBezTo>
                    <a:pt x="80" y="187"/>
                    <a:pt x="80" y="187"/>
                    <a:pt x="79" y="188"/>
                  </a:cubicBezTo>
                  <a:cubicBezTo>
                    <a:pt x="79" y="187"/>
                    <a:pt x="79" y="187"/>
                    <a:pt x="79" y="187"/>
                  </a:cubicBezTo>
                  <a:cubicBezTo>
                    <a:pt x="79" y="187"/>
                    <a:pt x="79" y="187"/>
                    <a:pt x="79" y="187"/>
                  </a:cubicBezTo>
                  <a:cubicBezTo>
                    <a:pt x="80" y="187"/>
                    <a:pt x="80" y="186"/>
                    <a:pt x="80" y="186"/>
                  </a:cubicBezTo>
                  <a:cubicBezTo>
                    <a:pt x="80" y="185"/>
                    <a:pt x="81" y="185"/>
                    <a:pt x="81" y="184"/>
                  </a:cubicBezTo>
                  <a:cubicBezTo>
                    <a:pt x="81" y="183"/>
                    <a:pt x="81" y="182"/>
                    <a:pt x="80" y="181"/>
                  </a:cubicBezTo>
                  <a:cubicBezTo>
                    <a:pt x="80" y="179"/>
                    <a:pt x="80" y="177"/>
                    <a:pt x="82" y="175"/>
                  </a:cubicBezTo>
                  <a:cubicBezTo>
                    <a:pt x="82" y="176"/>
                    <a:pt x="85" y="180"/>
                    <a:pt x="87" y="178"/>
                  </a:cubicBezTo>
                  <a:cubicBezTo>
                    <a:pt x="86" y="175"/>
                    <a:pt x="83" y="166"/>
                    <a:pt x="85" y="161"/>
                  </a:cubicBezTo>
                  <a:cubicBezTo>
                    <a:pt x="86" y="161"/>
                    <a:pt x="86" y="161"/>
                    <a:pt x="86" y="161"/>
                  </a:cubicBezTo>
                  <a:cubicBezTo>
                    <a:pt x="88" y="157"/>
                    <a:pt x="88" y="157"/>
                    <a:pt x="88" y="157"/>
                  </a:cubicBezTo>
                  <a:cubicBezTo>
                    <a:pt x="89" y="161"/>
                    <a:pt x="90" y="171"/>
                    <a:pt x="90" y="176"/>
                  </a:cubicBezTo>
                  <a:cubicBezTo>
                    <a:pt x="92" y="175"/>
                    <a:pt x="91" y="177"/>
                    <a:pt x="93" y="174"/>
                  </a:cubicBezTo>
                  <a:cubicBezTo>
                    <a:pt x="95" y="174"/>
                    <a:pt x="93" y="177"/>
                    <a:pt x="93" y="177"/>
                  </a:cubicBezTo>
                  <a:cubicBezTo>
                    <a:pt x="98" y="172"/>
                    <a:pt x="98" y="172"/>
                    <a:pt x="98" y="172"/>
                  </a:cubicBezTo>
                  <a:cubicBezTo>
                    <a:pt x="96" y="171"/>
                    <a:pt x="100" y="166"/>
                    <a:pt x="98" y="165"/>
                  </a:cubicBezTo>
                  <a:cubicBezTo>
                    <a:pt x="95" y="173"/>
                    <a:pt x="95" y="173"/>
                    <a:pt x="95" y="173"/>
                  </a:cubicBezTo>
                  <a:cubicBezTo>
                    <a:pt x="93" y="171"/>
                    <a:pt x="92" y="164"/>
                    <a:pt x="96" y="161"/>
                  </a:cubicBezTo>
                  <a:cubicBezTo>
                    <a:pt x="98" y="160"/>
                    <a:pt x="99" y="164"/>
                    <a:pt x="100" y="165"/>
                  </a:cubicBezTo>
                  <a:cubicBezTo>
                    <a:pt x="100" y="164"/>
                    <a:pt x="102" y="160"/>
                    <a:pt x="103" y="160"/>
                  </a:cubicBezTo>
                  <a:cubicBezTo>
                    <a:pt x="102" y="163"/>
                    <a:pt x="102" y="163"/>
                    <a:pt x="102" y="163"/>
                  </a:cubicBezTo>
                  <a:cubicBezTo>
                    <a:pt x="105" y="161"/>
                    <a:pt x="103" y="157"/>
                    <a:pt x="107" y="156"/>
                  </a:cubicBezTo>
                  <a:cubicBezTo>
                    <a:pt x="108" y="155"/>
                    <a:pt x="112" y="155"/>
                    <a:pt x="111" y="154"/>
                  </a:cubicBezTo>
                  <a:cubicBezTo>
                    <a:pt x="107" y="153"/>
                    <a:pt x="100" y="148"/>
                    <a:pt x="99" y="145"/>
                  </a:cubicBezTo>
                  <a:cubicBezTo>
                    <a:pt x="99" y="145"/>
                    <a:pt x="105" y="142"/>
                    <a:pt x="107" y="142"/>
                  </a:cubicBezTo>
                  <a:cubicBezTo>
                    <a:pt x="110" y="142"/>
                    <a:pt x="110" y="148"/>
                    <a:pt x="112" y="148"/>
                  </a:cubicBezTo>
                  <a:cubicBezTo>
                    <a:pt x="112" y="148"/>
                    <a:pt x="112" y="146"/>
                    <a:pt x="112" y="146"/>
                  </a:cubicBezTo>
                  <a:cubicBezTo>
                    <a:pt x="113" y="145"/>
                    <a:pt x="113" y="147"/>
                    <a:pt x="115" y="145"/>
                  </a:cubicBezTo>
                  <a:cubicBezTo>
                    <a:pt x="113" y="143"/>
                    <a:pt x="119" y="141"/>
                    <a:pt x="114" y="143"/>
                  </a:cubicBezTo>
                  <a:cubicBezTo>
                    <a:pt x="115" y="140"/>
                    <a:pt x="116" y="141"/>
                    <a:pt x="118" y="138"/>
                  </a:cubicBezTo>
                  <a:cubicBezTo>
                    <a:pt x="116" y="138"/>
                    <a:pt x="116" y="132"/>
                    <a:pt x="117" y="130"/>
                  </a:cubicBezTo>
                  <a:cubicBezTo>
                    <a:pt x="117" y="130"/>
                    <a:pt x="118" y="130"/>
                    <a:pt x="119" y="130"/>
                  </a:cubicBezTo>
                  <a:cubicBezTo>
                    <a:pt x="123" y="126"/>
                    <a:pt x="126" y="125"/>
                    <a:pt x="129" y="121"/>
                  </a:cubicBezTo>
                  <a:cubicBezTo>
                    <a:pt x="130" y="121"/>
                    <a:pt x="133" y="119"/>
                    <a:pt x="133" y="121"/>
                  </a:cubicBezTo>
                  <a:cubicBezTo>
                    <a:pt x="133" y="120"/>
                    <a:pt x="133" y="118"/>
                    <a:pt x="134" y="117"/>
                  </a:cubicBezTo>
                  <a:cubicBezTo>
                    <a:pt x="139" y="115"/>
                    <a:pt x="131" y="121"/>
                    <a:pt x="136" y="120"/>
                  </a:cubicBezTo>
                  <a:cubicBezTo>
                    <a:pt x="135" y="119"/>
                    <a:pt x="137" y="114"/>
                    <a:pt x="138" y="112"/>
                  </a:cubicBezTo>
                  <a:cubicBezTo>
                    <a:pt x="135" y="112"/>
                    <a:pt x="134" y="117"/>
                    <a:pt x="132" y="119"/>
                  </a:cubicBezTo>
                  <a:cubicBezTo>
                    <a:pt x="131" y="118"/>
                    <a:pt x="130" y="117"/>
                    <a:pt x="130" y="115"/>
                  </a:cubicBezTo>
                  <a:cubicBezTo>
                    <a:pt x="129" y="113"/>
                    <a:pt x="129" y="112"/>
                    <a:pt x="129" y="110"/>
                  </a:cubicBezTo>
                  <a:cubicBezTo>
                    <a:pt x="130" y="108"/>
                    <a:pt x="133" y="109"/>
                    <a:pt x="133" y="109"/>
                  </a:cubicBezTo>
                  <a:cubicBezTo>
                    <a:pt x="133" y="108"/>
                    <a:pt x="133" y="108"/>
                    <a:pt x="133" y="108"/>
                  </a:cubicBezTo>
                  <a:cubicBezTo>
                    <a:pt x="131" y="106"/>
                    <a:pt x="128" y="106"/>
                    <a:pt x="126" y="106"/>
                  </a:cubicBezTo>
                  <a:cubicBezTo>
                    <a:pt x="124" y="105"/>
                    <a:pt x="123" y="106"/>
                    <a:pt x="123" y="104"/>
                  </a:cubicBezTo>
                  <a:cubicBezTo>
                    <a:pt x="123" y="102"/>
                    <a:pt x="124" y="102"/>
                    <a:pt x="124" y="101"/>
                  </a:cubicBezTo>
                  <a:cubicBezTo>
                    <a:pt x="125" y="100"/>
                    <a:pt x="126" y="100"/>
                    <a:pt x="127" y="99"/>
                  </a:cubicBezTo>
                  <a:cubicBezTo>
                    <a:pt x="130" y="101"/>
                    <a:pt x="129" y="103"/>
                    <a:pt x="131" y="105"/>
                  </a:cubicBezTo>
                  <a:cubicBezTo>
                    <a:pt x="131" y="105"/>
                    <a:pt x="130" y="103"/>
                    <a:pt x="130" y="103"/>
                  </a:cubicBezTo>
                  <a:cubicBezTo>
                    <a:pt x="131" y="103"/>
                    <a:pt x="134" y="104"/>
                    <a:pt x="134" y="105"/>
                  </a:cubicBezTo>
                  <a:cubicBezTo>
                    <a:pt x="134" y="104"/>
                    <a:pt x="132" y="102"/>
                    <a:pt x="129" y="99"/>
                  </a:cubicBezTo>
                  <a:cubicBezTo>
                    <a:pt x="126" y="96"/>
                    <a:pt x="122" y="93"/>
                    <a:pt x="121" y="91"/>
                  </a:cubicBezTo>
                  <a:cubicBezTo>
                    <a:pt x="119" y="90"/>
                    <a:pt x="117" y="90"/>
                    <a:pt x="117" y="91"/>
                  </a:cubicBezTo>
                  <a:cubicBezTo>
                    <a:pt x="119" y="92"/>
                    <a:pt x="119" y="92"/>
                    <a:pt x="119" y="92"/>
                  </a:cubicBezTo>
                  <a:cubicBezTo>
                    <a:pt x="119" y="94"/>
                    <a:pt x="115" y="91"/>
                    <a:pt x="116" y="94"/>
                  </a:cubicBezTo>
                  <a:cubicBezTo>
                    <a:pt x="113" y="93"/>
                    <a:pt x="110" y="92"/>
                    <a:pt x="108" y="89"/>
                  </a:cubicBezTo>
                  <a:cubicBezTo>
                    <a:pt x="109" y="87"/>
                    <a:pt x="109" y="87"/>
                    <a:pt x="109" y="87"/>
                  </a:cubicBezTo>
                  <a:cubicBezTo>
                    <a:pt x="108" y="87"/>
                    <a:pt x="110" y="89"/>
                    <a:pt x="111" y="89"/>
                  </a:cubicBezTo>
                  <a:cubicBezTo>
                    <a:pt x="109" y="89"/>
                    <a:pt x="109" y="83"/>
                    <a:pt x="105" y="84"/>
                  </a:cubicBezTo>
                  <a:cubicBezTo>
                    <a:pt x="106" y="87"/>
                    <a:pt x="106" y="87"/>
                    <a:pt x="106" y="87"/>
                  </a:cubicBezTo>
                  <a:cubicBezTo>
                    <a:pt x="103" y="87"/>
                    <a:pt x="99" y="86"/>
                    <a:pt x="97" y="83"/>
                  </a:cubicBezTo>
                  <a:cubicBezTo>
                    <a:pt x="97" y="86"/>
                    <a:pt x="98" y="84"/>
                    <a:pt x="98" y="87"/>
                  </a:cubicBezTo>
                  <a:cubicBezTo>
                    <a:pt x="99" y="83"/>
                    <a:pt x="104" y="93"/>
                    <a:pt x="104" y="88"/>
                  </a:cubicBezTo>
                  <a:cubicBezTo>
                    <a:pt x="104" y="92"/>
                    <a:pt x="106" y="92"/>
                    <a:pt x="107" y="96"/>
                  </a:cubicBezTo>
                  <a:cubicBezTo>
                    <a:pt x="107" y="96"/>
                    <a:pt x="107" y="94"/>
                    <a:pt x="109" y="97"/>
                  </a:cubicBezTo>
                  <a:cubicBezTo>
                    <a:pt x="109" y="97"/>
                    <a:pt x="109" y="96"/>
                    <a:pt x="110" y="96"/>
                  </a:cubicBezTo>
                  <a:cubicBezTo>
                    <a:pt x="110" y="97"/>
                    <a:pt x="110" y="97"/>
                    <a:pt x="110" y="97"/>
                  </a:cubicBezTo>
                  <a:cubicBezTo>
                    <a:pt x="110" y="96"/>
                    <a:pt x="110" y="96"/>
                    <a:pt x="110" y="96"/>
                  </a:cubicBezTo>
                  <a:cubicBezTo>
                    <a:pt x="110" y="96"/>
                    <a:pt x="110" y="96"/>
                    <a:pt x="110" y="96"/>
                  </a:cubicBezTo>
                  <a:cubicBezTo>
                    <a:pt x="109" y="96"/>
                    <a:pt x="109" y="95"/>
                    <a:pt x="109" y="95"/>
                  </a:cubicBezTo>
                  <a:cubicBezTo>
                    <a:pt x="112" y="94"/>
                    <a:pt x="115" y="97"/>
                    <a:pt x="117" y="97"/>
                  </a:cubicBezTo>
                  <a:cubicBezTo>
                    <a:pt x="118" y="99"/>
                    <a:pt x="116" y="98"/>
                    <a:pt x="116" y="99"/>
                  </a:cubicBezTo>
                  <a:cubicBezTo>
                    <a:pt x="118" y="99"/>
                    <a:pt x="118" y="99"/>
                    <a:pt x="118" y="99"/>
                  </a:cubicBezTo>
                  <a:cubicBezTo>
                    <a:pt x="117" y="101"/>
                    <a:pt x="120" y="104"/>
                    <a:pt x="116" y="103"/>
                  </a:cubicBezTo>
                  <a:cubicBezTo>
                    <a:pt x="119" y="105"/>
                    <a:pt x="119" y="105"/>
                    <a:pt x="119" y="105"/>
                  </a:cubicBezTo>
                  <a:cubicBezTo>
                    <a:pt x="119" y="106"/>
                    <a:pt x="119" y="107"/>
                    <a:pt x="119" y="107"/>
                  </a:cubicBezTo>
                  <a:cubicBezTo>
                    <a:pt x="119" y="107"/>
                    <a:pt x="120" y="107"/>
                    <a:pt x="120" y="107"/>
                  </a:cubicBezTo>
                  <a:cubicBezTo>
                    <a:pt x="120" y="108"/>
                    <a:pt x="123" y="107"/>
                    <a:pt x="121" y="108"/>
                  </a:cubicBezTo>
                  <a:cubicBezTo>
                    <a:pt x="121" y="107"/>
                    <a:pt x="124" y="108"/>
                    <a:pt x="124" y="109"/>
                  </a:cubicBezTo>
                  <a:cubicBezTo>
                    <a:pt x="124" y="109"/>
                    <a:pt x="124" y="109"/>
                    <a:pt x="124" y="109"/>
                  </a:cubicBezTo>
                  <a:cubicBezTo>
                    <a:pt x="124" y="109"/>
                    <a:pt x="124" y="109"/>
                    <a:pt x="124" y="109"/>
                  </a:cubicBezTo>
                  <a:cubicBezTo>
                    <a:pt x="123" y="110"/>
                    <a:pt x="124" y="113"/>
                    <a:pt x="119" y="114"/>
                  </a:cubicBezTo>
                  <a:cubicBezTo>
                    <a:pt x="119" y="115"/>
                    <a:pt x="118" y="117"/>
                    <a:pt x="115" y="119"/>
                  </a:cubicBezTo>
                  <a:cubicBezTo>
                    <a:pt x="114" y="119"/>
                    <a:pt x="114" y="119"/>
                    <a:pt x="114" y="119"/>
                  </a:cubicBezTo>
                  <a:cubicBezTo>
                    <a:pt x="113" y="121"/>
                    <a:pt x="108" y="123"/>
                    <a:pt x="109" y="125"/>
                  </a:cubicBezTo>
                  <a:cubicBezTo>
                    <a:pt x="104" y="124"/>
                    <a:pt x="100" y="133"/>
                    <a:pt x="97" y="136"/>
                  </a:cubicBezTo>
                  <a:cubicBezTo>
                    <a:pt x="99" y="137"/>
                    <a:pt x="99" y="137"/>
                    <a:pt x="99" y="137"/>
                  </a:cubicBezTo>
                  <a:cubicBezTo>
                    <a:pt x="97" y="139"/>
                    <a:pt x="95" y="142"/>
                    <a:pt x="94" y="145"/>
                  </a:cubicBezTo>
                  <a:cubicBezTo>
                    <a:pt x="95" y="146"/>
                    <a:pt x="95" y="146"/>
                    <a:pt x="95" y="146"/>
                  </a:cubicBezTo>
                  <a:cubicBezTo>
                    <a:pt x="94" y="149"/>
                    <a:pt x="89" y="151"/>
                    <a:pt x="86" y="155"/>
                  </a:cubicBezTo>
                  <a:cubicBezTo>
                    <a:pt x="86" y="154"/>
                    <a:pt x="87" y="153"/>
                    <a:pt x="88" y="153"/>
                  </a:cubicBezTo>
                  <a:cubicBezTo>
                    <a:pt x="81" y="155"/>
                    <a:pt x="82" y="164"/>
                    <a:pt x="76" y="166"/>
                  </a:cubicBezTo>
                  <a:cubicBezTo>
                    <a:pt x="76" y="168"/>
                    <a:pt x="75" y="168"/>
                    <a:pt x="74" y="168"/>
                  </a:cubicBezTo>
                  <a:cubicBezTo>
                    <a:pt x="74" y="168"/>
                    <a:pt x="74" y="168"/>
                    <a:pt x="74" y="168"/>
                  </a:cubicBezTo>
                  <a:cubicBezTo>
                    <a:pt x="74" y="168"/>
                    <a:pt x="74" y="168"/>
                    <a:pt x="74" y="169"/>
                  </a:cubicBezTo>
                  <a:cubicBezTo>
                    <a:pt x="73" y="169"/>
                    <a:pt x="73" y="169"/>
                    <a:pt x="72" y="169"/>
                  </a:cubicBezTo>
                  <a:cubicBezTo>
                    <a:pt x="73" y="169"/>
                    <a:pt x="73" y="169"/>
                    <a:pt x="74" y="169"/>
                  </a:cubicBezTo>
                  <a:cubicBezTo>
                    <a:pt x="73" y="170"/>
                    <a:pt x="72" y="171"/>
                    <a:pt x="72" y="172"/>
                  </a:cubicBezTo>
                  <a:cubicBezTo>
                    <a:pt x="70" y="172"/>
                    <a:pt x="70" y="172"/>
                    <a:pt x="70" y="172"/>
                  </a:cubicBezTo>
                  <a:cubicBezTo>
                    <a:pt x="70" y="172"/>
                    <a:pt x="70" y="172"/>
                    <a:pt x="70" y="172"/>
                  </a:cubicBezTo>
                  <a:cubicBezTo>
                    <a:pt x="68" y="173"/>
                    <a:pt x="69" y="173"/>
                    <a:pt x="71" y="174"/>
                  </a:cubicBezTo>
                  <a:cubicBezTo>
                    <a:pt x="71" y="174"/>
                    <a:pt x="71" y="175"/>
                    <a:pt x="71" y="176"/>
                  </a:cubicBezTo>
                  <a:cubicBezTo>
                    <a:pt x="70" y="176"/>
                    <a:pt x="69" y="176"/>
                    <a:pt x="69" y="176"/>
                  </a:cubicBezTo>
                  <a:cubicBezTo>
                    <a:pt x="68" y="177"/>
                    <a:pt x="68" y="177"/>
                    <a:pt x="68" y="178"/>
                  </a:cubicBezTo>
                  <a:cubicBezTo>
                    <a:pt x="68" y="178"/>
                    <a:pt x="68" y="178"/>
                    <a:pt x="67" y="178"/>
                  </a:cubicBezTo>
                  <a:cubicBezTo>
                    <a:pt x="67" y="178"/>
                    <a:pt x="66" y="178"/>
                    <a:pt x="66" y="178"/>
                  </a:cubicBezTo>
                  <a:cubicBezTo>
                    <a:pt x="66" y="180"/>
                    <a:pt x="61" y="184"/>
                    <a:pt x="63" y="187"/>
                  </a:cubicBezTo>
                  <a:cubicBezTo>
                    <a:pt x="63" y="187"/>
                    <a:pt x="62" y="187"/>
                    <a:pt x="63" y="186"/>
                  </a:cubicBezTo>
                  <a:cubicBezTo>
                    <a:pt x="61" y="187"/>
                    <a:pt x="60" y="188"/>
                    <a:pt x="60" y="190"/>
                  </a:cubicBezTo>
                  <a:cubicBezTo>
                    <a:pt x="57" y="189"/>
                    <a:pt x="57" y="189"/>
                    <a:pt x="57" y="189"/>
                  </a:cubicBezTo>
                  <a:cubicBezTo>
                    <a:pt x="57" y="194"/>
                    <a:pt x="57" y="194"/>
                    <a:pt x="57" y="194"/>
                  </a:cubicBezTo>
                  <a:cubicBezTo>
                    <a:pt x="54" y="194"/>
                    <a:pt x="53" y="194"/>
                    <a:pt x="53" y="191"/>
                  </a:cubicBezTo>
                  <a:cubicBezTo>
                    <a:pt x="52" y="197"/>
                    <a:pt x="51" y="195"/>
                    <a:pt x="50" y="200"/>
                  </a:cubicBezTo>
                  <a:cubicBezTo>
                    <a:pt x="49" y="199"/>
                    <a:pt x="49" y="199"/>
                    <a:pt x="49" y="199"/>
                  </a:cubicBezTo>
                  <a:cubicBezTo>
                    <a:pt x="48" y="200"/>
                    <a:pt x="48" y="204"/>
                    <a:pt x="46" y="203"/>
                  </a:cubicBezTo>
                  <a:cubicBezTo>
                    <a:pt x="43" y="204"/>
                    <a:pt x="39" y="209"/>
                    <a:pt x="33" y="214"/>
                  </a:cubicBezTo>
                  <a:cubicBezTo>
                    <a:pt x="28" y="219"/>
                    <a:pt x="22" y="225"/>
                    <a:pt x="14" y="230"/>
                  </a:cubicBezTo>
                  <a:cubicBezTo>
                    <a:pt x="20" y="228"/>
                    <a:pt x="18" y="230"/>
                    <a:pt x="15" y="231"/>
                  </a:cubicBezTo>
                  <a:cubicBezTo>
                    <a:pt x="12" y="233"/>
                    <a:pt x="9" y="235"/>
                    <a:pt x="13" y="234"/>
                  </a:cubicBezTo>
                  <a:cubicBezTo>
                    <a:pt x="10" y="236"/>
                    <a:pt x="7" y="238"/>
                    <a:pt x="7" y="237"/>
                  </a:cubicBezTo>
                  <a:cubicBezTo>
                    <a:pt x="5" y="239"/>
                    <a:pt x="3" y="241"/>
                    <a:pt x="0" y="243"/>
                  </a:cubicBezTo>
                  <a:cubicBezTo>
                    <a:pt x="3" y="243"/>
                    <a:pt x="5" y="243"/>
                    <a:pt x="11" y="241"/>
                  </a:cubicBezTo>
                  <a:cubicBezTo>
                    <a:pt x="10" y="242"/>
                    <a:pt x="6" y="243"/>
                    <a:pt x="6" y="244"/>
                  </a:cubicBezTo>
                  <a:cubicBezTo>
                    <a:pt x="7" y="243"/>
                    <a:pt x="10" y="243"/>
                    <a:pt x="10" y="243"/>
                  </a:cubicBezTo>
                  <a:cubicBezTo>
                    <a:pt x="9" y="244"/>
                    <a:pt x="7" y="244"/>
                    <a:pt x="4" y="245"/>
                  </a:cubicBezTo>
                  <a:cubicBezTo>
                    <a:pt x="13" y="245"/>
                    <a:pt x="20" y="241"/>
                    <a:pt x="26" y="238"/>
                  </a:cubicBezTo>
                  <a:cubicBezTo>
                    <a:pt x="26" y="239"/>
                    <a:pt x="29" y="239"/>
                    <a:pt x="34" y="237"/>
                  </a:cubicBezTo>
                  <a:cubicBezTo>
                    <a:pt x="34" y="238"/>
                    <a:pt x="34" y="239"/>
                    <a:pt x="29" y="240"/>
                  </a:cubicBezTo>
                  <a:cubicBezTo>
                    <a:pt x="31" y="240"/>
                    <a:pt x="34" y="240"/>
                    <a:pt x="37" y="240"/>
                  </a:cubicBezTo>
                  <a:cubicBezTo>
                    <a:pt x="41" y="240"/>
                    <a:pt x="44" y="240"/>
                    <a:pt x="45" y="239"/>
                  </a:cubicBezTo>
                  <a:cubicBezTo>
                    <a:pt x="45" y="239"/>
                    <a:pt x="48" y="239"/>
                    <a:pt x="49" y="239"/>
                  </a:cubicBezTo>
                  <a:cubicBezTo>
                    <a:pt x="54" y="239"/>
                    <a:pt x="54" y="239"/>
                    <a:pt x="59" y="239"/>
                  </a:cubicBezTo>
                  <a:cubicBezTo>
                    <a:pt x="58" y="238"/>
                    <a:pt x="58" y="238"/>
                    <a:pt x="58" y="238"/>
                  </a:cubicBezTo>
                  <a:cubicBezTo>
                    <a:pt x="60" y="235"/>
                    <a:pt x="62" y="238"/>
                    <a:pt x="65" y="237"/>
                  </a:cubicBezTo>
                  <a:cubicBezTo>
                    <a:pt x="65" y="238"/>
                    <a:pt x="65" y="238"/>
                    <a:pt x="65" y="238"/>
                  </a:cubicBezTo>
                  <a:cubicBezTo>
                    <a:pt x="68" y="239"/>
                    <a:pt x="69" y="238"/>
                    <a:pt x="70" y="238"/>
                  </a:cubicBezTo>
                  <a:cubicBezTo>
                    <a:pt x="71" y="238"/>
                    <a:pt x="71" y="238"/>
                    <a:pt x="76" y="239"/>
                  </a:cubicBezTo>
                  <a:cubicBezTo>
                    <a:pt x="75" y="237"/>
                    <a:pt x="75" y="237"/>
                    <a:pt x="75" y="237"/>
                  </a:cubicBezTo>
                  <a:cubicBezTo>
                    <a:pt x="75" y="235"/>
                    <a:pt x="76" y="235"/>
                    <a:pt x="78" y="236"/>
                  </a:cubicBezTo>
                  <a:cubicBezTo>
                    <a:pt x="79" y="235"/>
                    <a:pt x="83" y="233"/>
                    <a:pt x="84" y="230"/>
                  </a:cubicBezTo>
                  <a:cubicBezTo>
                    <a:pt x="83" y="231"/>
                    <a:pt x="83" y="231"/>
                    <a:pt x="83" y="231"/>
                  </a:cubicBezTo>
                  <a:cubicBezTo>
                    <a:pt x="83" y="230"/>
                    <a:pt x="83" y="230"/>
                    <a:pt x="84" y="229"/>
                  </a:cubicBezTo>
                  <a:cubicBezTo>
                    <a:pt x="85" y="229"/>
                    <a:pt x="86" y="229"/>
                    <a:pt x="87" y="229"/>
                  </a:cubicBezTo>
                  <a:cubicBezTo>
                    <a:pt x="89" y="228"/>
                    <a:pt x="92" y="228"/>
                    <a:pt x="93" y="228"/>
                  </a:cubicBezTo>
                  <a:cubicBezTo>
                    <a:pt x="93" y="227"/>
                    <a:pt x="93" y="229"/>
                    <a:pt x="92" y="229"/>
                  </a:cubicBezTo>
                  <a:cubicBezTo>
                    <a:pt x="98" y="226"/>
                    <a:pt x="91" y="227"/>
                    <a:pt x="93" y="223"/>
                  </a:cubicBezTo>
                  <a:cubicBezTo>
                    <a:pt x="94" y="224"/>
                    <a:pt x="95" y="226"/>
                    <a:pt x="97" y="224"/>
                  </a:cubicBezTo>
                  <a:cubicBezTo>
                    <a:pt x="99" y="224"/>
                    <a:pt x="98" y="215"/>
                    <a:pt x="103" y="213"/>
                  </a:cubicBezTo>
                  <a:cubicBezTo>
                    <a:pt x="101" y="213"/>
                    <a:pt x="100" y="213"/>
                    <a:pt x="100" y="211"/>
                  </a:cubicBezTo>
                  <a:cubicBezTo>
                    <a:pt x="102" y="209"/>
                    <a:pt x="108" y="207"/>
                    <a:pt x="107" y="203"/>
                  </a:cubicBezTo>
                  <a:cubicBezTo>
                    <a:pt x="108" y="203"/>
                    <a:pt x="108" y="203"/>
                    <a:pt x="108" y="203"/>
                  </a:cubicBezTo>
                  <a:cubicBezTo>
                    <a:pt x="109" y="201"/>
                    <a:pt x="112" y="196"/>
                    <a:pt x="111" y="194"/>
                  </a:cubicBezTo>
                  <a:cubicBezTo>
                    <a:pt x="118" y="196"/>
                    <a:pt x="117" y="181"/>
                    <a:pt x="122" y="184"/>
                  </a:cubicBezTo>
                  <a:cubicBezTo>
                    <a:pt x="126" y="179"/>
                    <a:pt x="126" y="179"/>
                    <a:pt x="126" y="179"/>
                  </a:cubicBezTo>
                  <a:cubicBezTo>
                    <a:pt x="126" y="179"/>
                    <a:pt x="126" y="179"/>
                    <a:pt x="126" y="179"/>
                  </a:cubicBezTo>
                  <a:cubicBezTo>
                    <a:pt x="129" y="176"/>
                    <a:pt x="129" y="173"/>
                    <a:pt x="128" y="171"/>
                  </a:cubicBezTo>
                  <a:cubicBezTo>
                    <a:pt x="129" y="171"/>
                    <a:pt x="129" y="172"/>
                    <a:pt x="130" y="172"/>
                  </a:cubicBezTo>
                  <a:cubicBezTo>
                    <a:pt x="135" y="167"/>
                    <a:pt x="135" y="167"/>
                    <a:pt x="136" y="160"/>
                  </a:cubicBezTo>
                  <a:cubicBezTo>
                    <a:pt x="137" y="161"/>
                    <a:pt x="137" y="161"/>
                    <a:pt x="137" y="161"/>
                  </a:cubicBezTo>
                  <a:cubicBezTo>
                    <a:pt x="137" y="159"/>
                    <a:pt x="146" y="155"/>
                    <a:pt x="148" y="149"/>
                  </a:cubicBezTo>
                  <a:cubicBezTo>
                    <a:pt x="148" y="149"/>
                    <a:pt x="148" y="149"/>
                    <a:pt x="148" y="150"/>
                  </a:cubicBezTo>
                  <a:cubicBezTo>
                    <a:pt x="150" y="143"/>
                    <a:pt x="163" y="139"/>
                    <a:pt x="158" y="133"/>
                  </a:cubicBezTo>
                  <a:cubicBezTo>
                    <a:pt x="160" y="128"/>
                    <a:pt x="160" y="128"/>
                    <a:pt x="160" y="128"/>
                  </a:cubicBezTo>
                  <a:cubicBezTo>
                    <a:pt x="156" y="132"/>
                    <a:pt x="158" y="125"/>
                    <a:pt x="155" y="127"/>
                  </a:cubicBezTo>
                  <a:cubicBezTo>
                    <a:pt x="156" y="124"/>
                    <a:pt x="161" y="123"/>
                    <a:pt x="159" y="125"/>
                  </a:cubicBezTo>
                  <a:cubicBezTo>
                    <a:pt x="159" y="126"/>
                    <a:pt x="159" y="126"/>
                    <a:pt x="159" y="126"/>
                  </a:cubicBezTo>
                  <a:cubicBezTo>
                    <a:pt x="161" y="129"/>
                    <a:pt x="164" y="120"/>
                    <a:pt x="166" y="122"/>
                  </a:cubicBezTo>
                  <a:cubicBezTo>
                    <a:pt x="167" y="120"/>
                    <a:pt x="168" y="119"/>
                    <a:pt x="169" y="118"/>
                  </a:cubicBezTo>
                  <a:cubicBezTo>
                    <a:pt x="173" y="113"/>
                    <a:pt x="173" y="113"/>
                    <a:pt x="173" y="113"/>
                  </a:cubicBezTo>
                  <a:cubicBezTo>
                    <a:pt x="176" y="109"/>
                    <a:pt x="179" y="105"/>
                    <a:pt x="182" y="102"/>
                  </a:cubicBezTo>
                  <a:cubicBezTo>
                    <a:pt x="179" y="99"/>
                    <a:pt x="177" y="96"/>
                    <a:pt x="174" y="93"/>
                  </a:cubicBezTo>
                  <a:cubicBezTo>
                    <a:pt x="171" y="90"/>
                    <a:pt x="167" y="87"/>
                    <a:pt x="166" y="85"/>
                  </a:cubicBezTo>
                  <a:cubicBezTo>
                    <a:pt x="165" y="88"/>
                    <a:pt x="165" y="88"/>
                    <a:pt x="165" y="88"/>
                  </a:cubicBezTo>
                  <a:cubicBezTo>
                    <a:pt x="162" y="85"/>
                    <a:pt x="162" y="85"/>
                    <a:pt x="162" y="85"/>
                  </a:cubicBezTo>
                  <a:cubicBezTo>
                    <a:pt x="162" y="84"/>
                    <a:pt x="163" y="83"/>
                    <a:pt x="165" y="85"/>
                  </a:cubicBezTo>
                  <a:cubicBezTo>
                    <a:pt x="165" y="83"/>
                    <a:pt x="160" y="83"/>
                    <a:pt x="160" y="83"/>
                  </a:cubicBezTo>
                  <a:cubicBezTo>
                    <a:pt x="156" y="78"/>
                    <a:pt x="164" y="82"/>
                    <a:pt x="162" y="81"/>
                  </a:cubicBezTo>
                  <a:cubicBezTo>
                    <a:pt x="161" y="79"/>
                    <a:pt x="161" y="79"/>
                    <a:pt x="161" y="79"/>
                  </a:cubicBezTo>
                  <a:cubicBezTo>
                    <a:pt x="161" y="80"/>
                    <a:pt x="161" y="80"/>
                    <a:pt x="161" y="80"/>
                  </a:cubicBezTo>
                  <a:cubicBezTo>
                    <a:pt x="159" y="80"/>
                    <a:pt x="158" y="80"/>
                    <a:pt x="155" y="78"/>
                  </a:cubicBezTo>
                  <a:cubicBezTo>
                    <a:pt x="154" y="76"/>
                    <a:pt x="156" y="76"/>
                    <a:pt x="155" y="75"/>
                  </a:cubicBezTo>
                  <a:cubicBezTo>
                    <a:pt x="155" y="75"/>
                    <a:pt x="155" y="75"/>
                    <a:pt x="154" y="74"/>
                  </a:cubicBezTo>
                  <a:cubicBezTo>
                    <a:pt x="151" y="71"/>
                    <a:pt x="151" y="71"/>
                    <a:pt x="151" y="71"/>
                  </a:cubicBezTo>
                  <a:cubicBezTo>
                    <a:pt x="150" y="74"/>
                    <a:pt x="150" y="74"/>
                    <a:pt x="150" y="74"/>
                  </a:cubicBezTo>
                  <a:cubicBezTo>
                    <a:pt x="148" y="73"/>
                    <a:pt x="147" y="70"/>
                    <a:pt x="147" y="74"/>
                  </a:cubicBezTo>
                  <a:cubicBezTo>
                    <a:pt x="147" y="69"/>
                    <a:pt x="134" y="60"/>
                    <a:pt x="134" y="58"/>
                  </a:cubicBezTo>
                  <a:cubicBezTo>
                    <a:pt x="130" y="57"/>
                    <a:pt x="128" y="55"/>
                    <a:pt x="125" y="52"/>
                  </a:cubicBezTo>
                  <a:cubicBezTo>
                    <a:pt x="126" y="53"/>
                    <a:pt x="124" y="55"/>
                    <a:pt x="122" y="53"/>
                  </a:cubicBezTo>
                  <a:cubicBezTo>
                    <a:pt x="127" y="50"/>
                    <a:pt x="119" y="47"/>
                    <a:pt x="120" y="42"/>
                  </a:cubicBezTo>
                  <a:cubicBezTo>
                    <a:pt x="120" y="46"/>
                    <a:pt x="113" y="37"/>
                    <a:pt x="113" y="42"/>
                  </a:cubicBezTo>
                  <a:cubicBezTo>
                    <a:pt x="111" y="40"/>
                    <a:pt x="114" y="40"/>
                    <a:pt x="113" y="38"/>
                  </a:cubicBezTo>
                  <a:cubicBezTo>
                    <a:pt x="107" y="35"/>
                    <a:pt x="104" y="27"/>
                    <a:pt x="97" y="22"/>
                  </a:cubicBezTo>
                  <a:cubicBezTo>
                    <a:pt x="97" y="23"/>
                    <a:pt x="97" y="24"/>
                    <a:pt x="95" y="24"/>
                  </a:cubicBezTo>
                  <a:cubicBezTo>
                    <a:pt x="94" y="18"/>
                    <a:pt x="94" y="18"/>
                    <a:pt x="94" y="18"/>
                  </a:cubicBezTo>
                  <a:cubicBezTo>
                    <a:pt x="93" y="18"/>
                    <a:pt x="90" y="20"/>
                    <a:pt x="90" y="17"/>
                  </a:cubicBezTo>
                  <a:cubicBezTo>
                    <a:pt x="90" y="17"/>
                    <a:pt x="90" y="18"/>
                    <a:pt x="89" y="18"/>
                  </a:cubicBezTo>
                  <a:cubicBezTo>
                    <a:pt x="87" y="15"/>
                    <a:pt x="85" y="13"/>
                    <a:pt x="83" y="11"/>
                  </a:cubicBezTo>
                  <a:cubicBezTo>
                    <a:pt x="81" y="9"/>
                    <a:pt x="81" y="9"/>
                    <a:pt x="81" y="9"/>
                  </a:cubicBezTo>
                  <a:cubicBezTo>
                    <a:pt x="79" y="7"/>
                    <a:pt x="79" y="7"/>
                    <a:pt x="79" y="7"/>
                  </a:cubicBezTo>
                  <a:cubicBezTo>
                    <a:pt x="74" y="3"/>
                    <a:pt x="74" y="3"/>
                    <a:pt x="74" y="3"/>
                  </a:cubicBezTo>
                  <a:cubicBezTo>
                    <a:pt x="64" y="3"/>
                    <a:pt x="64" y="3"/>
                    <a:pt x="64" y="3"/>
                  </a:cubicBezTo>
                  <a:cubicBezTo>
                    <a:pt x="61" y="3"/>
                    <a:pt x="59" y="3"/>
                    <a:pt x="56" y="3"/>
                  </a:cubicBezTo>
                  <a:cubicBezTo>
                    <a:pt x="51" y="3"/>
                    <a:pt x="46" y="2"/>
                    <a:pt x="42" y="0"/>
                  </a:cubicBezTo>
                  <a:cubicBezTo>
                    <a:pt x="44" y="1"/>
                    <a:pt x="42" y="1"/>
                    <a:pt x="41" y="1"/>
                  </a:cubicBezTo>
                  <a:cubicBezTo>
                    <a:pt x="42" y="2"/>
                    <a:pt x="41" y="3"/>
                    <a:pt x="41" y="4"/>
                  </a:cubicBezTo>
                  <a:cubicBezTo>
                    <a:pt x="34" y="1"/>
                    <a:pt x="34" y="1"/>
                    <a:pt x="34" y="1"/>
                  </a:cubicBezTo>
                  <a:cubicBezTo>
                    <a:pt x="33" y="4"/>
                    <a:pt x="27" y="2"/>
                    <a:pt x="26" y="4"/>
                  </a:cubicBezTo>
                  <a:cubicBezTo>
                    <a:pt x="28" y="4"/>
                    <a:pt x="28" y="4"/>
                    <a:pt x="28" y="4"/>
                  </a:cubicBezTo>
                  <a:cubicBezTo>
                    <a:pt x="26" y="7"/>
                    <a:pt x="32" y="10"/>
                    <a:pt x="32" y="14"/>
                  </a:cubicBezTo>
                  <a:cubicBezTo>
                    <a:pt x="35" y="11"/>
                    <a:pt x="40" y="19"/>
                    <a:pt x="45" y="14"/>
                  </a:cubicBezTo>
                  <a:cubicBezTo>
                    <a:pt x="47" y="15"/>
                    <a:pt x="44" y="16"/>
                    <a:pt x="45" y="16"/>
                  </a:cubicBezTo>
                  <a:cubicBezTo>
                    <a:pt x="46" y="15"/>
                    <a:pt x="48" y="14"/>
                    <a:pt x="51" y="15"/>
                  </a:cubicBezTo>
                  <a:cubicBezTo>
                    <a:pt x="51" y="16"/>
                    <a:pt x="51" y="16"/>
                    <a:pt x="51" y="16"/>
                  </a:cubicBezTo>
                  <a:cubicBezTo>
                    <a:pt x="55" y="15"/>
                    <a:pt x="58" y="16"/>
                    <a:pt x="61" y="16"/>
                  </a:cubicBezTo>
                  <a:cubicBezTo>
                    <a:pt x="62" y="16"/>
                    <a:pt x="64" y="17"/>
                    <a:pt x="65" y="17"/>
                  </a:cubicBezTo>
                  <a:cubicBezTo>
                    <a:pt x="66" y="17"/>
                    <a:pt x="67" y="18"/>
                    <a:pt x="68" y="18"/>
                  </a:cubicBezTo>
                  <a:cubicBezTo>
                    <a:pt x="68" y="18"/>
                    <a:pt x="68" y="18"/>
                    <a:pt x="68" y="18"/>
                  </a:cubicBezTo>
                  <a:cubicBezTo>
                    <a:pt x="68" y="18"/>
                    <a:pt x="68" y="18"/>
                    <a:pt x="68" y="17"/>
                  </a:cubicBezTo>
                  <a:cubicBezTo>
                    <a:pt x="68" y="17"/>
                    <a:pt x="68" y="16"/>
                    <a:pt x="68" y="16"/>
                  </a:cubicBezTo>
                  <a:cubicBezTo>
                    <a:pt x="69" y="17"/>
                    <a:pt x="69" y="18"/>
                    <a:pt x="69" y="18"/>
                  </a:cubicBezTo>
                  <a:cubicBezTo>
                    <a:pt x="71" y="17"/>
                    <a:pt x="69" y="17"/>
                    <a:pt x="69" y="16"/>
                  </a:cubicBezTo>
                  <a:cubicBezTo>
                    <a:pt x="68" y="15"/>
                    <a:pt x="68" y="15"/>
                    <a:pt x="69" y="14"/>
                  </a:cubicBezTo>
                  <a:cubicBezTo>
                    <a:pt x="69" y="14"/>
                    <a:pt x="69" y="14"/>
                    <a:pt x="69" y="14"/>
                  </a:cubicBezTo>
                  <a:cubicBezTo>
                    <a:pt x="69" y="15"/>
                    <a:pt x="69" y="16"/>
                    <a:pt x="70" y="17"/>
                  </a:cubicBezTo>
                  <a:cubicBezTo>
                    <a:pt x="70" y="17"/>
                    <a:pt x="70" y="18"/>
                    <a:pt x="71" y="18"/>
                  </a:cubicBezTo>
                  <a:cubicBezTo>
                    <a:pt x="71" y="19"/>
                    <a:pt x="72" y="19"/>
                    <a:pt x="72" y="20"/>
                  </a:cubicBezTo>
                  <a:cubicBezTo>
                    <a:pt x="75" y="22"/>
                    <a:pt x="77" y="25"/>
                    <a:pt x="76" y="27"/>
                  </a:cubicBezTo>
                  <a:cubicBezTo>
                    <a:pt x="79" y="29"/>
                    <a:pt x="77" y="25"/>
                    <a:pt x="79" y="27"/>
                  </a:cubicBezTo>
                  <a:cubicBezTo>
                    <a:pt x="79" y="28"/>
                    <a:pt x="79" y="28"/>
                    <a:pt x="79" y="28"/>
                  </a:cubicBezTo>
                  <a:cubicBezTo>
                    <a:pt x="81" y="27"/>
                    <a:pt x="81" y="27"/>
                    <a:pt x="81" y="27"/>
                  </a:cubicBezTo>
                  <a:cubicBezTo>
                    <a:pt x="82" y="29"/>
                    <a:pt x="82" y="31"/>
                    <a:pt x="81" y="32"/>
                  </a:cubicBezTo>
                  <a:cubicBezTo>
                    <a:pt x="81" y="31"/>
                    <a:pt x="80" y="31"/>
                    <a:pt x="80" y="31"/>
                  </a:cubicBezTo>
                  <a:cubicBezTo>
                    <a:pt x="81" y="33"/>
                    <a:pt x="85" y="35"/>
                    <a:pt x="86" y="36"/>
                  </a:cubicBezTo>
                  <a:cubicBezTo>
                    <a:pt x="84" y="34"/>
                    <a:pt x="84" y="34"/>
                    <a:pt x="84" y="34"/>
                  </a:cubicBezTo>
                  <a:cubicBezTo>
                    <a:pt x="91" y="38"/>
                    <a:pt x="97" y="47"/>
                    <a:pt x="105" y="50"/>
                  </a:cubicBezTo>
                  <a:cubicBezTo>
                    <a:pt x="105" y="49"/>
                    <a:pt x="105" y="49"/>
                    <a:pt x="105" y="49"/>
                  </a:cubicBezTo>
                  <a:cubicBezTo>
                    <a:pt x="111" y="52"/>
                    <a:pt x="108" y="53"/>
                    <a:pt x="114" y="57"/>
                  </a:cubicBezTo>
                  <a:cubicBezTo>
                    <a:pt x="113" y="57"/>
                    <a:pt x="113" y="57"/>
                    <a:pt x="113" y="57"/>
                  </a:cubicBezTo>
                  <a:cubicBezTo>
                    <a:pt x="115" y="58"/>
                    <a:pt x="117" y="59"/>
                    <a:pt x="118" y="60"/>
                  </a:cubicBezTo>
                  <a:cubicBezTo>
                    <a:pt x="116" y="59"/>
                    <a:pt x="119" y="64"/>
                    <a:pt x="116" y="63"/>
                  </a:cubicBezTo>
                  <a:cubicBezTo>
                    <a:pt x="123" y="66"/>
                    <a:pt x="120" y="64"/>
                    <a:pt x="125" y="65"/>
                  </a:cubicBezTo>
                  <a:cubicBezTo>
                    <a:pt x="125" y="66"/>
                    <a:pt x="125" y="66"/>
                    <a:pt x="125" y="66"/>
                  </a:cubicBezTo>
                  <a:cubicBezTo>
                    <a:pt x="127" y="67"/>
                    <a:pt x="128" y="66"/>
                    <a:pt x="130" y="68"/>
                  </a:cubicBezTo>
                  <a:cubicBezTo>
                    <a:pt x="128" y="67"/>
                    <a:pt x="130" y="71"/>
                    <a:pt x="127" y="70"/>
                  </a:cubicBezTo>
                  <a:cubicBezTo>
                    <a:pt x="130" y="78"/>
                    <a:pt x="137" y="75"/>
                    <a:pt x="136" y="81"/>
                  </a:cubicBezTo>
                  <a:cubicBezTo>
                    <a:pt x="141" y="80"/>
                    <a:pt x="133" y="75"/>
                    <a:pt x="135" y="76"/>
                  </a:cubicBezTo>
                  <a:cubicBezTo>
                    <a:pt x="135" y="74"/>
                    <a:pt x="139" y="75"/>
                    <a:pt x="141" y="77"/>
                  </a:cubicBezTo>
                  <a:cubicBezTo>
                    <a:pt x="142" y="79"/>
                    <a:pt x="140" y="83"/>
                    <a:pt x="144" y="87"/>
                  </a:cubicBezTo>
                  <a:cubicBezTo>
                    <a:pt x="144" y="87"/>
                    <a:pt x="144" y="87"/>
                    <a:pt x="143" y="87"/>
                  </a:cubicBezTo>
                  <a:cubicBezTo>
                    <a:pt x="144" y="89"/>
                    <a:pt x="147" y="88"/>
                    <a:pt x="148" y="92"/>
                  </a:cubicBezTo>
                  <a:cubicBezTo>
                    <a:pt x="151" y="91"/>
                    <a:pt x="150" y="94"/>
                    <a:pt x="153" y="92"/>
                  </a:cubicBezTo>
                  <a:cubicBezTo>
                    <a:pt x="148" y="89"/>
                    <a:pt x="148" y="89"/>
                    <a:pt x="148" y="89"/>
                  </a:cubicBezTo>
                  <a:cubicBezTo>
                    <a:pt x="151" y="90"/>
                    <a:pt x="156" y="89"/>
                    <a:pt x="158" y="94"/>
                  </a:cubicBezTo>
                  <a:cubicBezTo>
                    <a:pt x="157" y="94"/>
                    <a:pt x="156" y="94"/>
                    <a:pt x="155" y="94"/>
                  </a:cubicBezTo>
                  <a:cubicBezTo>
                    <a:pt x="155" y="95"/>
                    <a:pt x="157" y="95"/>
                    <a:pt x="158" y="97"/>
                  </a:cubicBezTo>
                  <a:cubicBezTo>
                    <a:pt x="155" y="99"/>
                    <a:pt x="152" y="93"/>
                    <a:pt x="149" y="93"/>
                  </a:cubicBezTo>
                  <a:cubicBezTo>
                    <a:pt x="149" y="95"/>
                    <a:pt x="155" y="95"/>
                    <a:pt x="151" y="96"/>
                  </a:cubicBezTo>
                  <a:cubicBezTo>
                    <a:pt x="153" y="96"/>
                    <a:pt x="154" y="97"/>
                    <a:pt x="155" y="98"/>
                  </a:cubicBezTo>
                  <a:cubicBezTo>
                    <a:pt x="156" y="98"/>
                    <a:pt x="156" y="99"/>
                    <a:pt x="156" y="99"/>
                  </a:cubicBezTo>
                  <a:cubicBezTo>
                    <a:pt x="156" y="99"/>
                    <a:pt x="157" y="100"/>
                    <a:pt x="157" y="100"/>
                  </a:cubicBezTo>
                  <a:cubicBezTo>
                    <a:pt x="157" y="100"/>
                    <a:pt x="158" y="100"/>
                    <a:pt x="159" y="100"/>
                  </a:cubicBezTo>
                  <a:cubicBezTo>
                    <a:pt x="157" y="101"/>
                    <a:pt x="157" y="101"/>
                    <a:pt x="157" y="101"/>
                  </a:cubicBezTo>
                  <a:cubicBezTo>
                    <a:pt x="157" y="101"/>
                    <a:pt x="159" y="101"/>
                    <a:pt x="159" y="101"/>
                  </a:cubicBezTo>
                  <a:cubicBezTo>
                    <a:pt x="159" y="101"/>
                    <a:pt x="156" y="102"/>
                    <a:pt x="156" y="102"/>
                  </a:cubicBezTo>
                  <a:cubicBezTo>
                    <a:pt x="158" y="102"/>
                    <a:pt x="158" y="102"/>
                    <a:pt x="157" y="103"/>
                  </a:cubicBezTo>
                  <a:cubicBezTo>
                    <a:pt x="157" y="103"/>
                    <a:pt x="157" y="104"/>
                    <a:pt x="158" y="104"/>
                  </a:cubicBezTo>
                  <a:cubicBezTo>
                    <a:pt x="157" y="103"/>
                    <a:pt x="157" y="103"/>
                    <a:pt x="158" y="103"/>
                  </a:cubicBezTo>
                  <a:cubicBezTo>
                    <a:pt x="159" y="103"/>
                    <a:pt x="160" y="103"/>
                    <a:pt x="161" y="102"/>
                  </a:cubicBezTo>
                  <a:cubicBezTo>
                    <a:pt x="163" y="103"/>
                    <a:pt x="163" y="103"/>
                    <a:pt x="163" y="104"/>
                  </a:cubicBezTo>
                  <a:cubicBezTo>
                    <a:pt x="160" y="105"/>
                    <a:pt x="156" y="105"/>
                    <a:pt x="156" y="106"/>
                  </a:cubicBezTo>
                  <a:cubicBezTo>
                    <a:pt x="156" y="106"/>
                    <a:pt x="158" y="105"/>
                    <a:pt x="159" y="106"/>
                  </a:cubicBezTo>
                  <a:cubicBezTo>
                    <a:pt x="158" y="106"/>
                    <a:pt x="156" y="107"/>
                    <a:pt x="155" y="106"/>
                  </a:cubicBezTo>
                  <a:cubicBezTo>
                    <a:pt x="155" y="107"/>
                    <a:pt x="156" y="107"/>
                    <a:pt x="156" y="107"/>
                  </a:cubicBezTo>
                  <a:cubicBezTo>
                    <a:pt x="157" y="108"/>
                    <a:pt x="158" y="108"/>
                    <a:pt x="158" y="108"/>
                  </a:cubicBezTo>
                  <a:cubicBezTo>
                    <a:pt x="157" y="108"/>
                    <a:pt x="157" y="108"/>
                    <a:pt x="157" y="108"/>
                  </a:cubicBezTo>
                  <a:cubicBezTo>
                    <a:pt x="157" y="108"/>
                    <a:pt x="157" y="109"/>
                    <a:pt x="157" y="109"/>
                  </a:cubicBezTo>
                  <a:cubicBezTo>
                    <a:pt x="157" y="110"/>
                    <a:pt x="157" y="112"/>
                    <a:pt x="157" y="113"/>
                  </a:cubicBezTo>
                  <a:cubicBezTo>
                    <a:pt x="155" y="112"/>
                    <a:pt x="155" y="112"/>
                    <a:pt x="155" y="112"/>
                  </a:cubicBezTo>
                  <a:cubicBezTo>
                    <a:pt x="150" y="116"/>
                    <a:pt x="157" y="116"/>
                    <a:pt x="152" y="120"/>
                  </a:cubicBezTo>
                  <a:cubicBezTo>
                    <a:pt x="152" y="116"/>
                    <a:pt x="152" y="116"/>
                    <a:pt x="152" y="116"/>
                  </a:cubicBezTo>
                  <a:cubicBezTo>
                    <a:pt x="150" y="119"/>
                    <a:pt x="150" y="119"/>
                    <a:pt x="150" y="119"/>
                  </a:cubicBezTo>
                  <a:cubicBezTo>
                    <a:pt x="149" y="117"/>
                    <a:pt x="149" y="117"/>
                    <a:pt x="149" y="117"/>
                  </a:cubicBezTo>
                  <a:cubicBezTo>
                    <a:pt x="148" y="121"/>
                    <a:pt x="147" y="121"/>
                    <a:pt x="145" y="124"/>
                  </a:cubicBezTo>
                  <a:cubicBezTo>
                    <a:pt x="147" y="124"/>
                    <a:pt x="148" y="126"/>
                    <a:pt x="146" y="128"/>
                  </a:cubicBezTo>
                  <a:cubicBezTo>
                    <a:pt x="144" y="129"/>
                    <a:pt x="145" y="126"/>
                    <a:pt x="143" y="130"/>
                  </a:cubicBezTo>
                  <a:cubicBezTo>
                    <a:pt x="142" y="128"/>
                    <a:pt x="142" y="127"/>
                    <a:pt x="144" y="126"/>
                  </a:cubicBezTo>
                  <a:cubicBezTo>
                    <a:pt x="144" y="126"/>
                    <a:pt x="144" y="125"/>
                    <a:pt x="144" y="124"/>
                  </a:cubicBezTo>
                  <a:cubicBezTo>
                    <a:pt x="141" y="125"/>
                    <a:pt x="140" y="128"/>
                    <a:pt x="139" y="130"/>
                  </a:cubicBezTo>
                  <a:cubicBezTo>
                    <a:pt x="140" y="129"/>
                    <a:pt x="140" y="129"/>
                    <a:pt x="141" y="129"/>
                  </a:cubicBezTo>
                  <a:cubicBezTo>
                    <a:pt x="139" y="135"/>
                    <a:pt x="139" y="135"/>
                    <a:pt x="139" y="135"/>
                  </a:cubicBezTo>
                  <a:cubicBezTo>
                    <a:pt x="138" y="135"/>
                    <a:pt x="138" y="134"/>
                    <a:pt x="138" y="134"/>
                  </a:cubicBezTo>
                  <a:cubicBezTo>
                    <a:pt x="137" y="135"/>
                    <a:pt x="138" y="136"/>
                    <a:pt x="137" y="137"/>
                  </a:cubicBezTo>
                  <a:cubicBezTo>
                    <a:pt x="136" y="136"/>
                    <a:pt x="134" y="135"/>
                    <a:pt x="135" y="133"/>
                  </a:cubicBezTo>
                  <a:cubicBezTo>
                    <a:pt x="133" y="138"/>
                    <a:pt x="133" y="138"/>
                    <a:pt x="133" y="138"/>
                  </a:cubicBezTo>
                  <a:cubicBezTo>
                    <a:pt x="132" y="138"/>
                    <a:pt x="130" y="140"/>
                    <a:pt x="130" y="139"/>
                  </a:cubicBezTo>
                  <a:cubicBezTo>
                    <a:pt x="127" y="141"/>
                    <a:pt x="128" y="147"/>
                    <a:pt x="124" y="149"/>
                  </a:cubicBezTo>
                  <a:cubicBezTo>
                    <a:pt x="125" y="150"/>
                    <a:pt x="124" y="150"/>
                    <a:pt x="124" y="151"/>
                  </a:cubicBezTo>
                  <a:cubicBezTo>
                    <a:pt x="122" y="154"/>
                    <a:pt x="118" y="156"/>
                    <a:pt x="117" y="161"/>
                  </a:cubicBezTo>
                  <a:cubicBezTo>
                    <a:pt x="113" y="161"/>
                    <a:pt x="113" y="161"/>
                    <a:pt x="113" y="161"/>
                  </a:cubicBezTo>
                  <a:cubicBezTo>
                    <a:pt x="111" y="165"/>
                    <a:pt x="118" y="160"/>
                    <a:pt x="115" y="166"/>
                  </a:cubicBezTo>
                  <a:cubicBezTo>
                    <a:pt x="113" y="170"/>
                    <a:pt x="112" y="166"/>
                    <a:pt x="111" y="167"/>
                  </a:cubicBezTo>
                  <a:cubicBezTo>
                    <a:pt x="111" y="169"/>
                    <a:pt x="111" y="174"/>
                    <a:pt x="107" y="176"/>
                  </a:cubicBezTo>
                  <a:cubicBezTo>
                    <a:pt x="107" y="174"/>
                    <a:pt x="108" y="174"/>
                    <a:pt x="109" y="173"/>
                  </a:cubicBezTo>
                  <a:close/>
                  <a:moveTo>
                    <a:pt x="83" y="210"/>
                  </a:moveTo>
                  <a:cubicBezTo>
                    <a:pt x="83" y="209"/>
                    <a:pt x="83" y="207"/>
                    <a:pt x="84" y="207"/>
                  </a:cubicBezTo>
                  <a:cubicBezTo>
                    <a:pt x="86" y="209"/>
                    <a:pt x="84" y="209"/>
                    <a:pt x="83" y="210"/>
                  </a:cubicBezTo>
                  <a:close/>
                  <a:moveTo>
                    <a:pt x="38" y="229"/>
                  </a:moveTo>
                  <a:cubicBezTo>
                    <a:pt x="40" y="229"/>
                    <a:pt x="40" y="229"/>
                    <a:pt x="40" y="230"/>
                  </a:cubicBezTo>
                  <a:cubicBezTo>
                    <a:pt x="39" y="230"/>
                    <a:pt x="38" y="230"/>
                    <a:pt x="38" y="229"/>
                  </a:cubicBezTo>
                  <a:close/>
                  <a:moveTo>
                    <a:pt x="121" y="105"/>
                  </a:moveTo>
                  <a:cubicBezTo>
                    <a:pt x="121" y="105"/>
                    <a:pt x="121" y="105"/>
                    <a:pt x="121" y="105"/>
                  </a:cubicBezTo>
                  <a:cubicBezTo>
                    <a:pt x="121" y="106"/>
                    <a:pt x="121" y="106"/>
                    <a:pt x="121" y="105"/>
                  </a:cubicBezTo>
                  <a:close/>
                  <a:moveTo>
                    <a:pt x="119" y="103"/>
                  </a:moveTo>
                  <a:cubicBezTo>
                    <a:pt x="118" y="103"/>
                    <a:pt x="118" y="103"/>
                    <a:pt x="118" y="103"/>
                  </a:cubicBezTo>
                  <a:cubicBezTo>
                    <a:pt x="119" y="103"/>
                    <a:pt x="120" y="104"/>
                    <a:pt x="120" y="104"/>
                  </a:cubicBezTo>
                  <a:cubicBezTo>
                    <a:pt x="120" y="104"/>
                    <a:pt x="120" y="103"/>
                    <a:pt x="119" y="103"/>
                  </a:cubicBezTo>
                  <a:close/>
                  <a:moveTo>
                    <a:pt x="154" y="75"/>
                  </a:moveTo>
                  <a:cubicBezTo>
                    <a:pt x="154" y="76"/>
                    <a:pt x="154" y="76"/>
                    <a:pt x="154" y="76"/>
                  </a:cubicBezTo>
                  <a:cubicBezTo>
                    <a:pt x="153" y="76"/>
                    <a:pt x="153" y="75"/>
                    <a:pt x="154" y="75"/>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lstStyle/>
            <a:p>
              <a:endParaRPr lang="zh-CN" altLang="en-US">
                <a:cs typeface="+mn-ea"/>
                <a:sym typeface="+mn-lt"/>
              </a:endParaRPr>
            </a:p>
          </p:txBody>
        </p:sp>
      </p:grpSp>
      <p:grpSp>
        <p:nvGrpSpPr>
          <p:cNvPr id="107" name="组合 106"/>
          <p:cNvGrpSpPr/>
          <p:nvPr/>
        </p:nvGrpSpPr>
        <p:grpSpPr>
          <a:xfrm>
            <a:off x="7116200" y="4148547"/>
            <a:ext cx="268184" cy="228738"/>
            <a:chOff x="7011505" y="1230977"/>
            <a:chExt cx="268184" cy="228738"/>
          </a:xfrm>
        </p:grpSpPr>
        <p:sp>
          <p:nvSpPr>
            <p:cNvPr id="108" name="Freeform 20"/>
            <p:cNvSpPr>
              <a:spLocks noEditPoints="1"/>
            </p:cNvSpPr>
            <p:nvPr/>
          </p:nvSpPr>
          <p:spPr bwMode="auto">
            <a:xfrm>
              <a:off x="7011505" y="1230977"/>
              <a:ext cx="268184" cy="228738"/>
            </a:xfrm>
            <a:custGeom>
              <a:avLst/>
              <a:gdLst>
                <a:gd name="T0" fmla="*/ 22 w 409"/>
                <a:gd name="T1" fmla="*/ 267 h 407"/>
                <a:gd name="T2" fmla="*/ 20 w 409"/>
                <a:gd name="T3" fmla="*/ 260 h 407"/>
                <a:gd name="T4" fmla="*/ 407 w 409"/>
                <a:gd name="T5" fmla="*/ 244 h 407"/>
                <a:gd name="T6" fmla="*/ 54 w 409"/>
                <a:gd name="T7" fmla="*/ 78 h 407"/>
                <a:gd name="T8" fmla="*/ 99 w 409"/>
                <a:gd name="T9" fmla="*/ 371 h 407"/>
                <a:gd name="T10" fmla="*/ 18 w 409"/>
                <a:gd name="T11" fmla="*/ 263 h 407"/>
                <a:gd name="T12" fmla="*/ 104 w 409"/>
                <a:gd name="T13" fmla="*/ 373 h 407"/>
                <a:gd name="T14" fmla="*/ 15 w 409"/>
                <a:gd name="T15" fmla="*/ 240 h 407"/>
                <a:gd name="T16" fmla="*/ 19 w 409"/>
                <a:gd name="T17" fmla="*/ 258 h 407"/>
                <a:gd name="T18" fmla="*/ 19 w 409"/>
                <a:gd name="T19" fmla="*/ 259 h 407"/>
                <a:gd name="T20" fmla="*/ 69 w 409"/>
                <a:gd name="T21" fmla="*/ 59 h 407"/>
                <a:gd name="T22" fmla="*/ 298 w 409"/>
                <a:gd name="T23" fmla="*/ 23 h 407"/>
                <a:gd name="T24" fmla="*/ 249 w 409"/>
                <a:gd name="T25" fmla="*/ 7 h 407"/>
                <a:gd name="T26" fmla="*/ 193 w 409"/>
                <a:gd name="T27" fmla="*/ 4 h 407"/>
                <a:gd name="T28" fmla="*/ 81 w 409"/>
                <a:gd name="T29" fmla="*/ 49 h 407"/>
                <a:gd name="T30" fmla="*/ 49 w 409"/>
                <a:gd name="T31" fmla="*/ 85 h 407"/>
                <a:gd name="T32" fmla="*/ 19 w 409"/>
                <a:gd name="T33" fmla="*/ 145 h 407"/>
                <a:gd name="T34" fmla="*/ 44 w 409"/>
                <a:gd name="T35" fmla="*/ 87 h 407"/>
                <a:gd name="T36" fmla="*/ 22 w 409"/>
                <a:gd name="T37" fmla="*/ 128 h 407"/>
                <a:gd name="T38" fmla="*/ 45 w 409"/>
                <a:gd name="T39" fmla="*/ 320 h 407"/>
                <a:gd name="T40" fmla="*/ 83 w 409"/>
                <a:gd name="T41" fmla="*/ 361 h 407"/>
                <a:gd name="T42" fmla="*/ 300 w 409"/>
                <a:gd name="T43" fmla="*/ 387 h 407"/>
                <a:gd name="T44" fmla="*/ 249 w 409"/>
                <a:gd name="T45" fmla="*/ 402 h 407"/>
                <a:gd name="T46" fmla="*/ 178 w 409"/>
                <a:gd name="T47" fmla="*/ 403 h 407"/>
                <a:gd name="T48" fmla="*/ 151 w 409"/>
                <a:gd name="T49" fmla="*/ 396 h 407"/>
                <a:gd name="T50" fmla="*/ 123 w 409"/>
                <a:gd name="T51" fmla="*/ 383 h 407"/>
                <a:gd name="T52" fmla="*/ 168 w 409"/>
                <a:gd name="T53" fmla="*/ 399 h 407"/>
                <a:gd name="T54" fmla="*/ 210 w 409"/>
                <a:gd name="T55" fmla="*/ 403 h 407"/>
                <a:gd name="T56" fmla="*/ 261 w 409"/>
                <a:gd name="T57" fmla="*/ 397 h 407"/>
                <a:gd name="T58" fmla="*/ 170 w 409"/>
                <a:gd name="T59" fmla="*/ 401 h 407"/>
                <a:gd name="T60" fmla="*/ 234 w 409"/>
                <a:gd name="T61" fmla="*/ 403 h 407"/>
                <a:gd name="T62" fmla="*/ 303 w 409"/>
                <a:gd name="T63" fmla="*/ 382 h 407"/>
                <a:gd name="T64" fmla="*/ 355 w 409"/>
                <a:gd name="T65" fmla="*/ 345 h 407"/>
                <a:gd name="T66" fmla="*/ 391 w 409"/>
                <a:gd name="T67" fmla="*/ 292 h 407"/>
                <a:gd name="T68" fmla="*/ 348 w 409"/>
                <a:gd name="T69" fmla="*/ 348 h 407"/>
                <a:gd name="T70" fmla="*/ 271 w 409"/>
                <a:gd name="T71" fmla="*/ 394 h 407"/>
                <a:gd name="T72" fmla="*/ 298 w 409"/>
                <a:gd name="T73" fmla="*/ 382 h 407"/>
                <a:gd name="T74" fmla="*/ 385 w 409"/>
                <a:gd name="T75" fmla="*/ 300 h 407"/>
                <a:gd name="T76" fmla="*/ 367 w 409"/>
                <a:gd name="T77" fmla="*/ 324 h 407"/>
                <a:gd name="T78" fmla="*/ 364 w 409"/>
                <a:gd name="T79" fmla="*/ 328 h 407"/>
                <a:gd name="T80" fmla="*/ 394 w 409"/>
                <a:gd name="T81" fmla="*/ 278 h 407"/>
                <a:gd name="T82" fmla="*/ 408 w 409"/>
                <a:gd name="T83" fmla="*/ 224 h 407"/>
                <a:gd name="T84" fmla="*/ 403 w 409"/>
                <a:gd name="T85" fmla="*/ 247 h 407"/>
                <a:gd name="T86" fmla="*/ 378 w 409"/>
                <a:gd name="T87" fmla="*/ 305 h 407"/>
                <a:gd name="T88" fmla="*/ 345 w 409"/>
                <a:gd name="T89" fmla="*/ 345 h 407"/>
                <a:gd name="T90" fmla="*/ 176 w 409"/>
                <a:gd name="T91" fmla="*/ 395 h 407"/>
                <a:gd name="T92" fmla="*/ 87 w 409"/>
                <a:gd name="T93" fmla="*/ 353 h 407"/>
                <a:gd name="T94" fmla="*/ 95 w 409"/>
                <a:gd name="T95" fmla="*/ 46 h 407"/>
                <a:gd name="T96" fmla="*/ 373 w 409"/>
                <a:gd name="T97" fmla="*/ 93 h 407"/>
                <a:gd name="T98" fmla="*/ 397 w 409"/>
                <a:gd name="T99" fmla="*/ 143 h 407"/>
                <a:gd name="T100" fmla="*/ 406 w 409"/>
                <a:gd name="T101" fmla="*/ 182 h 407"/>
                <a:gd name="T102" fmla="*/ 368 w 409"/>
                <a:gd name="T103" fmla="*/ 82 h 407"/>
                <a:gd name="T104" fmla="*/ 377 w 409"/>
                <a:gd name="T105" fmla="*/ 94 h 407"/>
                <a:gd name="T106" fmla="*/ 397 w 409"/>
                <a:gd name="T107" fmla="*/ 132 h 407"/>
                <a:gd name="T108" fmla="*/ 370 w 409"/>
                <a:gd name="T109" fmla="*/ 81 h 407"/>
                <a:gd name="T110" fmla="*/ 324 w 409"/>
                <a:gd name="T111" fmla="*/ 36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 h="407">
                  <a:moveTo>
                    <a:pt x="302" y="386"/>
                  </a:moveTo>
                  <a:cubicBezTo>
                    <a:pt x="302" y="386"/>
                    <a:pt x="301" y="386"/>
                    <a:pt x="300" y="387"/>
                  </a:cubicBezTo>
                  <a:cubicBezTo>
                    <a:pt x="301" y="387"/>
                    <a:pt x="301" y="386"/>
                    <a:pt x="302" y="386"/>
                  </a:cubicBezTo>
                  <a:moveTo>
                    <a:pt x="21" y="264"/>
                  </a:moveTo>
                  <a:cubicBezTo>
                    <a:pt x="21" y="265"/>
                    <a:pt x="22" y="265"/>
                    <a:pt x="22" y="265"/>
                  </a:cubicBezTo>
                  <a:cubicBezTo>
                    <a:pt x="22" y="266"/>
                    <a:pt x="22" y="267"/>
                    <a:pt x="22" y="267"/>
                  </a:cubicBezTo>
                  <a:cubicBezTo>
                    <a:pt x="23" y="268"/>
                    <a:pt x="23" y="268"/>
                    <a:pt x="23" y="268"/>
                  </a:cubicBezTo>
                  <a:cubicBezTo>
                    <a:pt x="23" y="268"/>
                    <a:pt x="22" y="267"/>
                    <a:pt x="21" y="264"/>
                  </a:cubicBezTo>
                  <a:moveTo>
                    <a:pt x="20" y="260"/>
                  </a:moveTo>
                  <a:cubicBezTo>
                    <a:pt x="20" y="260"/>
                    <a:pt x="20" y="261"/>
                    <a:pt x="20" y="262"/>
                  </a:cubicBezTo>
                  <a:cubicBezTo>
                    <a:pt x="21" y="263"/>
                    <a:pt x="21" y="263"/>
                    <a:pt x="21" y="264"/>
                  </a:cubicBezTo>
                  <a:cubicBezTo>
                    <a:pt x="21" y="263"/>
                    <a:pt x="20" y="261"/>
                    <a:pt x="20" y="260"/>
                  </a:cubicBezTo>
                  <a:moveTo>
                    <a:pt x="19" y="257"/>
                  </a:moveTo>
                  <a:cubicBezTo>
                    <a:pt x="19" y="258"/>
                    <a:pt x="19" y="258"/>
                    <a:pt x="19" y="259"/>
                  </a:cubicBezTo>
                  <a:cubicBezTo>
                    <a:pt x="20" y="259"/>
                    <a:pt x="20" y="259"/>
                    <a:pt x="20" y="260"/>
                  </a:cubicBezTo>
                  <a:cubicBezTo>
                    <a:pt x="20" y="259"/>
                    <a:pt x="20" y="259"/>
                    <a:pt x="19" y="258"/>
                  </a:cubicBezTo>
                  <a:cubicBezTo>
                    <a:pt x="19" y="258"/>
                    <a:pt x="19" y="258"/>
                    <a:pt x="19" y="257"/>
                  </a:cubicBezTo>
                  <a:moveTo>
                    <a:pt x="407" y="244"/>
                  </a:moveTo>
                  <a:cubicBezTo>
                    <a:pt x="407" y="245"/>
                    <a:pt x="406" y="247"/>
                    <a:pt x="406" y="248"/>
                  </a:cubicBezTo>
                  <a:cubicBezTo>
                    <a:pt x="406" y="247"/>
                    <a:pt x="407" y="246"/>
                    <a:pt x="407" y="244"/>
                  </a:cubicBezTo>
                  <a:moveTo>
                    <a:pt x="48" y="85"/>
                  </a:moveTo>
                  <a:cubicBezTo>
                    <a:pt x="47" y="87"/>
                    <a:pt x="45" y="89"/>
                    <a:pt x="44" y="91"/>
                  </a:cubicBezTo>
                  <a:cubicBezTo>
                    <a:pt x="45" y="89"/>
                    <a:pt x="47" y="87"/>
                    <a:pt x="48" y="85"/>
                  </a:cubicBezTo>
                  <a:moveTo>
                    <a:pt x="54" y="78"/>
                  </a:moveTo>
                  <a:cubicBezTo>
                    <a:pt x="52" y="80"/>
                    <a:pt x="50" y="83"/>
                    <a:pt x="48" y="85"/>
                  </a:cubicBezTo>
                  <a:cubicBezTo>
                    <a:pt x="48" y="85"/>
                    <a:pt x="48" y="85"/>
                    <a:pt x="48" y="85"/>
                  </a:cubicBezTo>
                  <a:cubicBezTo>
                    <a:pt x="50" y="83"/>
                    <a:pt x="51" y="81"/>
                    <a:pt x="53" y="79"/>
                  </a:cubicBezTo>
                  <a:cubicBezTo>
                    <a:pt x="53" y="79"/>
                    <a:pt x="53" y="78"/>
                    <a:pt x="54" y="78"/>
                  </a:cubicBezTo>
                  <a:moveTo>
                    <a:pt x="113" y="379"/>
                  </a:moveTo>
                  <a:cubicBezTo>
                    <a:pt x="109" y="376"/>
                    <a:pt x="104" y="373"/>
                    <a:pt x="99" y="371"/>
                  </a:cubicBezTo>
                  <a:cubicBezTo>
                    <a:pt x="95" y="368"/>
                    <a:pt x="90" y="364"/>
                    <a:pt x="87" y="362"/>
                  </a:cubicBezTo>
                  <a:cubicBezTo>
                    <a:pt x="68" y="347"/>
                    <a:pt x="54" y="331"/>
                    <a:pt x="42" y="314"/>
                  </a:cubicBezTo>
                  <a:cubicBezTo>
                    <a:pt x="40" y="309"/>
                    <a:pt x="37" y="305"/>
                    <a:pt x="34" y="300"/>
                  </a:cubicBezTo>
                  <a:cubicBezTo>
                    <a:pt x="31" y="296"/>
                    <a:pt x="29" y="291"/>
                    <a:pt x="27" y="286"/>
                  </a:cubicBezTo>
                  <a:cubicBezTo>
                    <a:pt x="25" y="281"/>
                    <a:pt x="23" y="276"/>
                    <a:pt x="21" y="271"/>
                  </a:cubicBezTo>
                  <a:cubicBezTo>
                    <a:pt x="20" y="269"/>
                    <a:pt x="19" y="266"/>
                    <a:pt x="18" y="263"/>
                  </a:cubicBezTo>
                  <a:cubicBezTo>
                    <a:pt x="18" y="261"/>
                    <a:pt x="17" y="258"/>
                    <a:pt x="16" y="255"/>
                  </a:cubicBezTo>
                  <a:cubicBezTo>
                    <a:pt x="16" y="253"/>
                    <a:pt x="15" y="251"/>
                    <a:pt x="15" y="249"/>
                  </a:cubicBezTo>
                  <a:cubicBezTo>
                    <a:pt x="20" y="272"/>
                    <a:pt x="30" y="293"/>
                    <a:pt x="43" y="312"/>
                  </a:cubicBezTo>
                  <a:cubicBezTo>
                    <a:pt x="56" y="333"/>
                    <a:pt x="73" y="351"/>
                    <a:pt x="95" y="366"/>
                  </a:cubicBezTo>
                  <a:cubicBezTo>
                    <a:pt x="96" y="368"/>
                    <a:pt x="98" y="369"/>
                    <a:pt x="99" y="370"/>
                  </a:cubicBezTo>
                  <a:cubicBezTo>
                    <a:pt x="101" y="371"/>
                    <a:pt x="103" y="372"/>
                    <a:pt x="104" y="373"/>
                  </a:cubicBezTo>
                  <a:cubicBezTo>
                    <a:pt x="107" y="375"/>
                    <a:pt x="110" y="377"/>
                    <a:pt x="113" y="379"/>
                  </a:cubicBezTo>
                  <a:moveTo>
                    <a:pt x="19" y="259"/>
                  </a:moveTo>
                  <a:cubicBezTo>
                    <a:pt x="18" y="253"/>
                    <a:pt x="16" y="247"/>
                    <a:pt x="15" y="242"/>
                  </a:cubicBezTo>
                  <a:cubicBezTo>
                    <a:pt x="11" y="221"/>
                    <a:pt x="10" y="200"/>
                    <a:pt x="13" y="178"/>
                  </a:cubicBezTo>
                  <a:cubicBezTo>
                    <a:pt x="11" y="198"/>
                    <a:pt x="11" y="216"/>
                    <a:pt x="14" y="230"/>
                  </a:cubicBezTo>
                  <a:cubicBezTo>
                    <a:pt x="14" y="234"/>
                    <a:pt x="15" y="237"/>
                    <a:pt x="15" y="240"/>
                  </a:cubicBezTo>
                  <a:cubicBezTo>
                    <a:pt x="15" y="241"/>
                    <a:pt x="15" y="242"/>
                    <a:pt x="16" y="243"/>
                  </a:cubicBezTo>
                  <a:cubicBezTo>
                    <a:pt x="15" y="242"/>
                    <a:pt x="15" y="242"/>
                    <a:pt x="15" y="242"/>
                  </a:cubicBezTo>
                  <a:cubicBezTo>
                    <a:pt x="16" y="247"/>
                    <a:pt x="18" y="252"/>
                    <a:pt x="19" y="257"/>
                  </a:cubicBezTo>
                  <a:cubicBezTo>
                    <a:pt x="18" y="254"/>
                    <a:pt x="17" y="250"/>
                    <a:pt x="16" y="245"/>
                  </a:cubicBezTo>
                  <a:cubicBezTo>
                    <a:pt x="16" y="247"/>
                    <a:pt x="17" y="248"/>
                    <a:pt x="17" y="249"/>
                  </a:cubicBezTo>
                  <a:cubicBezTo>
                    <a:pt x="18" y="252"/>
                    <a:pt x="19" y="256"/>
                    <a:pt x="19" y="258"/>
                  </a:cubicBezTo>
                  <a:cubicBezTo>
                    <a:pt x="36" y="313"/>
                    <a:pt x="75" y="358"/>
                    <a:pt x="123" y="381"/>
                  </a:cubicBezTo>
                  <a:cubicBezTo>
                    <a:pt x="104" y="372"/>
                    <a:pt x="79" y="355"/>
                    <a:pt x="58" y="331"/>
                  </a:cubicBezTo>
                  <a:cubicBezTo>
                    <a:pt x="43" y="312"/>
                    <a:pt x="30" y="290"/>
                    <a:pt x="22" y="265"/>
                  </a:cubicBezTo>
                  <a:cubicBezTo>
                    <a:pt x="21" y="265"/>
                    <a:pt x="21" y="264"/>
                    <a:pt x="21" y="264"/>
                  </a:cubicBezTo>
                  <a:cubicBezTo>
                    <a:pt x="21" y="263"/>
                    <a:pt x="20" y="261"/>
                    <a:pt x="20" y="259"/>
                  </a:cubicBezTo>
                  <a:cubicBezTo>
                    <a:pt x="19" y="259"/>
                    <a:pt x="19" y="259"/>
                    <a:pt x="19" y="259"/>
                  </a:cubicBezTo>
                  <a:moveTo>
                    <a:pt x="13" y="177"/>
                  </a:moveTo>
                  <a:cubicBezTo>
                    <a:pt x="13" y="174"/>
                    <a:pt x="14" y="171"/>
                    <a:pt x="14" y="168"/>
                  </a:cubicBezTo>
                  <a:cubicBezTo>
                    <a:pt x="14" y="172"/>
                    <a:pt x="13" y="175"/>
                    <a:pt x="13" y="177"/>
                  </a:cubicBezTo>
                  <a:moveTo>
                    <a:pt x="48" y="324"/>
                  </a:moveTo>
                  <a:cubicBezTo>
                    <a:pt x="19" y="284"/>
                    <a:pt x="5" y="234"/>
                    <a:pt x="9" y="186"/>
                  </a:cubicBezTo>
                  <a:cubicBezTo>
                    <a:pt x="14" y="138"/>
                    <a:pt x="35" y="92"/>
                    <a:pt x="69" y="59"/>
                  </a:cubicBezTo>
                  <a:cubicBezTo>
                    <a:pt x="103" y="26"/>
                    <a:pt x="149" y="6"/>
                    <a:pt x="195" y="2"/>
                  </a:cubicBezTo>
                  <a:cubicBezTo>
                    <a:pt x="200" y="2"/>
                    <a:pt x="205" y="2"/>
                    <a:pt x="210" y="2"/>
                  </a:cubicBezTo>
                  <a:cubicBezTo>
                    <a:pt x="250" y="2"/>
                    <a:pt x="290" y="14"/>
                    <a:pt x="323" y="37"/>
                  </a:cubicBezTo>
                  <a:cubicBezTo>
                    <a:pt x="321" y="36"/>
                    <a:pt x="319" y="35"/>
                    <a:pt x="317" y="34"/>
                  </a:cubicBezTo>
                  <a:cubicBezTo>
                    <a:pt x="314" y="32"/>
                    <a:pt x="311" y="30"/>
                    <a:pt x="308" y="28"/>
                  </a:cubicBezTo>
                  <a:cubicBezTo>
                    <a:pt x="305" y="26"/>
                    <a:pt x="301" y="25"/>
                    <a:pt x="298" y="23"/>
                  </a:cubicBezTo>
                  <a:cubicBezTo>
                    <a:pt x="293" y="21"/>
                    <a:pt x="293" y="21"/>
                    <a:pt x="293" y="21"/>
                  </a:cubicBezTo>
                  <a:cubicBezTo>
                    <a:pt x="291" y="20"/>
                    <a:pt x="289" y="19"/>
                    <a:pt x="287" y="18"/>
                  </a:cubicBezTo>
                  <a:cubicBezTo>
                    <a:pt x="282" y="17"/>
                    <a:pt x="277" y="15"/>
                    <a:pt x="272" y="13"/>
                  </a:cubicBezTo>
                  <a:cubicBezTo>
                    <a:pt x="267" y="11"/>
                    <a:pt x="262" y="10"/>
                    <a:pt x="257" y="9"/>
                  </a:cubicBezTo>
                  <a:cubicBezTo>
                    <a:pt x="253" y="8"/>
                    <a:pt x="253" y="8"/>
                    <a:pt x="253" y="8"/>
                  </a:cubicBezTo>
                  <a:cubicBezTo>
                    <a:pt x="249" y="7"/>
                    <a:pt x="249" y="7"/>
                    <a:pt x="249" y="7"/>
                  </a:cubicBezTo>
                  <a:cubicBezTo>
                    <a:pt x="241" y="6"/>
                    <a:pt x="241" y="6"/>
                    <a:pt x="241" y="6"/>
                  </a:cubicBezTo>
                  <a:cubicBezTo>
                    <a:pt x="233" y="4"/>
                    <a:pt x="233" y="4"/>
                    <a:pt x="233" y="4"/>
                  </a:cubicBezTo>
                  <a:cubicBezTo>
                    <a:pt x="226" y="4"/>
                    <a:pt x="226" y="4"/>
                    <a:pt x="226" y="4"/>
                  </a:cubicBezTo>
                  <a:cubicBezTo>
                    <a:pt x="221" y="4"/>
                    <a:pt x="217" y="3"/>
                    <a:pt x="213" y="3"/>
                  </a:cubicBezTo>
                  <a:cubicBezTo>
                    <a:pt x="208" y="3"/>
                    <a:pt x="204" y="3"/>
                    <a:pt x="200" y="3"/>
                  </a:cubicBezTo>
                  <a:cubicBezTo>
                    <a:pt x="193" y="4"/>
                    <a:pt x="193" y="4"/>
                    <a:pt x="193" y="4"/>
                  </a:cubicBezTo>
                  <a:cubicBezTo>
                    <a:pt x="191" y="4"/>
                    <a:pt x="189" y="4"/>
                    <a:pt x="187" y="4"/>
                  </a:cubicBezTo>
                  <a:cubicBezTo>
                    <a:pt x="174" y="6"/>
                    <a:pt x="174" y="6"/>
                    <a:pt x="174" y="6"/>
                  </a:cubicBezTo>
                  <a:cubicBezTo>
                    <a:pt x="158" y="9"/>
                    <a:pt x="141" y="14"/>
                    <a:pt x="125" y="21"/>
                  </a:cubicBezTo>
                  <a:cubicBezTo>
                    <a:pt x="117" y="24"/>
                    <a:pt x="110" y="29"/>
                    <a:pt x="102" y="34"/>
                  </a:cubicBezTo>
                  <a:cubicBezTo>
                    <a:pt x="99" y="36"/>
                    <a:pt x="95" y="39"/>
                    <a:pt x="92" y="41"/>
                  </a:cubicBezTo>
                  <a:cubicBezTo>
                    <a:pt x="88" y="44"/>
                    <a:pt x="84" y="46"/>
                    <a:pt x="81" y="49"/>
                  </a:cubicBezTo>
                  <a:cubicBezTo>
                    <a:pt x="78" y="52"/>
                    <a:pt x="74" y="55"/>
                    <a:pt x="71" y="58"/>
                  </a:cubicBezTo>
                  <a:cubicBezTo>
                    <a:pt x="68" y="62"/>
                    <a:pt x="65" y="65"/>
                    <a:pt x="61" y="68"/>
                  </a:cubicBezTo>
                  <a:cubicBezTo>
                    <a:pt x="60" y="70"/>
                    <a:pt x="58" y="72"/>
                    <a:pt x="57" y="74"/>
                  </a:cubicBezTo>
                  <a:cubicBezTo>
                    <a:pt x="56" y="75"/>
                    <a:pt x="55" y="76"/>
                    <a:pt x="54" y="78"/>
                  </a:cubicBezTo>
                  <a:cubicBezTo>
                    <a:pt x="68" y="60"/>
                    <a:pt x="83" y="47"/>
                    <a:pt x="99" y="37"/>
                  </a:cubicBezTo>
                  <a:cubicBezTo>
                    <a:pt x="80" y="50"/>
                    <a:pt x="63" y="66"/>
                    <a:pt x="49" y="85"/>
                  </a:cubicBezTo>
                  <a:cubicBezTo>
                    <a:pt x="48" y="87"/>
                    <a:pt x="47" y="88"/>
                    <a:pt x="46" y="89"/>
                  </a:cubicBezTo>
                  <a:cubicBezTo>
                    <a:pt x="46" y="90"/>
                    <a:pt x="45" y="91"/>
                    <a:pt x="44" y="93"/>
                  </a:cubicBezTo>
                  <a:cubicBezTo>
                    <a:pt x="43" y="95"/>
                    <a:pt x="41" y="98"/>
                    <a:pt x="40" y="100"/>
                  </a:cubicBezTo>
                  <a:cubicBezTo>
                    <a:pt x="36" y="105"/>
                    <a:pt x="36" y="105"/>
                    <a:pt x="36" y="105"/>
                  </a:cubicBezTo>
                  <a:cubicBezTo>
                    <a:pt x="33" y="111"/>
                    <a:pt x="33" y="111"/>
                    <a:pt x="33" y="111"/>
                  </a:cubicBezTo>
                  <a:cubicBezTo>
                    <a:pt x="27" y="122"/>
                    <a:pt x="23" y="133"/>
                    <a:pt x="19" y="145"/>
                  </a:cubicBezTo>
                  <a:cubicBezTo>
                    <a:pt x="0" y="205"/>
                    <a:pt x="11" y="272"/>
                    <a:pt x="48" y="324"/>
                  </a:cubicBezTo>
                  <a:moveTo>
                    <a:pt x="212" y="0"/>
                  </a:moveTo>
                  <a:cubicBezTo>
                    <a:pt x="192" y="0"/>
                    <a:pt x="172" y="3"/>
                    <a:pt x="153" y="8"/>
                  </a:cubicBezTo>
                  <a:cubicBezTo>
                    <a:pt x="133" y="14"/>
                    <a:pt x="115" y="23"/>
                    <a:pt x="98" y="34"/>
                  </a:cubicBezTo>
                  <a:cubicBezTo>
                    <a:pt x="81" y="45"/>
                    <a:pt x="66" y="59"/>
                    <a:pt x="53" y="75"/>
                  </a:cubicBezTo>
                  <a:cubicBezTo>
                    <a:pt x="44" y="87"/>
                    <a:pt x="44" y="87"/>
                    <a:pt x="44" y="87"/>
                  </a:cubicBezTo>
                  <a:cubicBezTo>
                    <a:pt x="36" y="100"/>
                    <a:pt x="36" y="100"/>
                    <a:pt x="36" y="100"/>
                  </a:cubicBezTo>
                  <a:cubicBezTo>
                    <a:pt x="33" y="104"/>
                    <a:pt x="33" y="104"/>
                    <a:pt x="33" y="104"/>
                  </a:cubicBezTo>
                  <a:cubicBezTo>
                    <a:pt x="33" y="105"/>
                    <a:pt x="32" y="106"/>
                    <a:pt x="32" y="107"/>
                  </a:cubicBezTo>
                  <a:cubicBezTo>
                    <a:pt x="28" y="114"/>
                    <a:pt x="28" y="114"/>
                    <a:pt x="28" y="114"/>
                  </a:cubicBezTo>
                  <a:cubicBezTo>
                    <a:pt x="25" y="121"/>
                    <a:pt x="25" y="121"/>
                    <a:pt x="25" y="121"/>
                  </a:cubicBezTo>
                  <a:cubicBezTo>
                    <a:pt x="24" y="123"/>
                    <a:pt x="23" y="126"/>
                    <a:pt x="22" y="128"/>
                  </a:cubicBezTo>
                  <a:cubicBezTo>
                    <a:pt x="14" y="147"/>
                    <a:pt x="10" y="167"/>
                    <a:pt x="8" y="188"/>
                  </a:cubicBezTo>
                  <a:cubicBezTo>
                    <a:pt x="8" y="193"/>
                    <a:pt x="7" y="198"/>
                    <a:pt x="7" y="203"/>
                  </a:cubicBezTo>
                  <a:cubicBezTo>
                    <a:pt x="8" y="205"/>
                    <a:pt x="8" y="205"/>
                    <a:pt x="8" y="205"/>
                  </a:cubicBezTo>
                  <a:cubicBezTo>
                    <a:pt x="8" y="205"/>
                    <a:pt x="8" y="205"/>
                    <a:pt x="8" y="205"/>
                  </a:cubicBezTo>
                  <a:cubicBezTo>
                    <a:pt x="8" y="221"/>
                    <a:pt x="10" y="238"/>
                    <a:pt x="14" y="253"/>
                  </a:cubicBezTo>
                  <a:cubicBezTo>
                    <a:pt x="20" y="277"/>
                    <a:pt x="30" y="300"/>
                    <a:pt x="45" y="320"/>
                  </a:cubicBezTo>
                  <a:cubicBezTo>
                    <a:pt x="47" y="323"/>
                    <a:pt x="50" y="326"/>
                    <a:pt x="52" y="330"/>
                  </a:cubicBezTo>
                  <a:cubicBezTo>
                    <a:pt x="54" y="332"/>
                    <a:pt x="56" y="334"/>
                    <a:pt x="57" y="336"/>
                  </a:cubicBezTo>
                  <a:cubicBezTo>
                    <a:pt x="59" y="338"/>
                    <a:pt x="61" y="340"/>
                    <a:pt x="62" y="342"/>
                  </a:cubicBezTo>
                  <a:cubicBezTo>
                    <a:pt x="64" y="344"/>
                    <a:pt x="66" y="346"/>
                    <a:pt x="67" y="347"/>
                  </a:cubicBezTo>
                  <a:cubicBezTo>
                    <a:pt x="69" y="349"/>
                    <a:pt x="71" y="351"/>
                    <a:pt x="73" y="353"/>
                  </a:cubicBezTo>
                  <a:cubicBezTo>
                    <a:pt x="77" y="356"/>
                    <a:pt x="80" y="359"/>
                    <a:pt x="83" y="361"/>
                  </a:cubicBezTo>
                  <a:cubicBezTo>
                    <a:pt x="110" y="383"/>
                    <a:pt x="144" y="399"/>
                    <a:pt x="179" y="404"/>
                  </a:cubicBezTo>
                  <a:cubicBezTo>
                    <a:pt x="190" y="406"/>
                    <a:pt x="201" y="407"/>
                    <a:pt x="213" y="407"/>
                  </a:cubicBezTo>
                  <a:cubicBezTo>
                    <a:pt x="236" y="407"/>
                    <a:pt x="259" y="403"/>
                    <a:pt x="279" y="395"/>
                  </a:cubicBezTo>
                  <a:cubicBezTo>
                    <a:pt x="279" y="395"/>
                    <a:pt x="285" y="393"/>
                    <a:pt x="291" y="391"/>
                  </a:cubicBezTo>
                  <a:cubicBezTo>
                    <a:pt x="294" y="390"/>
                    <a:pt x="297" y="388"/>
                    <a:pt x="299" y="388"/>
                  </a:cubicBezTo>
                  <a:cubicBezTo>
                    <a:pt x="299" y="387"/>
                    <a:pt x="300" y="387"/>
                    <a:pt x="300" y="387"/>
                  </a:cubicBezTo>
                  <a:cubicBezTo>
                    <a:pt x="292" y="391"/>
                    <a:pt x="283" y="394"/>
                    <a:pt x="275" y="396"/>
                  </a:cubicBezTo>
                  <a:cubicBezTo>
                    <a:pt x="274" y="397"/>
                    <a:pt x="273" y="397"/>
                    <a:pt x="272" y="397"/>
                  </a:cubicBezTo>
                  <a:cubicBezTo>
                    <a:pt x="270" y="398"/>
                    <a:pt x="268" y="398"/>
                    <a:pt x="267" y="399"/>
                  </a:cubicBezTo>
                  <a:cubicBezTo>
                    <a:pt x="264" y="399"/>
                    <a:pt x="261" y="400"/>
                    <a:pt x="258" y="401"/>
                  </a:cubicBezTo>
                  <a:cubicBezTo>
                    <a:pt x="257" y="401"/>
                    <a:pt x="255" y="401"/>
                    <a:pt x="254" y="402"/>
                  </a:cubicBezTo>
                  <a:cubicBezTo>
                    <a:pt x="252" y="402"/>
                    <a:pt x="250" y="402"/>
                    <a:pt x="249" y="402"/>
                  </a:cubicBezTo>
                  <a:cubicBezTo>
                    <a:pt x="242" y="403"/>
                    <a:pt x="235" y="405"/>
                    <a:pt x="227" y="405"/>
                  </a:cubicBezTo>
                  <a:cubicBezTo>
                    <a:pt x="223" y="405"/>
                    <a:pt x="220" y="405"/>
                    <a:pt x="216" y="406"/>
                  </a:cubicBezTo>
                  <a:cubicBezTo>
                    <a:pt x="215" y="406"/>
                    <a:pt x="214" y="406"/>
                    <a:pt x="213" y="406"/>
                  </a:cubicBezTo>
                  <a:cubicBezTo>
                    <a:pt x="210" y="406"/>
                    <a:pt x="207" y="405"/>
                    <a:pt x="203" y="405"/>
                  </a:cubicBezTo>
                  <a:cubicBezTo>
                    <a:pt x="199" y="405"/>
                    <a:pt x="195" y="405"/>
                    <a:pt x="191" y="405"/>
                  </a:cubicBezTo>
                  <a:cubicBezTo>
                    <a:pt x="187" y="404"/>
                    <a:pt x="183" y="403"/>
                    <a:pt x="178" y="403"/>
                  </a:cubicBezTo>
                  <a:cubicBezTo>
                    <a:pt x="144" y="398"/>
                    <a:pt x="110" y="382"/>
                    <a:pt x="85" y="362"/>
                  </a:cubicBezTo>
                  <a:cubicBezTo>
                    <a:pt x="71" y="350"/>
                    <a:pt x="57" y="338"/>
                    <a:pt x="47" y="323"/>
                  </a:cubicBezTo>
                  <a:cubicBezTo>
                    <a:pt x="49" y="325"/>
                    <a:pt x="52" y="328"/>
                    <a:pt x="54" y="331"/>
                  </a:cubicBezTo>
                  <a:cubicBezTo>
                    <a:pt x="57" y="335"/>
                    <a:pt x="60" y="338"/>
                    <a:pt x="63" y="341"/>
                  </a:cubicBezTo>
                  <a:cubicBezTo>
                    <a:pt x="89" y="370"/>
                    <a:pt x="128" y="392"/>
                    <a:pt x="164" y="399"/>
                  </a:cubicBezTo>
                  <a:cubicBezTo>
                    <a:pt x="159" y="398"/>
                    <a:pt x="155" y="397"/>
                    <a:pt x="151" y="396"/>
                  </a:cubicBezTo>
                  <a:cubicBezTo>
                    <a:pt x="147" y="394"/>
                    <a:pt x="142" y="392"/>
                    <a:pt x="138" y="391"/>
                  </a:cubicBezTo>
                  <a:cubicBezTo>
                    <a:pt x="134" y="389"/>
                    <a:pt x="130" y="387"/>
                    <a:pt x="126" y="385"/>
                  </a:cubicBezTo>
                  <a:cubicBezTo>
                    <a:pt x="124" y="384"/>
                    <a:pt x="122" y="383"/>
                    <a:pt x="119" y="382"/>
                  </a:cubicBezTo>
                  <a:cubicBezTo>
                    <a:pt x="118" y="381"/>
                    <a:pt x="117" y="381"/>
                    <a:pt x="116" y="380"/>
                  </a:cubicBezTo>
                  <a:cubicBezTo>
                    <a:pt x="116" y="380"/>
                    <a:pt x="115" y="380"/>
                    <a:pt x="114" y="379"/>
                  </a:cubicBezTo>
                  <a:cubicBezTo>
                    <a:pt x="117" y="381"/>
                    <a:pt x="120" y="382"/>
                    <a:pt x="123" y="383"/>
                  </a:cubicBezTo>
                  <a:cubicBezTo>
                    <a:pt x="126" y="385"/>
                    <a:pt x="129" y="386"/>
                    <a:pt x="131" y="387"/>
                  </a:cubicBezTo>
                  <a:cubicBezTo>
                    <a:pt x="132" y="388"/>
                    <a:pt x="133" y="388"/>
                    <a:pt x="134" y="389"/>
                  </a:cubicBezTo>
                  <a:cubicBezTo>
                    <a:pt x="135" y="389"/>
                    <a:pt x="136" y="389"/>
                    <a:pt x="137" y="390"/>
                  </a:cubicBezTo>
                  <a:cubicBezTo>
                    <a:pt x="138" y="390"/>
                    <a:pt x="140" y="391"/>
                    <a:pt x="142" y="392"/>
                  </a:cubicBezTo>
                  <a:cubicBezTo>
                    <a:pt x="145" y="393"/>
                    <a:pt x="148" y="394"/>
                    <a:pt x="151" y="395"/>
                  </a:cubicBezTo>
                  <a:cubicBezTo>
                    <a:pt x="158" y="397"/>
                    <a:pt x="163" y="398"/>
                    <a:pt x="168" y="399"/>
                  </a:cubicBezTo>
                  <a:cubicBezTo>
                    <a:pt x="170" y="400"/>
                    <a:pt x="171" y="400"/>
                    <a:pt x="172" y="400"/>
                  </a:cubicBezTo>
                  <a:cubicBezTo>
                    <a:pt x="174" y="400"/>
                    <a:pt x="175" y="400"/>
                    <a:pt x="176" y="401"/>
                  </a:cubicBezTo>
                  <a:cubicBezTo>
                    <a:pt x="178" y="401"/>
                    <a:pt x="181" y="401"/>
                    <a:pt x="183" y="401"/>
                  </a:cubicBezTo>
                  <a:cubicBezTo>
                    <a:pt x="187" y="402"/>
                    <a:pt x="191" y="403"/>
                    <a:pt x="196" y="403"/>
                  </a:cubicBezTo>
                  <a:cubicBezTo>
                    <a:pt x="196" y="403"/>
                    <a:pt x="196" y="403"/>
                    <a:pt x="197" y="403"/>
                  </a:cubicBezTo>
                  <a:cubicBezTo>
                    <a:pt x="201" y="403"/>
                    <a:pt x="205" y="403"/>
                    <a:pt x="210" y="403"/>
                  </a:cubicBezTo>
                  <a:cubicBezTo>
                    <a:pt x="211" y="403"/>
                    <a:pt x="212" y="403"/>
                    <a:pt x="213" y="403"/>
                  </a:cubicBezTo>
                  <a:cubicBezTo>
                    <a:pt x="214" y="403"/>
                    <a:pt x="216" y="403"/>
                    <a:pt x="217" y="403"/>
                  </a:cubicBezTo>
                  <a:cubicBezTo>
                    <a:pt x="219" y="402"/>
                    <a:pt x="222" y="402"/>
                    <a:pt x="224" y="402"/>
                  </a:cubicBezTo>
                  <a:cubicBezTo>
                    <a:pt x="227" y="402"/>
                    <a:pt x="229" y="402"/>
                    <a:pt x="232" y="402"/>
                  </a:cubicBezTo>
                  <a:cubicBezTo>
                    <a:pt x="235" y="401"/>
                    <a:pt x="238" y="401"/>
                    <a:pt x="241" y="400"/>
                  </a:cubicBezTo>
                  <a:cubicBezTo>
                    <a:pt x="247" y="399"/>
                    <a:pt x="254" y="399"/>
                    <a:pt x="261" y="397"/>
                  </a:cubicBezTo>
                  <a:cubicBezTo>
                    <a:pt x="254" y="399"/>
                    <a:pt x="246" y="400"/>
                    <a:pt x="238" y="401"/>
                  </a:cubicBezTo>
                  <a:cubicBezTo>
                    <a:pt x="234" y="402"/>
                    <a:pt x="230" y="402"/>
                    <a:pt x="226" y="402"/>
                  </a:cubicBezTo>
                  <a:cubicBezTo>
                    <a:pt x="221" y="403"/>
                    <a:pt x="217" y="403"/>
                    <a:pt x="213" y="403"/>
                  </a:cubicBezTo>
                  <a:cubicBezTo>
                    <a:pt x="208" y="403"/>
                    <a:pt x="204" y="403"/>
                    <a:pt x="200" y="403"/>
                  </a:cubicBezTo>
                  <a:cubicBezTo>
                    <a:pt x="196" y="403"/>
                    <a:pt x="192" y="403"/>
                    <a:pt x="189" y="403"/>
                  </a:cubicBezTo>
                  <a:cubicBezTo>
                    <a:pt x="182" y="402"/>
                    <a:pt x="175" y="401"/>
                    <a:pt x="170" y="401"/>
                  </a:cubicBezTo>
                  <a:cubicBezTo>
                    <a:pt x="175" y="402"/>
                    <a:pt x="180" y="402"/>
                    <a:pt x="186" y="403"/>
                  </a:cubicBezTo>
                  <a:cubicBezTo>
                    <a:pt x="188" y="403"/>
                    <a:pt x="191" y="404"/>
                    <a:pt x="194" y="404"/>
                  </a:cubicBezTo>
                  <a:cubicBezTo>
                    <a:pt x="197" y="404"/>
                    <a:pt x="200" y="404"/>
                    <a:pt x="204" y="404"/>
                  </a:cubicBezTo>
                  <a:cubicBezTo>
                    <a:pt x="207" y="404"/>
                    <a:pt x="210" y="404"/>
                    <a:pt x="213" y="405"/>
                  </a:cubicBezTo>
                  <a:cubicBezTo>
                    <a:pt x="217" y="404"/>
                    <a:pt x="220" y="404"/>
                    <a:pt x="224" y="404"/>
                  </a:cubicBezTo>
                  <a:cubicBezTo>
                    <a:pt x="227" y="404"/>
                    <a:pt x="230" y="403"/>
                    <a:pt x="234" y="403"/>
                  </a:cubicBezTo>
                  <a:cubicBezTo>
                    <a:pt x="237" y="403"/>
                    <a:pt x="241" y="402"/>
                    <a:pt x="244" y="401"/>
                  </a:cubicBezTo>
                  <a:cubicBezTo>
                    <a:pt x="248" y="401"/>
                    <a:pt x="251" y="400"/>
                    <a:pt x="255" y="400"/>
                  </a:cubicBezTo>
                  <a:cubicBezTo>
                    <a:pt x="258" y="399"/>
                    <a:pt x="262" y="398"/>
                    <a:pt x="265" y="397"/>
                  </a:cubicBezTo>
                  <a:cubicBezTo>
                    <a:pt x="269" y="396"/>
                    <a:pt x="272" y="395"/>
                    <a:pt x="275" y="394"/>
                  </a:cubicBezTo>
                  <a:cubicBezTo>
                    <a:pt x="278" y="393"/>
                    <a:pt x="282" y="391"/>
                    <a:pt x="285" y="390"/>
                  </a:cubicBezTo>
                  <a:cubicBezTo>
                    <a:pt x="291" y="388"/>
                    <a:pt x="297" y="385"/>
                    <a:pt x="303" y="382"/>
                  </a:cubicBezTo>
                  <a:cubicBezTo>
                    <a:pt x="305" y="381"/>
                    <a:pt x="308" y="380"/>
                    <a:pt x="311" y="378"/>
                  </a:cubicBezTo>
                  <a:cubicBezTo>
                    <a:pt x="313" y="377"/>
                    <a:pt x="315" y="375"/>
                    <a:pt x="318" y="374"/>
                  </a:cubicBezTo>
                  <a:cubicBezTo>
                    <a:pt x="320" y="372"/>
                    <a:pt x="323" y="371"/>
                    <a:pt x="325" y="369"/>
                  </a:cubicBezTo>
                  <a:cubicBezTo>
                    <a:pt x="328" y="368"/>
                    <a:pt x="330" y="366"/>
                    <a:pt x="332" y="365"/>
                  </a:cubicBezTo>
                  <a:cubicBezTo>
                    <a:pt x="336" y="362"/>
                    <a:pt x="339" y="359"/>
                    <a:pt x="342" y="357"/>
                  </a:cubicBezTo>
                  <a:cubicBezTo>
                    <a:pt x="347" y="352"/>
                    <a:pt x="351" y="348"/>
                    <a:pt x="355" y="345"/>
                  </a:cubicBezTo>
                  <a:cubicBezTo>
                    <a:pt x="359" y="341"/>
                    <a:pt x="362" y="337"/>
                    <a:pt x="366" y="332"/>
                  </a:cubicBezTo>
                  <a:cubicBezTo>
                    <a:pt x="368" y="330"/>
                    <a:pt x="370" y="326"/>
                    <a:pt x="373" y="323"/>
                  </a:cubicBezTo>
                  <a:cubicBezTo>
                    <a:pt x="374" y="321"/>
                    <a:pt x="375" y="319"/>
                    <a:pt x="377" y="317"/>
                  </a:cubicBezTo>
                  <a:cubicBezTo>
                    <a:pt x="378" y="315"/>
                    <a:pt x="380" y="313"/>
                    <a:pt x="381" y="311"/>
                  </a:cubicBezTo>
                  <a:cubicBezTo>
                    <a:pt x="382" y="309"/>
                    <a:pt x="385" y="305"/>
                    <a:pt x="387" y="300"/>
                  </a:cubicBezTo>
                  <a:cubicBezTo>
                    <a:pt x="389" y="298"/>
                    <a:pt x="390" y="295"/>
                    <a:pt x="391" y="292"/>
                  </a:cubicBezTo>
                  <a:cubicBezTo>
                    <a:pt x="393" y="289"/>
                    <a:pt x="394" y="286"/>
                    <a:pt x="396" y="282"/>
                  </a:cubicBezTo>
                  <a:cubicBezTo>
                    <a:pt x="397" y="279"/>
                    <a:pt x="398" y="276"/>
                    <a:pt x="399" y="272"/>
                  </a:cubicBezTo>
                  <a:cubicBezTo>
                    <a:pt x="400" y="269"/>
                    <a:pt x="402" y="265"/>
                    <a:pt x="403" y="262"/>
                  </a:cubicBezTo>
                  <a:cubicBezTo>
                    <a:pt x="404" y="257"/>
                    <a:pt x="405" y="252"/>
                    <a:pt x="406" y="248"/>
                  </a:cubicBezTo>
                  <a:cubicBezTo>
                    <a:pt x="398" y="279"/>
                    <a:pt x="386" y="301"/>
                    <a:pt x="377" y="315"/>
                  </a:cubicBezTo>
                  <a:cubicBezTo>
                    <a:pt x="369" y="326"/>
                    <a:pt x="360" y="338"/>
                    <a:pt x="348" y="348"/>
                  </a:cubicBezTo>
                  <a:cubicBezTo>
                    <a:pt x="346" y="351"/>
                    <a:pt x="343" y="353"/>
                    <a:pt x="340" y="356"/>
                  </a:cubicBezTo>
                  <a:cubicBezTo>
                    <a:pt x="337" y="358"/>
                    <a:pt x="334" y="361"/>
                    <a:pt x="331" y="363"/>
                  </a:cubicBezTo>
                  <a:cubicBezTo>
                    <a:pt x="326" y="367"/>
                    <a:pt x="320" y="371"/>
                    <a:pt x="314" y="375"/>
                  </a:cubicBezTo>
                  <a:cubicBezTo>
                    <a:pt x="308" y="378"/>
                    <a:pt x="302" y="381"/>
                    <a:pt x="297" y="384"/>
                  </a:cubicBezTo>
                  <a:cubicBezTo>
                    <a:pt x="292" y="386"/>
                    <a:pt x="287" y="388"/>
                    <a:pt x="282" y="390"/>
                  </a:cubicBezTo>
                  <a:cubicBezTo>
                    <a:pt x="278" y="391"/>
                    <a:pt x="274" y="393"/>
                    <a:pt x="271" y="394"/>
                  </a:cubicBezTo>
                  <a:cubicBezTo>
                    <a:pt x="268" y="395"/>
                    <a:pt x="265" y="395"/>
                    <a:pt x="264" y="396"/>
                  </a:cubicBezTo>
                  <a:cubicBezTo>
                    <a:pt x="263" y="396"/>
                    <a:pt x="262" y="396"/>
                    <a:pt x="262" y="396"/>
                  </a:cubicBezTo>
                  <a:cubicBezTo>
                    <a:pt x="262" y="396"/>
                    <a:pt x="264" y="396"/>
                    <a:pt x="267" y="395"/>
                  </a:cubicBezTo>
                  <a:cubicBezTo>
                    <a:pt x="269" y="394"/>
                    <a:pt x="270" y="394"/>
                    <a:pt x="272" y="393"/>
                  </a:cubicBezTo>
                  <a:cubicBezTo>
                    <a:pt x="274" y="393"/>
                    <a:pt x="276" y="392"/>
                    <a:pt x="279" y="391"/>
                  </a:cubicBezTo>
                  <a:cubicBezTo>
                    <a:pt x="284" y="389"/>
                    <a:pt x="291" y="387"/>
                    <a:pt x="298" y="382"/>
                  </a:cubicBezTo>
                  <a:cubicBezTo>
                    <a:pt x="313" y="375"/>
                    <a:pt x="334" y="363"/>
                    <a:pt x="355" y="341"/>
                  </a:cubicBezTo>
                  <a:cubicBezTo>
                    <a:pt x="358" y="338"/>
                    <a:pt x="360" y="335"/>
                    <a:pt x="363" y="332"/>
                  </a:cubicBezTo>
                  <a:cubicBezTo>
                    <a:pt x="364" y="331"/>
                    <a:pt x="365" y="329"/>
                    <a:pt x="367" y="328"/>
                  </a:cubicBezTo>
                  <a:cubicBezTo>
                    <a:pt x="368" y="326"/>
                    <a:pt x="369" y="324"/>
                    <a:pt x="370" y="322"/>
                  </a:cubicBezTo>
                  <a:cubicBezTo>
                    <a:pt x="373" y="319"/>
                    <a:pt x="376" y="315"/>
                    <a:pt x="378" y="312"/>
                  </a:cubicBezTo>
                  <a:cubicBezTo>
                    <a:pt x="380" y="308"/>
                    <a:pt x="383" y="304"/>
                    <a:pt x="385" y="300"/>
                  </a:cubicBezTo>
                  <a:cubicBezTo>
                    <a:pt x="394" y="283"/>
                    <a:pt x="402" y="263"/>
                    <a:pt x="407" y="241"/>
                  </a:cubicBezTo>
                  <a:cubicBezTo>
                    <a:pt x="406" y="243"/>
                    <a:pt x="404" y="251"/>
                    <a:pt x="401" y="261"/>
                  </a:cubicBezTo>
                  <a:cubicBezTo>
                    <a:pt x="400" y="266"/>
                    <a:pt x="398" y="271"/>
                    <a:pt x="395" y="277"/>
                  </a:cubicBezTo>
                  <a:cubicBezTo>
                    <a:pt x="393" y="283"/>
                    <a:pt x="390" y="289"/>
                    <a:pt x="387" y="295"/>
                  </a:cubicBezTo>
                  <a:cubicBezTo>
                    <a:pt x="384" y="300"/>
                    <a:pt x="380" y="306"/>
                    <a:pt x="377" y="311"/>
                  </a:cubicBezTo>
                  <a:cubicBezTo>
                    <a:pt x="374" y="316"/>
                    <a:pt x="370" y="321"/>
                    <a:pt x="367" y="324"/>
                  </a:cubicBezTo>
                  <a:cubicBezTo>
                    <a:pt x="366" y="327"/>
                    <a:pt x="364" y="328"/>
                    <a:pt x="363" y="330"/>
                  </a:cubicBezTo>
                  <a:cubicBezTo>
                    <a:pt x="362" y="331"/>
                    <a:pt x="360" y="333"/>
                    <a:pt x="359" y="334"/>
                  </a:cubicBezTo>
                  <a:cubicBezTo>
                    <a:pt x="357" y="336"/>
                    <a:pt x="356" y="337"/>
                    <a:pt x="356" y="338"/>
                  </a:cubicBezTo>
                  <a:cubicBezTo>
                    <a:pt x="356" y="338"/>
                    <a:pt x="356" y="338"/>
                    <a:pt x="356" y="338"/>
                  </a:cubicBezTo>
                  <a:cubicBezTo>
                    <a:pt x="356" y="338"/>
                    <a:pt x="357" y="336"/>
                    <a:pt x="359" y="333"/>
                  </a:cubicBezTo>
                  <a:cubicBezTo>
                    <a:pt x="361" y="332"/>
                    <a:pt x="362" y="330"/>
                    <a:pt x="364" y="328"/>
                  </a:cubicBezTo>
                  <a:cubicBezTo>
                    <a:pt x="366" y="326"/>
                    <a:pt x="368" y="323"/>
                    <a:pt x="370" y="320"/>
                  </a:cubicBezTo>
                  <a:cubicBezTo>
                    <a:pt x="372" y="317"/>
                    <a:pt x="375" y="314"/>
                    <a:pt x="377" y="311"/>
                  </a:cubicBezTo>
                  <a:cubicBezTo>
                    <a:pt x="379" y="307"/>
                    <a:pt x="381" y="303"/>
                    <a:pt x="384" y="300"/>
                  </a:cubicBezTo>
                  <a:cubicBezTo>
                    <a:pt x="386" y="296"/>
                    <a:pt x="388" y="292"/>
                    <a:pt x="390" y="287"/>
                  </a:cubicBezTo>
                  <a:cubicBezTo>
                    <a:pt x="391" y="285"/>
                    <a:pt x="392" y="283"/>
                    <a:pt x="393" y="281"/>
                  </a:cubicBezTo>
                  <a:cubicBezTo>
                    <a:pt x="393" y="280"/>
                    <a:pt x="394" y="279"/>
                    <a:pt x="394" y="278"/>
                  </a:cubicBezTo>
                  <a:cubicBezTo>
                    <a:pt x="396" y="274"/>
                    <a:pt x="396" y="274"/>
                    <a:pt x="396" y="274"/>
                  </a:cubicBezTo>
                  <a:cubicBezTo>
                    <a:pt x="397" y="270"/>
                    <a:pt x="399" y="265"/>
                    <a:pt x="401" y="261"/>
                  </a:cubicBezTo>
                  <a:cubicBezTo>
                    <a:pt x="402" y="256"/>
                    <a:pt x="403" y="252"/>
                    <a:pt x="404" y="247"/>
                  </a:cubicBezTo>
                  <a:cubicBezTo>
                    <a:pt x="405" y="245"/>
                    <a:pt x="405" y="243"/>
                    <a:pt x="406" y="241"/>
                  </a:cubicBezTo>
                  <a:cubicBezTo>
                    <a:pt x="406" y="239"/>
                    <a:pt x="406" y="237"/>
                    <a:pt x="407" y="235"/>
                  </a:cubicBezTo>
                  <a:cubicBezTo>
                    <a:pt x="407" y="231"/>
                    <a:pt x="408" y="227"/>
                    <a:pt x="408" y="224"/>
                  </a:cubicBezTo>
                  <a:cubicBezTo>
                    <a:pt x="409" y="210"/>
                    <a:pt x="409" y="201"/>
                    <a:pt x="409" y="201"/>
                  </a:cubicBezTo>
                  <a:cubicBezTo>
                    <a:pt x="409" y="201"/>
                    <a:pt x="409" y="201"/>
                    <a:pt x="409" y="201"/>
                  </a:cubicBezTo>
                  <a:cubicBezTo>
                    <a:pt x="409" y="203"/>
                    <a:pt x="409" y="209"/>
                    <a:pt x="408" y="218"/>
                  </a:cubicBezTo>
                  <a:cubicBezTo>
                    <a:pt x="408" y="222"/>
                    <a:pt x="407" y="227"/>
                    <a:pt x="406" y="232"/>
                  </a:cubicBezTo>
                  <a:cubicBezTo>
                    <a:pt x="405" y="234"/>
                    <a:pt x="405" y="237"/>
                    <a:pt x="405" y="239"/>
                  </a:cubicBezTo>
                  <a:cubicBezTo>
                    <a:pt x="404" y="242"/>
                    <a:pt x="403" y="245"/>
                    <a:pt x="403" y="247"/>
                  </a:cubicBezTo>
                  <a:cubicBezTo>
                    <a:pt x="402" y="250"/>
                    <a:pt x="401" y="253"/>
                    <a:pt x="400" y="255"/>
                  </a:cubicBezTo>
                  <a:cubicBezTo>
                    <a:pt x="400" y="256"/>
                    <a:pt x="400" y="258"/>
                    <a:pt x="399" y="259"/>
                  </a:cubicBezTo>
                  <a:cubicBezTo>
                    <a:pt x="399" y="260"/>
                    <a:pt x="398" y="262"/>
                    <a:pt x="398" y="263"/>
                  </a:cubicBezTo>
                  <a:cubicBezTo>
                    <a:pt x="396" y="268"/>
                    <a:pt x="394" y="273"/>
                    <a:pt x="393" y="277"/>
                  </a:cubicBezTo>
                  <a:cubicBezTo>
                    <a:pt x="388" y="285"/>
                    <a:pt x="385" y="292"/>
                    <a:pt x="384" y="295"/>
                  </a:cubicBezTo>
                  <a:cubicBezTo>
                    <a:pt x="381" y="299"/>
                    <a:pt x="379" y="303"/>
                    <a:pt x="378" y="305"/>
                  </a:cubicBezTo>
                  <a:cubicBezTo>
                    <a:pt x="377" y="307"/>
                    <a:pt x="376" y="308"/>
                    <a:pt x="375" y="310"/>
                  </a:cubicBezTo>
                  <a:cubicBezTo>
                    <a:pt x="374" y="312"/>
                    <a:pt x="372" y="314"/>
                    <a:pt x="371" y="316"/>
                  </a:cubicBezTo>
                  <a:cubicBezTo>
                    <a:pt x="368" y="319"/>
                    <a:pt x="366" y="322"/>
                    <a:pt x="364" y="326"/>
                  </a:cubicBezTo>
                  <a:cubicBezTo>
                    <a:pt x="361" y="329"/>
                    <a:pt x="358" y="332"/>
                    <a:pt x="355" y="335"/>
                  </a:cubicBezTo>
                  <a:cubicBezTo>
                    <a:pt x="354" y="337"/>
                    <a:pt x="352" y="338"/>
                    <a:pt x="351" y="340"/>
                  </a:cubicBezTo>
                  <a:cubicBezTo>
                    <a:pt x="349" y="342"/>
                    <a:pt x="347" y="343"/>
                    <a:pt x="345" y="345"/>
                  </a:cubicBezTo>
                  <a:cubicBezTo>
                    <a:pt x="328" y="361"/>
                    <a:pt x="308" y="375"/>
                    <a:pt x="285" y="384"/>
                  </a:cubicBezTo>
                  <a:cubicBezTo>
                    <a:pt x="264" y="393"/>
                    <a:pt x="240" y="398"/>
                    <a:pt x="216" y="398"/>
                  </a:cubicBezTo>
                  <a:cubicBezTo>
                    <a:pt x="215" y="398"/>
                    <a:pt x="213" y="398"/>
                    <a:pt x="211" y="398"/>
                  </a:cubicBezTo>
                  <a:cubicBezTo>
                    <a:pt x="209" y="398"/>
                    <a:pt x="205" y="398"/>
                    <a:pt x="201" y="398"/>
                  </a:cubicBezTo>
                  <a:cubicBezTo>
                    <a:pt x="197" y="398"/>
                    <a:pt x="193" y="398"/>
                    <a:pt x="190" y="397"/>
                  </a:cubicBezTo>
                  <a:cubicBezTo>
                    <a:pt x="176" y="395"/>
                    <a:pt x="176" y="395"/>
                    <a:pt x="176" y="395"/>
                  </a:cubicBezTo>
                  <a:cubicBezTo>
                    <a:pt x="174" y="395"/>
                    <a:pt x="172" y="394"/>
                    <a:pt x="169" y="394"/>
                  </a:cubicBezTo>
                  <a:cubicBezTo>
                    <a:pt x="163" y="392"/>
                    <a:pt x="163" y="392"/>
                    <a:pt x="163" y="392"/>
                  </a:cubicBezTo>
                  <a:cubicBezTo>
                    <a:pt x="156" y="390"/>
                    <a:pt x="156" y="390"/>
                    <a:pt x="156" y="390"/>
                  </a:cubicBezTo>
                  <a:cubicBezTo>
                    <a:pt x="153" y="389"/>
                    <a:pt x="151" y="388"/>
                    <a:pt x="149" y="388"/>
                  </a:cubicBezTo>
                  <a:cubicBezTo>
                    <a:pt x="145" y="386"/>
                    <a:pt x="140" y="384"/>
                    <a:pt x="136" y="382"/>
                  </a:cubicBezTo>
                  <a:cubicBezTo>
                    <a:pt x="118" y="375"/>
                    <a:pt x="102" y="364"/>
                    <a:pt x="87" y="353"/>
                  </a:cubicBezTo>
                  <a:cubicBezTo>
                    <a:pt x="69" y="338"/>
                    <a:pt x="54" y="318"/>
                    <a:pt x="42" y="297"/>
                  </a:cubicBezTo>
                  <a:cubicBezTo>
                    <a:pt x="14" y="249"/>
                    <a:pt x="10" y="187"/>
                    <a:pt x="30" y="133"/>
                  </a:cubicBezTo>
                  <a:cubicBezTo>
                    <a:pt x="30" y="133"/>
                    <a:pt x="30" y="133"/>
                    <a:pt x="30" y="133"/>
                  </a:cubicBezTo>
                  <a:cubicBezTo>
                    <a:pt x="30" y="133"/>
                    <a:pt x="31" y="129"/>
                    <a:pt x="33" y="125"/>
                  </a:cubicBezTo>
                  <a:cubicBezTo>
                    <a:pt x="35" y="120"/>
                    <a:pt x="38" y="114"/>
                    <a:pt x="39" y="112"/>
                  </a:cubicBezTo>
                  <a:cubicBezTo>
                    <a:pt x="53" y="85"/>
                    <a:pt x="73" y="62"/>
                    <a:pt x="95" y="46"/>
                  </a:cubicBezTo>
                  <a:cubicBezTo>
                    <a:pt x="118" y="29"/>
                    <a:pt x="144" y="17"/>
                    <a:pt x="169" y="12"/>
                  </a:cubicBezTo>
                  <a:cubicBezTo>
                    <a:pt x="184" y="9"/>
                    <a:pt x="198" y="7"/>
                    <a:pt x="212" y="7"/>
                  </a:cubicBezTo>
                  <a:cubicBezTo>
                    <a:pt x="223" y="7"/>
                    <a:pt x="234" y="8"/>
                    <a:pt x="246" y="10"/>
                  </a:cubicBezTo>
                  <a:cubicBezTo>
                    <a:pt x="272" y="15"/>
                    <a:pt x="296" y="25"/>
                    <a:pt x="316" y="38"/>
                  </a:cubicBezTo>
                  <a:cubicBezTo>
                    <a:pt x="336" y="51"/>
                    <a:pt x="354" y="68"/>
                    <a:pt x="369" y="89"/>
                  </a:cubicBezTo>
                  <a:cubicBezTo>
                    <a:pt x="373" y="93"/>
                    <a:pt x="373" y="93"/>
                    <a:pt x="373" y="93"/>
                  </a:cubicBezTo>
                  <a:cubicBezTo>
                    <a:pt x="374" y="95"/>
                    <a:pt x="375" y="97"/>
                    <a:pt x="376" y="99"/>
                  </a:cubicBezTo>
                  <a:cubicBezTo>
                    <a:pt x="382" y="109"/>
                    <a:pt x="382" y="109"/>
                    <a:pt x="382" y="109"/>
                  </a:cubicBezTo>
                  <a:cubicBezTo>
                    <a:pt x="384" y="112"/>
                    <a:pt x="386" y="116"/>
                    <a:pt x="388" y="120"/>
                  </a:cubicBezTo>
                  <a:cubicBezTo>
                    <a:pt x="390" y="125"/>
                    <a:pt x="390" y="125"/>
                    <a:pt x="390" y="125"/>
                  </a:cubicBezTo>
                  <a:cubicBezTo>
                    <a:pt x="391" y="127"/>
                    <a:pt x="392" y="129"/>
                    <a:pt x="392" y="131"/>
                  </a:cubicBezTo>
                  <a:cubicBezTo>
                    <a:pt x="394" y="135"/>
                    <a:pt x="395" y="139"/>
                    <a:pt x="397" y="143"/>
                  </a:cubicBezTo>
                  <a:cubicBezTo>
                    <a:pt x="398" y="147"/>
                    <a:pt x="399" y="151"/>
                    <a:pt x="400" y="155"/>
                  </a:cubicBezTo>
                  <a:cubicBezTo>
                    <a:pt x="402" y="163"/>
                    <a:pt x="403" y="171"/>
                    <a:pt x="404" y="180"/>
                  </a:cubicBezTo>
                  <a:cubicBezTo>
                    <a:pt x="405" y="187"/>
                    <a:pt x="405" y="194"/>
                    <a:pt x="406" y="198"/>
                  </a:cubicBezTo>
                  <a:cubicBezTo>
                    <a:pt x="406" y="201"/>
                    <a:pt x="406" y="203"/>
                    <a:pt x="406" y="203"/>
                  </a:cubicBezTo>
                  <a:cubicBezTo>
                    <a:pt x="406" y="203"/>
                    <a:pt x="406" y="203"/>
                    <a:pt x="406" y="201"/>
                  </a:cubicBezTo>
                  <a:cubicBezTo>
                    <a:pt x="406" y="195"/>
                    <a:pt x="406" y="189"/>
                    <a:pt x="406" y="182"/>
                  </a:cubicBezTo>
                  <a:cubicBezTo>
                    <a:pt x="406" y="178"/>
                    <a:pt x="405" y="174"/>
                    <a:pt x="404" y="169"/>
                  </a:cubicBezTo>
                  <a:cubicBezTo>
                    <a:pt x="404" y="167"/>
                    <a:pt x="404" y="165"/>
                    <a:pt x="403" y="163"/>
                  </a:cubicBezTo>
                  <a:cubicBezTo>
                    <a:pt x="403" y="160"/>
                    <a:pt x="402" y="158"/>
                    <a:pt x="402" y="156"/>
                  </a:cubicBezTo>
                  <a:cubicBezTo>
                    <a:pt x="401" y="152"/>
                    <a:pt x="400" y="147"/>
                    <a:pt x="399" y="143"/>
                  </a:cubicBezTo>
                  <a:cubicBezTo>
                    <a:pt x="397" y="139"/>
                    <a:pt x="396" y="134"/>
                    <a:pt x="394" y="130"/>
                  </a:cubicBezTo>
                  <a:cubicBezTo>
                    <a:pt x="388" y="113"/>
                    <a:pt x="379" y="96"/>
                    <a:pt x="368" y="82"/>
                  </a:cubicBezTo>
                  <a:cubicBezTo>
                    <a:pt x="360" y="72"/>
                    <a:pt x="350" y="61"/>
                    <a:pt x="339" y="52"/>
                  </a:cubicBezTo>
                  <a:cubicBezTo>
                    <a:pt x="337" y="50"/>
                    <a:pt x="333" y="47"/>
                    <a:pt x="329" y="44"/>
                  </a:cubicBezTo>
                  <a:cubicBezTo>
                    <a:pt x="326" y="42"/>
                    <a:pt x="322" y="39"/>
                    <a:pt x="320" y="37"/>
                  </a:cubicBezTo>
                  <a:cubicBezTo>
                    <a:pt x="338" y="49"/>
                    <a:pt x="354" y="64"/>
                    <a:pt x="368" y="81"/>
                  </a:cubicBezTo>
                  <a:cubicBezTo>
                    <a:pt x="372" y="88"/>
                    <a:pt x="372" y="88"/>
                    <a:pt x="372" y="88"/>
                  </a:cubicBezTo>
                  <a:cubicBezTo>
                    <a:pt x="374" y="90"/>
                    <a:pt x="376" y="92"/>
                    <a:pt x="377" y="94"/>
                  </a:cubicBezTo>
                  <a:cubicBezTo>
                    <a:pt x="385" y="108"/>
                    <a:pt x="385" y="108"/>
                    <a:pt x="385" y="108"/>
                  </a:cubicBezTo>
                  <a:cubicBezTo>
                    <a:pt x="392" y="123"/>
                    <a:pt x="392" y="123"/>
                    <a:pt x="392" y="123"/>
                  </a:cubicBezTo>
                  <a:cubicBezTo>
                    <a:pt x="394" y="125"/>
                    <a:pt x="395" y="127"/>
                    <a:pt x="395" y="130"/>
                  </a:cubicBezTo>
                  <a:cubicBezTo>
                    <a:pt x="398" y="138"/>
                    <a:pt x="398" y="138"/>
                    <a:pt x="398" y="138"/>
                  </a:cubicBezTo>
                  <a:cubicBezTo>
                    <a:pt x="398" y="135"/>
                    <a:pt x="397" y="133"/>
                    <a:pt x="396" y="130"/>
                  </a:cubicBezTo>
                  <a:cubicBezTo>
                    <a:pt x="396" y="131"/>
                    <a:pt x="397" y="132"/>
                    <a:pt x="397" y="132"/>
                  </a:cubicBezTo>
                  <a:cubicBezTo>
                    <a:pt x="397" y="132"/>
                    <a:pt x="397" y="131"/>
                    <a:pt x="396" y="129"/>
                  </a:cubicBezTo>
                  <a:cubicBezTo>
                    <a:pt x="395" y="127"/>
                    <a:pt x="395" y="125"/>
                    <a:pt x="394" y="123"/>
                  </a:cubicBezTo>
                  <a:cubicBezTo>
                    <a:pt x="396" y="128"/>
                    <a:pt x="402" y="144"/>
                    <a:pt x="402" y="144"/>
                  </a:cubicBezTo>
                  <a:cubicBezTo>
                    <a:pt x="402" y="144"/>
                    <a:pt x="402" y="143"/>
                    <a:pt x="401" y="142"/>
                  </a:cubicBezTo>
                  <a:cubicBezTo>
                    <a:pt x="396" y="123"/>
                    <a:pt x="387" y="106"/>
                    <a:pt x="376" y="89"/>
                  </a:cubicBezTo>
                  <a:cubicBezTo>
                    <a:pt x="374" y="86"/>
                    <a:pt x="372" y="83"/>
                    <a:pt x="370" y="81"/>
                  </a:cubicBezTo>
                  <a:cubicBezTo>
                    <a:pt x="371" y="82"/>
                    <a:pt x="372" y="83"/>
                    <a:pt x="373" y="85"/>
                  </a:cubicBezTo>
                  <a:cubicBezTo>
                    <a:pt x="371" y="82"/>
                    <a:pt x="368" y="79"/>
                    <a:pt x="366" y="76"/>
                  </a:cubicBezTo>
                  <a:cubicBezTo>
                    <a:pt x="364" y="73"/>
                    <a:pt x="361" y="70"/>
                    <a:pt x="358" y="67"/>
                  </a:cubicBezTo>
                  <a:cubicBezTo>
                    <a:pt x="359" y="67"/>
                    <a:pt x="359" y="68"/>
                    <a:pt x="360" y="68"/>
                  </a:cubicBezTo>
                  <a:cubicBezTo>
                    <a:pt x="358" y="66"/>
                    <a:pt x="357" y="65"/>
                    <a:pt x="355" y="63"/>
                  </a:cubicBezTo>
                  <a:cubicBezTo>
                    <a:pt x="346" y="53"/>
                    <a:pt x="335" y="44"/>
                    <a:pt x="324" y="36"/>
                  </a:cubicBezTo>
                  <a:cubicBezTo>
                    <a:pt x="308" y="25"/>
                    <a:pt x="290" y="16"/>
                    <a:pt x="271" y="10"/>
                  </a:cubicBezTo>
                  <a:cubicBezTo>
                    <a:pt x="252" y="4"/>
                    <a:pt x="232" y="1"/>
                    <a:pt x="212" y="0"/>
                  </a:cubicBezTo>
                  <a:cubicBezTo>
                    <a:pt x="212" y="0"/>
                    <a:pt x="212" y="0"/>
                    <a:pt x="212" y="0"/>
                  </a:cubicBezTo>
                </a:path>
              </a:pathLst>
            </a:custGeom>
            <a:solidFill>
              <a:schemeClr val="tx1">
                <a:lumMod val="75000"/>
                <a:lumOff val="25000"/>
              </a:schemeClr>
            </a:solidFill>
            <a:ln w="9525">
              <a:noFill/>
              <a:round/>
            </a:ln>
          </p:spPr>
          <p:txBody>
            <a:bodyPr vert="horz" wrap="square" lIns="91440" tIns="45720" rIns="91440" bIns="45720" numCol="1" anchor="t" anchorCtr="0" compatLnSpc="1"/>
            <a:lstStyle/>
            <a:p>
              <a:endParaRPr lang="zh-CN" altLang="en-US">
                <a:cs typeface="+mn-ea"/>
                <a:sym typeface="+mn-lt"/>
              </a:endParaRPr>
            </a:p>
          </p:txBody>
        </p:sp>
        <p:sp>
          <p:nvSpPr>
            <p:cNvPr id="109" name="Freeform 146"/>
            <p:cNvSpPr>
              <a:spLocks noEditPoints="1"/>
            </p:cNvSpPr>
            <p:nvPr/>
          </p:nvSpPr>
          <p:spPr bwMode="auto">
            <a:xfrm flipH="1">
              <a:off x="7057257" y="1281222"/>
              <a:ext cx="193035" cy="133915"/>
            </a:xfrm>
            <a:custGeom>
              <a:avLst/>
              <a:gdLst>
                <a:gd name="T0" fmla="*/ 98 w 182"/>
                <a:gd name="T1" fmla="*/ 190 h 245"/>
                <a:gd name="T2" fmla="*/ 90 w 182"/>
                <a:gd name="T3" fmla="*/ 202 h 245"/>
                <a:gd name="T4" fmla="*/ 81 w 182"/>
                <a:gd name="T5" fmla="*/ 214 h 245"/>
                <a:gd name="T6" fmla="*/ 73 w 182"/>
                <a:gd name="T7" fmla="*/ 223 h 245"/>
                <a:gd name="T8" fmla="*/ 63 w 182"/>
                <a:gd name="T9" fmla="*/ 228 h 245"/>
                <a:gd name="T10" fmla="*/ 49 w 182"/>
                <a:gd name="T11" fmla="*/ 227 h 245"/>
                <a:gd name="T12" fmla="*/ 39 w 182"/>
                <a:gd name="T13" fmla="*/ 231 h 245"/>
                <a:gd name="T14" fmla="*/ 48 w 182"/>
                <a:gd name="T15" fmla="*/ 225 h 245"/>
                <a:gd name="T16" fmla="*/ 39 w 182"/>
                <a:gd name="T17" fmla="*/ 225 h 245"/>
                <a:gd name="T18" fmla="*/ 46 w 182"/>
                <a:gd name="T19" fmla="*/ 220 h 245"/>
                <a:gd name="T20" fmla="*/ 55 w 182"/>
                <a:gd name="T21" fmla="*/ 210 h 245"/>
                <a:gd name="T22" fmla="*/ 64 w 182"/>
                <a:gd name="T23" fmla="*/ 197 h 245"/>
                <a:gd name="T24" fmla="*/ 80 w 182"/>
                <a:gd name="T25" fmla="*/ 188 h 245"/>
                <a:gd name="T26" fmla="*/ 81 w 182"/>
                <a:gd name="T27" fmla="*/ 184 h 245"/>
                <a:gd name="T28" fmla="*/ 90 w 182"/>
                <a:gd name="T29" fmla="*/ 176 h 245"/>
                <a:gd name="T30" fmla="*/ 100 w 182"/>
                <a:gd name="T31" fmla="*/ 165 h 245"/>
                <a:gd name="T32" fmla="*/ 112 w 182"/>
                <a:gd name="T33" fmla="*/ 148 h 245"/>
                <a:gd name="T34" fmla="*/ 129 w 182"/>
                <a:gd name="T35" fmla="*/ 121 h 245"/>
                <a:gd name="T36" fmla="*/ 129 w 182"/>
                <a:gd name="T37" fmla="*/ 110 h 245"/>
                <a:gd name="T38" fmla="*/ 131 w 182"/>
                <a:gd name="T39" fmla="*/ 105 h 245"/>
                <a:gd name="T40" fmla="*/ 116 w 182"/>
                <a:gd name="T41" fmla="*/ 94 h 245"/>
                <a:gd name="T42" fmla="*/ 98 w 182"/>
                <a:gd name="T43" fmla="*/ 87 h 245"/>
                <a:gd name="T44" fmla="*/ 110 w 182"/>
                <a:gd name="T45" fmla="*/ 96 h 245"/>
                <a:gd name="T46" fmla="*/ 119 w 182"/>
                <a:gd name="T47" fmla="*/ 107 h 245"/>
                <a:gd name="T48" fmla="*/ 115 w 182"/>
                <a:gd name="T49" fmla="*/ 119 h 245"/>
                <a:gd name="T50" fmla="*/ 86 w 182"/>
                <a:gd name="T51" fmla="*/ 155 h 245"/>
                <a:gd name="T52" fmla="*/ 74 w 182"/>
                <a:gd name="T53" fmla="*/ 169 h 245"/>
                <a:gd name="T54" fmla="*/ 68 w 182"/>
                <a:gd name="T55" fmla="*/ 178 h 245"/>
                <a:gd name="T56" fmla="*/ 57 w 182"/>
                <a:gd name="T57" fmla="*/ 194 h 245"/>
                <a:gd name="T58" fmla="*/ 15 w 182"/>
                <a:gd name="T59" fmla="*/ 231 h 245"/>
                <a:gd name="T60" fmla="*/ 4 w 182"/>
                <a:gd name="T61" fmla="*/ 245 h 245"/>
                <a:gd name="T62" fmla="*/ 59 w 182"/>
                <a:gd name="T63" fmla="*/ 239 h 245"/>
                <a:gd name="T64" fmla="*/ 78 w 182"/>
                <a:gd name="T65" fmla="*/ 236 h 245"/>
                <a:gd name="T66" fmla="*/ 93 w 182"/>
                <a:gd name="T67" fmla="*/ 223 h 245"/>
                <a:gd name="T68" fmla="*/ 122 w 182"/>
                <a:gd name="T69" fmla="*/ 184 h 245"/>
                <a:gd name="T70" fmla="*/ 148 w 182"/>
                <a:gd name="T71" fmla="*/ 149 h 245"/>
                <a:gd name="T72" fmla="*/ 166 w 182"/>
                <a:gd name="T73" fmla="*/ 122 h 245"/>
                <a:gd name="T74" fmla="*/ 162 w 182"/>
                <a:gd name="T75" fmla="*/ 85 h 245"/>
                <a:gd name="T76" fmla="*/ 155 w 182"/>
                <a:gd name="T77" fmla="*/ 75 h 245"/>
                <a:gd name="T78" fmla="*/ 122 w 182"/>
                <a:gd name="T79" fmla="*/ 53 h 245"/>
                <a:gd name="T80" fmla="*/ 90 w 182"/>
                <a:gd name="T81" fmla="*/ 17 h 245"/>
                <a:gd name="T82" fmla="*/ 56 w 182"/>
                <a:gd name="T83" fmla="*/ 3 h 245"/>
                <a:gd name="T84" fmla="*/ 32 w 182"/>
                <a:gd name="T85" fmla="*/ 14 h 245"/>
                <a:gd name="T86" fmla="*/ 68 w 182"/>
                <a:gd name="T87" fmla="*/ 18 h 245"/>
                <a:gd name="T88" fmla="*/ 69 w 182"/>
                <a:gd name="T89" fmla="*/ 14 h 245"/>
                <a:gd name="T90" fmla="*/ 81 w 182"/>
                <a:gd name="T91" fmla="*/ 27 h 245"/>
                <a:gd name="T92" fmla="*/ 114 w 182"/>
                <a:gd name="T93" fmla="*/ 57 h 245"/>
                <a:gd name="T94" fmla="*/ 127 w 182"/>
                <a:gd name="T95" fmla="*/ 70 h 245"/>
                <a:gd name="T96" fmla="*/ 153 w 182"/>
                <a:gd name="T97" fmla="*/ 92 h 245"/>
                <a:gd name="T98" fmla="*/ 155 w 182"/>
                <a:gd name="T99" fmla="*/ 98 h 245"/>
                <a:gd name="T100" fmla="*/ 157 w 182"/>
                <a:gd name="T101" fmla="*/ 103 h 245"/>
                <a:gd name="T102" fmla="*/ 155 w 182"/>
                <a:gd name="T103" fmla="*/ 106 h 245"/>
                <a:gd name="T104" fmla="*/ 152 w 182"/>
                <a:gd name="T105" fmla="*/ 120 h 245"/>
                <a:gd name="T106" fmla="*/ 144 w 182"/>
                <a:gd name="T107" fmla="*/ 126 h 245"/>
                <a:gd name="T108" fmla="*/ 135 w 182"/>
                <a:gd name="T109" fmla="*/ 133 h 245"/>
                <a:gd name="T110" fmla="*/ 115 w 182"/>
                <a:gd name="T111" fmla="*/ 166 h 245"/>
                <a:gd name="T112" fmla="*/ 38 w 182"/>
                <a:gd name="T113" fmla="*/ 229 h 245"/>
                <a:gd name="T114" fmla="*/ 118 w 182"/>
                <a:gd name="T115" fmla="*/ 10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2" h="245">
                  <a:moveTo>
                    <a:pt x="109" y="173"/>
                  </a:moveTo>
                  <a:cubicBezTo>
                    <a:pt x="105" y="174"/>
                    <a:pt x="105" y="174"/>
                    <a:pt x="105" y="174"/>
                  </a:cubicBezTo>
                  <a:cubicBezTo>
                    <a:pt x="106" y="170"/>
                    <a:pt x="108" y="168"/>
                    <a:pt x="104" y="169"/>
                  </a:cubicBezTo>
                  <a:cubicBezTo>
                    <a:pt x="109" y="173"/>
                    <a:pt x="98" y="179"/>
                    <a:pt x="102" y="182"/>
                  </a:cubicBezTo>
                  <a:cubicBezTo>
                    <a:pt x="100" y="183"/>
                    <a:pt x="100" y="183"/>
                    <a:pt x="100" y="183"/>
                  </a:cubicBezTo>
                  <a:cubicBezTo>
                    <a:pt x="100" y="183"/>
                    <a:pt x="100" y="183"/>
                    <a:pt x="100" y="182"/>
                  </a:cubicBezTo>
                  <a:cubicBezTo>
                    <a:pt x="96" y="184"/>
                    <a:pt x="102" y="187"/>
                    <a:pt x="98" y="190"/>
                  </a:cubicBezTo>
                  <a:cubicBezTo>
                    <a:pt x="97" y="192"/>
                    <a:pt x="96" y="192"/>
                    <a:pt x="96" y="191"/>
                  </a:cubicBezTo>
                  <a:cubicBezTo>
                    <a:pt x="95" y="195"/>
                    <a:pt x="95" y="195"/>
                    <a:pt x="95" y="195"/>
                  </a:cubicBezTo>
                  <a:cubicBezTo>
                    <a:pt x="94" y="196"/>
                    <a:pt x="93" y="195"/>
                    <a:pt x="94" y="194"/>
                  </a:cubicBezTo>
                  <a:cubicBezTo>
                    <a:pt x="91" y="199"/>
                    <a:pt x="91" y="199"/>
                    <a:pt x="91" y="199"/>
                  </a:cubicBezTo>
                  <a:cubicBezTo>
                    <a:pt x="91" y="199"/>
                    <a:pt x="91" y="199"/>
                    <a:pt x="91" y="199"/>
                  </a:cubicBezTo>
                  <a:cubicBezTo>
                    <a:pt x="91" y="200"/>
                    <a:pt x="91" y="202"/>
                    <a:pt x="91" y="203"/>
                  </a:cubicBezTo>
                  <a:cubicBezTo>
                    <a:pt x="89" y="204"/>
                    <a:pt x="91" y="202"/>
                    <a:pt x="90" y="202"/>
                  </a:cubicBezTo>
                  <a:cubicBezTo>
                    <a:pt x="89" y="206"/>
                    <a:pt x="89" y="206"/>
                    <a:pt x="89" y="206"/>
                  </a:cubicBezTo>
                  <a:cubicBezTo>
                    <a:pt x="87" y="206"/>
                    <a:pt x="88" y="203"/>
                    <a:pt x="89" y="201"/>
                  </a:cubicBezTo>
                  <a:cubicBezTo>
                    <a:pt x="83" y="201"/>
                    <a:pt x="89" y="204"/>
                    <a:pt x="82" y="208"/>
                  </a:cubicBezTo>
                  <a:cubicBezTo>
                    <a:pt x="83" y="205"/>
                    <a:pt x="83" y="205"/>
                    <a:pt x="83" y="205"/>
                  </a:cubicBezTo>
                  <a:cubicBezTo>
                    <a:pt x="80" y="205"/>
                    <a:pt x="79" y="207"/>
                    <a:pt x="76" y="209"/>
                  </a:cubicBezTo>
                  <a:cubicBezTo>
                    <a:pt x="77" y="209"/>
                    <a:pt x="84" y="206"/>
                    <a:pt x="83" y="210"/>
                  </a:cubicBezTo>
                  <a:cubicBezTo>
                    <a:pt x="82" y="210"/>
                    <a:pt x="81" y="211"/>
                    <a:pt x="81" y="214"/>
                  </a:cubicBezTo>
                  <a:cubicBezTo>
                    <a:pt x="79" y="212"/>
                    <a:pt x="78" y="214"/>
                    <a:pt x="77" y="216"/>
                  </a:cubicBezTo>
                  <a:cubicBezTo>
                    <a:pt x="75" y="214"/>
                    <a:pt x="75" y="214"/>
                    <a:pt x="75" y="214"/>
                  </a:cubicBezTo>
                  <a:cubicBezTo>
                    <a:pt x="74" y="217"/>
                    <a:pt x="75" y="218"/>
                    <a:pt x="75" y="219"/>
                  </a:cubicBezTo>
                  <a:cubicBezTo>
                    <a:pt x="74" y="220"/>
                    <a:pt x="73" y="221"/>
                    <a:pt x="73" y="221"/>
                  </a:cubicBezTo>
                  <a:cubicBezTo>
                    <a:pt x="72" y="221"/>
                    <a:pt x="71" y="220"/>
                    <a:pt x="70" y="220"/>
                  </a:cubicBezTo>
                  <a:cubicBezTo>
                    <a:pt x="70" y="220"/>
                    <a:pt x="71" y="220"/>
                    <a:pt x="71" y="221"/>
                  </a:cubicBezTo>
                  <a:cubicBezTo>
                    <a:pt x="72" y="221"/>
                    <a:pt x="73" y="222"/>
                    <a:pt x="73" y="223"/>
                  </a:cubicBezTo>
                  <a:cubicBezTo>
                    <a:pt x="72" y="223"/>
                    <a:pt x="72" y="223"/>
                    <a:pt x="72" y="224"/>
                  </a:cubicBezTo>
                  <a:cubicBezTo>
                    <a:pt x="71" y="224"/>
                    <a:pt x="70" y="225"/>
                    <a:pt x="69" y="226"/>
                  </a:cubicBezTo>
                  <a:cubicBezTo>
                    <a:pt x="68" y="225"/>
                    <a:pt x="69" y="224"/>
                    <a:pt x="69" y="223"/>
                  </a:cubicBezTo>
                  <a:cubicBezTo>
                    <a:pt x="69" y="223"/>
                    <a:pt x="69" y="224"/>
                    <a:pt x="68" y="224"/>
                  </a:cubicBezTo>
                  <a:cubicBezTo>
                    <a:pt x="68" y="225"/>
                    <a:pt x="67" y="225"/>
                    <a:pt x="67" y="225"/>
                  </a:cubicBezTo>
                  <a:cubicBezTo>
                    <a:pt x="66" y="225"/>
                    <a:pt x="67" y="225"/>
                    <a:pt x="67" y="224"/>
                  </a:cubicBezTo>
                  <a:cubicBezTo>
                    <a:pt x="65" y="225"/>
                    <a:pt x="67" y="227"/>
                    <a:pt x="63" y="228"/>
                  </a:cubicBezTo>
                  <a:cubicBezTo>
                    <a:pt x="63" y="228"/>
                    <a:pt x="63" y="228"/>
                    <a:pt x="62" y="228"/>
                  </a:cubicBezTo>
                  <a:cubicBezTo>
                    <a:pt x="61" y="228"/>
                    <a:pt x="60" y="228"/>
                    <a:pt x="60" y="227"/>
                  </a:cubicBezTo>
                  <a:cubicBezTo>
                    <a:pt x="59" y="226"/>
                    <a:pt x="58" y="225"/>
                    <a:pt x="56" y="227"/>
                  </a:cubicBezTo>
                  <a:cubicBezTo>
                    <a:pt x="56" y="226"/>
                    <a:pt x="57" y="225"/>
                    <a:pt x="57" y="224"/>
                  </a:cubicBezTo>
                  <a:cubicBezTo>
                    <a:pt x="56" y="225"/>
                    <a:pt x="55" y="226"/>
                    <a:pt x="54" y="226"/>
                  </a:cubicBezTo>
                  <a:cubicBezTo>
                    <a:pt x="53" y="227"/>
                    <a:pt x="52" y="227"/>
                    <a:pt x="49" y="229"/>
                  </a:cubicBezTo>
                  <a:cubicBezTo>
                    <a:pt x="49" y="229"/>
                    <a:pt x="49" y="227"/>
                    <a:pt x="49" y="227"/>
                  </a:cubicBezTo>
                  <a:cubicBezTo>
                    <a:pt x="49" y="228"/>
                    <a:pt x="47" y="229"/>
                    <a:pt x="45" y="230"/>
                  </a:cubicBezTo>
                  <a:cubicBezTo>
                    <a:pt x="43" y="231"/>
                    <a:pt x="41" y="232"/>
                    <a:pt x="38" y="233"/>
                  </a:cubicBezTo>
                  <a:cubicBezTo>
                    <a:pt x="37" y="234"/>
                    <a:pt x="37" y="235"/>
                    <a:pt x="37" y="235"/>
                  </a:cubicBezTo>
                  <a:cubicBezTo>
                    <a:pt x="30" y="236"/>
                    <a:pt x="30" y="236"/>
                    <a:pt x="30" y="236"/>
                  </a:cubicBezTo>
                  <a:cubicBezTo>
                    <a:pt x="30" y="236"/>
                    <a:pt x="32" y="235"/>
                    <a:pt x="34" y="234"/>
                  </a:cubicBezTo>
                  <a:cubicBezTo>
                    <a:pt x="34" y="234"/>
                    <a:pt x="33" y="235"/>
                    <a:pt x="32" y="235"/>
                  </a:cubicBezTo>
                  <a:cubicBezTo>
                    <a:pt x="32" y="234"/>
                    <a:pt x="36" y="232"/>
                    <a:pt x="39" y="231"/>
                  </a:cubicBezTo>
                  <a:cubicBezTo>
                    <a:pt x="39" y="231"/>
                    <a:pt x="38" y="232"/>
                    <a:pt x="38" y="232"/>
                  </a:cubicBezTo>
                  <a:cubicBezTo>
                    <a:pt x="42" y="231"/>
                    <a:pt x="45" y="229"/>
                    <a:pt x="47" y="228"/>
                  </a:cubicBezTo>
                  <a:cubicBezTo>
                    <a:pt x="46" y="228"/>
                    <a:pt x="45" y="228"/>
                    <a:pt x="45" y="228"/>
                  </a:cubicBezTo>
                  <a:cubicBezTo>
                    <a:pt x="46" y="228"/>
                    <a:pt x="46" y="228"/>
                    <a:pt x="46" y="227"/>
                  </a:cubicBezTo>
                  <a:cubicBezTo>
                    <a:pt x="47" y="227"/>
                    <a:pt x="46" y="228"/>
                    <a:pt x="44" y="228"/>
                  </a:cubicBezTo>
                  <a:cubicBezTo>
                    <a:pt x="44" y="228"/>
                    <a:pt x="45" y="228"/>
                    <a:pt x="46" y="227"/>
                  </a:cubicBezTo>
                  <a:cubicBezTo>
                    <a:pt x="47" y="226"/>
                    <a:pt x="48" y="225"/>
                    <a:pt x="48" y="225"/>
                  </a:cubicBezTo>
                  <a:cubicBezTo>
                    <a:pt x="46" y="227"/>
                    <a:pt x="46" y="227"/>
                    <a:pt x="46" y="227"/>
                  </a:cubicBezTo>
                  <a:cubicBezTo>
                    <a:pt x="46" y="227"/>
                    <a:pt x="46" y="226"/>
                    <a:pt x="46" y="226"/>
                  </a:cubicBezTo>
                  <a:cubicBezTo>
                    <a:pt x="46" y="225"/>
                    <a:pt x="46" y="225"/>
                    <a:pt x="46" y="225"/>
                  </a:cubicBezTo>
                  <a:cubicBezTo>
                    <a:pt x="43" y="226"/>
                    <a:pt x="39" y="227"/>
                    <a:pt x="35" y="229"/>
                  </a:cubicBezTo>
                  <a:cubicBezTo>
                    <a:pt x="31" y="229"/>
                    <a:pt x="29" y="229"/>
                    <a:pt x="31" y="226"/>
                  </a:cubicBezTo>
                  <a:cubicBezTo>
                    <a:pt x="34" y="226"/>
                    <a:pt x="37" y="224"/>
                    <a:pt x="42" y="223"/>
                  </a:cubicBezTo>
                  <a:cubicBezTo>
                    <a:pt x="39" y="224"/>
                    <a:pt x="39" y="225"/>
                    <a:pt x="39" y="225"/>
                  </a:cubicBezTo>
                  <a:cubicBezTo>
                    <a:pt x="40" y="225"/>
                    <a:pt x="41" y="225"/>
                    <a:pt x="40" y="226"/>
                  </a:cubicBezTo>
                  <a:cubicBezTo>
                    <a:pt x="41" y="225"/>
                    <a:pt x="44" y="224"/>
                    <a:pt x="44" y="224"/>
                  </a:cubicBezTo>
                  <a:cubicBezTo>
                    <a:pt x="44" y="224"/>
                    <a:pt x="44" y="224"/>
                    <a:pt x="43" y="224"/>
                  </a:cubicBezTo>
                  <a:cubicBezTo>
                    <a:pt x="42" y="224"/>
                    <a:pt x="42" y="224"/>
                    <a:pt x="42" y="224"/>
                  </a:cubicBezTo>
                  <a:cubicBezTo>
                    <a:pt x="46" y="222"/>
                    <a:pt x="45" y="222"/>
                    <a:pt x="47" y="221"/>
                  </a:cubicBezTo>
                  <a:cubicBezTo>
                    <a:pt x="39" y="224"/>
                    <a:pt x="44" y="220"/>
                    <a:pt x="44" y="219"/>
                  </a:cubicBezTo>
                  <a:cubicBezTo>
                    <a:pt x="46" y="219"/>
                    <a:pt x="48" y="219"/>
                    <a:pt x="46" y="220"/>
                  </a:cubicBezTo>
                  <a:cubicBezTo>
                    <a:pt x="49" y="219"/>
                    <a:pt x="48" y="219"/>
                    <a:pt x="46" y="219"/>
                  </a:cubicBezTo>
                  <a:cubicBezTo>
                    <a:pt x="45" y="219"/>
                    <a:pt x="44" y="218"/>
                    <a:pt x="46" y="217"/>
                  </a:cubicBezTo>
                  <a:cubicBezTo>
                    <a:pt x="46" y="218"/>
                    <a:pt x="45" y="218"/>
                    <a:pt x="46" y="218"/>
                  </a:cubicBezTo>
                  <a:cubicBezTo>
                    <a:pt x="45" y="217"/>
                    <a:pt x="49" y="215"/>
                    <a:pt x="50" y="216"/>
                  </a:cubicBezTo>
                  <a:cubicBezTo>
                    <a:pt x="49" y="216"/>
                    <a:pt x="49" y="216"/>
                    <a:pt x="49" y="216"/>
                  </a:cubicBezTo>
                  <a:cubicBezTo>
                    <a:pt x="51" y="215"/>
                    <a:pt x="52" y="214"/>
                    <a:pt x="53" y="212"/>
                  </a:cubicBezTo>
                  <a:cubicBezTo>
                    <a:pt x="54" y="211"/>
                    <a:pt x="54" y="211"/>
                    <a:pt x="55" y="210"/>
                  </a:cubicBezTo>
                  <a:cubicBezTo>
                    <a:pt x="55" y="209"/>
                    <a:pt x="55" y="209"/>
                    <a:pt x="56" y="208"/>
                  </a:cubicBezTo>
                  <a:cubicBezTo>
                    <a:pt x="56" y="207"/>
                    <a:pt x="56" y="206"/>
                    <a:pt x="56" y="205"/>
                  </a:cubicBezTo>
                  <a:cubicBezTo>
                    <a:pt x="56" y="205"/>
                    <a:pt x="58" y="208"/>
                    <a:pt x="58" y="209"/>
                  </a:cubicBezTo>
                  <a:cubicBezTo>
                    <a:pt x="57" y="194"/>
                    <a:pt x="57" y="194"/>
                    <a:pt x="57" y="194"/>
                  </a:cubicBezTo>
                  <a:cubicBezTo>
                    <a:pt x="59" y="197"/>
                    <a:pt x="66" y="200"/>
                    <a:pt x="64" y="204"/>
                  </a:cubicBezTo>
                  <a:cubicBezTo>
                    <a:pt x="65" y="203"/>
                    <a:pt x="66" y="202"/>
                    <a:pt x="68" y="200"/>
                  </a:cubicBezTo>
                  <a:cubicBezTo>
                    <a:pt x="67" y="200"/>
                    <a:pt x="63" y="198"/>
                    <a:pt x="64" y="197"/>
                  </a:cubicBezTo>
                  <a:cubicBezTo>
                    <a:pt x="68" y="197"/>
                    <a:pt x="67" y="197"/>
                    <a:pt x="71" y="196"/>
                  </a:cubicBezTo>
                  <a:cubicBezTo>
                    <a:pt x="70" y="197"/>
                    <a:pt x="68" y="192"/>
                    <a:pt x="69" y="191"/>
                  </a:cubicBezTo>
                  <a:cubicBezTo>
                    <a:pt x="70" y="192"/>
                    <a:pt x="73" y="194"/>
                    <a:pt x="72" y="195"/>
                  </a:cubicBezTo>
                  <a:cubicBezTo>
                    <a:pt x="73" y="188"/>
                    <a:pt x="73" y="188"/>
                    <a:pt x="73" y="188"/>
                  </a:cubicBezTo>
                  <a:cubicBezTo>
                    <a:pt x="72" y="190"/>
                    <a:pt x="75" y="191"/>
                    <a:pt x="77" y="191"/>
                  </a:cubicBezTo>
                  <a:cubicBezTo>
                    <a:pt x="77" y="191"/>
                    <a:pt x="77" y="191"/>
                    <a:pt x="77" y="190"/>
                  </a:cubicBezTo>
                  <a:cubicBezTo>
                    <a:pt x="78" y="190"/>
                    <a:pt x="79" y="189"/>
                    <a:pt x="80" y="188"/>
                  </a:cubicBezTo>
                  <a:cubicBezTo>
                    <a:pt x="80" y="188"/>
                    <a:pt x="80" y="187"/>
                    <a:pt x="81" y="187"/>
                  </a:cubicBezTo>
                  <a:cubicBezTo>
                    <a:pt x="81" y="187"/>
                    <a:pt x="81" y="186"/>
                    <a:pt x="81" y="186"/>
                  </a:cubicBezTo>
                  <a:cubicBezTo>
                    <a:pt x="80" y="187"/>
                    <a:pt x="80" y="187"/>
                    <a:pt x="79" y="188"/>
                  </a:cubicBezTo>
                  <a:cubicBezTo>
                    <a:pt x="79" y="187"/>
                    <a:pt x="79" y="187"/>
                    <a:pt x="79" y="187"/>
                  </a:cubicBezTo>
                  <a:cubicBezTo>
                    <a:pt x="79" y="187"/>
                    <a:pt x="79" y="187"/>
                    <a:pt x="79" y="187"/>
                  </a:cubicBezTo>
                  <a:cubicBezTo>
                    <a:pt x="80" y="187"/>
                    <a:pt x="80" y="186"/>
                    <a:pt x="80" y="186"/>
                  </a:cubicBezTo>
                  <a:cubicBezTo>
                    <a:pt x="80" y="185"/>
                    <a:pt x="81" y="185"/>
                    <a:pt x="81" y="184"/>
                  </a:cubicBezTo>
                  <a:cubicBezTo>
                    <a:pt x="81" y="183"/>
                    <a:pt x="81" y="182"/>
                    <a:pt x="80" y="181"/>
                  </a:cubicBezTo>
                  <a:cubicBezTo>
                    <a:pt x="80" y="179"/>
                    <a:pt x="80" y="177"/>
                    <a:pt x="82" y="175"/>
                  </a:cubicBezTo>
                  <a:cubicBezTo>
                    <a:pt x="82" y="176"/>
                    <a:pt x="85" y="180"/>
                    <a:pt x="87" y="178"/>
                  </a:cubicBezTo>
                  <a:cubicBezTo>
                    <a:pt x="86" y="175"/>
                    <a:pt x="83" y="166"/>
                    <a:pt x="85" y="161"/>
                  </a:cubicBezTo>
                  <a:cubicBezTo>
                    <a:pt x="86" y="161"/>
                    <a:pt x="86" y="161"/>
                    <a:pt x="86" y="161"/>
                  </a:cubicBezTo>
                  <a:cubicBezTo>
                    <a:pt x="88" y="157"/>
                    <a:pt x="88" y="157"/>
                    <a:pt x="88" y="157"/>
                  </a:cubicBezTo>
                  <a:cubicBezTo>
                    <a:pt x="89" y="161"/>
                    <a:pt x="90" y="171"/>
                    <a:pt x="90" y="176"/>
                  </a:cubicBezTo>
                  <a:cubicBezTo>
                    <a:pt x="92" y="175"/>
                    <a:pt x="91" y="177"/>
                    <a:pt x="93" y="174"/>
                  </a:cubicBezTo>
                  <a:cubicBezTo>
                    <a:pt x="95" y="174"/>
                    <a:pt x="93" y="177"/>
                    <a:pt x="93" y="177"/>
                  </a:cubicBezTo>
                  <a:cubicBezTo>
                    <a:pt x="98" y="172"/>
                    <a:pt x="98" y="172"/>
                    <a:pt x="98" y="172"/>
                  </a:cubicBezTo>
                  <a:cubicBezTo>
                    <a:pt x="96" y="171"/>
                    <a:pt x="100" y="166"/>
                    <a:pt x="98" y="165"/>
                  </a:cubicBezTo>
                  <a:cubicBezTo>
                    <a:pt x="95" y="173"/>
                    <a:pt x="95" y="173"/>
                    <a:pt x="95" y="173"/>
                  </a:cubicBezTo>
                  <a:cubicBezTo>
                    <a:pt x="93" y="171"/>
                    <a:pt x="92" y="164"/>
                    <a:pt x="96" y="161"/>
                  </a:cubicBezTo>
                  <a:cubicBezTo>
                    <a:pt x="98" y="160"/>
                    <a:pt x="99" y="164"/>
                    <a:pt x="100" y="165"/>
                  </a:cubicBezTo>
                  <a:cubicBezTo>
                    <a:pt x="100" y="164"/>
                    <a:pt x="102" y="160"/>
                    <a:pt x="103" y="160"/>
                  </a:cubicBezTo>
                  <a:cubicBezTo>
                    <a:pt x="102" y="163"/>
                    <a:pt x="102" y="163"/>
                    <a:pt x="102" y="163"/>
                  </a:cubicBezTo>
                  <a:cubicBezTo>
                    <a:pt x="105" y="161"/>
                    <a:pt x="103" y="157"/>
                    <a:pt x="107" y="156"/>
                  </a:cubicBezTo>
                  <a:cubicBezTo>
                    <a:pt x="108" y="155"/>
                    <a:pt x="112" y="155"/>
                    <a:pt x="111" y="154"/>
                  </a:cubicBezTo>
                  <a:cubicBezTo>
                    <a:pt x="107" y="153"/>
                    <a:pt x="100" y="148"/>
                    <a:pt x="99" y="145"/>
                  </a:cubicBezTo>
                  <a:cubicBezTo>
                    <a:pt x="99" y="145"/>
                    <a:pt x="105" y="142"/>
                    <a:pt x="107" y="142"/>
                  </a:cubicBezTo>
                  <a:cubicBezTo>
                    <a:pt x="110" y="142"/>
                    <a:pt x="110" y="148"/>
                    <a:pt x="112" y="148"/>
                  </a:cubicBezTo>
                  <a:cubicBezTo>
                    <a:pt x="112" y="148"/>
                    <a:pt x="112" y="146"/>
                    <a:pt x="112" y="146"/>
                  </a:cubicBezTo>
                  <a:cubicBezTo>
                    <a:pt x="113" y="145"/>
                    <a:pt x="113" y="147"/>
                    <a:pt x="115" y="145"/>
                  </a:cubicBezTo>
                  <a:cubicBezTo>
                    <a:pt x="113" y="143"/>
                    <a:pt x="119" y="141"/>
                    <a:pt x="114" y="143"/>
                  </a:cubicBezTo>
                  <a:cubicBezTo>
                    <a:pt x="115" y="140"/>
                    <a:pt x="116" y="141"/>
                    <a:pt x="118" y="138"/>
                  </a:cubicBezTo>
                  <a:cubicBezTo>
                    <a:pt x="116" y="138"/>
                    <a:pt x="116" y="132"/>
                    <a:pt x="117" y="130"/>
                  </a:cubicBezTo>
                  <a:cubicBezTo>
                    <a:pt x="117" y="130"/>
                    <a:pt x="118" y="130"/>
                    <a:pt x="119" y="130"/>
                  </a:cubicBezTo>
                  <a:cubicBezTo>
                    <a:pt x="123" y="126"/>
                    <a:pt x="126" y="125"/>
                    <a:pt x="129" y="121"/>
                  </a:cubicBezTo>
                  <a:cubicBezTo>
                    <a:pt x="130" y="121"/>
                    <a:pt x="133" y="119"/>
                    <a:pt x="133" y="121"/>
                  </a:cubicBezTo>
                  <a:cubicBezTo>
                    <a:pt x="133" y="120"/>
                    <a:pt x="133" y="118"/>
                    <a:pt x="134" y="117"/>
                  </a:cubicBezTo>
                  <a:cubicBezTo>
                    <a:pt x="139" y="115"/>
                    <a:pt x="131" y="121"/>
                    <a:pt x="136" y="120"/>
                  </a:cubicBezTo>
                  <a:cubicBezTo>
                    <a:pt x="135" y="119"/>
                    <a:pt x="137" y="114"/>
                    <a:pt x="138" y="112"/>
                  </a:cubicBezTo>
                  <a:cubicBezTo>
                    <a:pt x="135" y="112"/>
                    <a:pt x="134" y="117"/>
                    <a:pt x="132" y="119"/>
                  </a:cubicBezTo>
                  <a:cubicBezTo>
                    <a:pt x="131" y="118"/>
                    <a:pt x="130" y="117"/>
                    <a:pt x="130" y="115"/>
                  </a:cubicBezTo>
                  <a:cubicBezTo>
                    <a:pt x="129" y="113"/>
                    <a:pt x="129" y="112"/>
                    <a:pt x="129" y="110"/>
                  </a:cubicBezTo>
                  <a:cubicBezTo>
                    <a:pt x="130" y="108"/>
                    <a:pt x="133" y="109"/>
                    <a:pt x="133" y="109"/>
                  </a:cubicBezTo>
                  <a:cubicBezTo>
                    <a:pt x="133" y="108"/>
                    <a:pt x="133" y="108"/>
                    <a:pt x="133" y="108"/>
                  </a:cubicBezTo>
                  <a:cubicBezTo>
                    <a:pt x="131" y="106"/>
                    <a:pt x="128" y="106"/>
                    <a:pt x="126" y="106"/>
                  </a:cubicBezTo>
                  <a:cubicBezTo>
                    <a:pt x="124" y="105"/>
                    <a:pt x="123" y="106"/>
                    <a:pt x="123" y="104"/>
                  </a:cubicBezTo>
                  <a:cubicBezTo>
                    <a:pt x="123" y="102"/>
                    <a:pt x="124" y="102"/>
                    <a:pt x="124" y="101"/>
                  </a:cubicBezTo>
                  <a:cubicBezTo>
                    <a:pt x="125" y="100"/>
                    <a:pt x="126" y="100"/>
                    <a:pt x="127" y="99"/>
                  </a:cubicBezTo>
                  <a:cubicBezTo>
                    <a:pt x="130" y="101"/>
                    <a:pt x="129" y="103"/>
                    <a:pt x="131" y="105"/>
                  </a:cubicBezTo>
                  <a:cubicBezTo>
                    <a:pt x="131" y="105"/>
                    <a:pt x="130" y="103"/>
                    <a:pt x="130" y="103"/>
                  </a:cubicBezTo>
                  <a:cubicBezTo>
                    <a:pt x="131" y="103"/>
                    <a:pt x="134" y="104"/>
                    <a:pt x="134" y="105"/>
                  </a:cubicBezTo>
                  <a:cubicBezTo>
                    <a:pt x="134" y="104"/>
                    <a:pt x="132" y="102"/>
                    <a:pt x="129" y="99"/>
                  </a:cubicBezTo>
                  <a:cubicBezTo>
                    <a:pt x="126" y="96"/>
                    <a:pt x="122" y="93"/>
                    <a:pt x="121" y="91"/>
                  </a:cubicBezTo>
                  <a:cubicBezTo>
                    <a:pt x="119" y="90"/>
                    <a:pt x="117" y="90"/>
                    <a:pt x="117" y="91"/>
                  </a:cubicBezTo>
                  <a:cubicBezTo>
                    <a:pt x="119" y="92"/>
                    <a:pt x="119" y="92"/>
                    <a:pt x="119" y="92"/>
                  </a:cubicBezTo>
                  <a:cubicBezTo>
                    <a:pt x="119" y="94"/>
                    <a:pt x="115" y="91"/>
                    <a:pt x="116" y="94"/>
                  </a:cubicBezTo>
                  <a:cubicBezTo>
                    <a:pt x="113" y="93"/>
                    <a:pt x="110" y="92"/>
                    <a:pt x="108" y="89"/>
                  </a:cubicBezTo>
                  <a:cubicBezTo>
                    <a:pt x="109" y="87"/>
                    <a:pt x="109" y="87"/>
                    <a:pt x="109" y="87"/>
                  </a:cubicBezTo>
                  <a:cubicBezTo>
                    <a:pt x="108" y="87"/>
                    <a:pt x="110" y="89"/>
                    <a:pt x="111" y="89"/>
                  </a:cubicBezTo>
                  <a:cubicBezTo>
                    <a:pt x="109" y="89"/>
                    <a:pt x="109" y="83"/>
                    <a:pt x="105" y="84"/>
                  </a:cubicBezTo>
                  <a:cubicBezTo>
                    <a:pt x="106" y="87"/>
                    <a:pt x="106" y="87"/>
                    <a:pt x="106" y="87"/>
                  </a:cubicBezTo>
                  <a:cubicBezTo>
                    <a:pt x="103" y="87"/>
                    <a:pt x="99" y="86"/>
                    <a:pt x="97" y="83"/>
                  </a:cubicBezTo>
                  <a:cubicBezTo>
                    <a:pt x="97" y="86"/>
                    <a:pt x="98" y="84"/>
                    <a:pt x="98" y="87"/>
                  </a:cubicBezTo>
                  <a:cubicBezTo>
                    <a:pt x="99" y="83"/>
                    <a:pt x="104" y="93"/>
                    <a:pt x="104" y="88"/>
                  </a:cubicBezTo>
                  <a:cubicBezTo>
                    <a:pt x="104" y="92"/>
                    <a:pt x="106" y="92"/>
                    <a:pt x="107" y="96"/>
                  </a:cubicBezTo>
                  <a:cubicBezTo>
                    <a:pt x="107" y="96"/>
                    <a:pt x="107" y="94"/>
                    <a:pt x="109" y="97"/>
                  </a:cubicBezTo>
                  <a:cubicBezTo>
                    <a:pt x="109" y="97"/>
                    <a:pt x="109" y="96"/>
                    <a:pt x="110" y="96"/>
                  </a:cubicBezTo>
                  <a:cubicBezTo>
                    <a:pt x="110" y="97"/>
                    <a:pt x="110" y="97"/>
                    <a:pt x="110" y="97"/>
                  </a:cubicBezTo>
                  <a:cubicBezTo>
                    <a:pt x="110" y="96"/>
                    <a:pt x="110" y="96"/>
                    <a:pt x="110" y="96"/>
                  </a:cubicBezTo>
                  <a:cubicBezTo>
                    <a:pt x="110" y="96"/>
                    <a:pt x="110" y="96"/>
                    <a:pt x="110" y="96"/>
                  </a:cubicBezTo>
                  <a:cubicBezTo>
                    <a:pt x="109" y="96"/>
                    <a:pt x="109" y="95"/>
                    <a:pt x="109" y="95"/>
                  </a:cubicBezTo>
                  <a:cubicBezTo>
                    <a:pt x="112" y="94"/>
                    <a:pt x="115" y="97"/>
                    <a:pt x="117" y="97"/>
                  </a:cubicBezTo>
                  <a:cubicBezTo>
                    <a:pt x="118" y="99"/>
                    <a:pt x="116" y="98"/>
                    <a:pt x="116" y="99"/>
                  </a:cubicBezTo>
                  <a:cubicBezTo>
                    <a:pt x="118" y="99"/>
                    <a:pt x="118" y="99"/>
                    <a:pt x="118" y="99"/>
                  </a:cubicBezTo>
                  <a:cubicBezTo>
                    <a:pt x="117" y="101"/>
                    <a:pt x="120" y="104"/>
                    <a:pt x="116" y="103"/>
                  </a:cubicBezTo>
                  <a:cubicBezTo>
                    <a:pt x="119" y="105"/>
                    <a:pt x="119" y="105"/>
                    <a:pt x="119" y="105"/>
                  </a:cubicBezTo>
                  <a:cubicBezTo>
                    <a:pt x="119" y="106"/>
                    <a:pt x="119" y="107"/>
                    <a:pt x="119" y="107"/>
                  </a:cubicBezTo>
                  <a:cubicBezTo>
                    <a:pt x="119" y="107"/>
                    <a:pt x="120" y="107"/>
                    <a:pt x="120" y="107"/>
                  </a:cubicBezTo>
                  <a:cubicBezTo>
                    <a:pt x="120" y="108"/>
                    <a:pt x="123" y="107"/>
                    <a:pt x="121" y="108"/>
                  </a:cubicBezTo>
                  <a:cubicBezTo>
                    <a:pt x="121" y="107"/>
                    <a:pt x="124" y="108"/>
                    <a:pt x="124" y="109"/>
                  </a:cubicBezTo>
                  <a:cubicBezTo>
                    <a:pt x="124" y="109"/>
                    <a:pt x="124" y="109"/>
                    <a:pt x="124" y="109"/>
                  </a:cubicBezTo>
                  <a:cubicBezTo>
                    <a:pt x="124" y="109"/>
                    <a:pt x="124" y="109"/>
                    <a:pt x="124" y="109"/>
                  </a:cubicBezTo>
                  <a:cubicBezTo>
                    <a:pt x="123" y="110"/>
                    <a:pt x="124" y="113"/>
                    <a:pt x="119" y="114"/>
                  </a:cubicBezTo>
                  <a:cubicBezTo>
                    <a:pt x="119" y="115"/>
                    <a:pt x="118" y="117"/>
                    <a:pt x="115" y="119"/>
                  </a:cubicBezTo>
                  <a:cubicBezTo>
                    <a:pt x="114" y="119"/>
                    <a:pt x="114" y="119"/>
                    <a:pt x="114" y="119"/>
                  </a:cubicBezTo>
                  <a:cubicBezTo>
                    <a:pt x="113" y="121"/>
                    <a:pt x="108" y="123"/>
                    <a:pt x="109" y="125"/>
                  </a:cubicBezTo>
                  <a:cubicBezTo>
                    <a:pt x="104" y="124"/>
                    <a:pt x="100" y="133"/>
                    <a:pt x="97" y="136"/>
                  </a:cubicBezTo>
                  <a:cubicBezTo>
                    <a:pt x="99" y="137"/>
                    <a:pt x="99" y="137"/>
                    <a:pt x="99" y="137"/>
                  </a:cubicBezTo>
                  <a:cubicBezTo>
                    <a:pt x="97" y="139"/>
                    <a:pt x="95" y="142"/>
                    <a:pt x="94" y="145"/>
                  </a:cubicBezTo>
                  <a:cubicBezTo>
                    <a:pt x="95" y="146"/>
                    <a:pt x="95" y="146"/>
                    <a:pt x="95" y="146"/>
                  </a:cubicBezTo>
                  <a:cubicBezTo>
                    <a:pt x="94" y="149"/>
                    <a:pt x="89" y="151"/>
                    <a:pt x="86" y="155"/>
                  </a:cubicBezTo>
                  <a:cubicBezTo>
                    <a:pt x="86" y="154"/>
                    <a:pt x="87" y="153"/>
                    <a:pt x="88" y="153"/>
                  </a:cubicBezTo>
                  <a:cubicBezTo>
                    <a:pt x="81" y="155"/>
                    <a:pt x="82" y="164"/>
                    <a:pt x="76" y="166"/>
                  </a:cubicBezTo>
                  <a:cubicBezTo>
                    <a:pt x="76" y="168"/>
                    <a:pt x="75" y="168"/>
                    <a:pt x="74" y="168"/>
                  </a:cubicBezTo>
                  <a:cubicBezTo>
                    <a:pt x="74" y="168"/>
                    <a:pt x="74" y="168"/>
                    <a:pt x="74" y="168"/>
                  </a:cubicBezTo>
                  <a:cubicBezTo>
                    <a:pt x="74" y="168"/>
                    <a:pt x="74" y="168"/>
                    <a:pt x="74" y="169"/>
                  </a:cubicBezTo>
                  <a:cubicBezTo>
                    <a:pt x="73" y="169"/>
                    <a:pt x="73" y="169"/>
                    <a:pt x="72" y="169"/>
                  </a:cubicBezTo>
                  <a:cubicBezTo>
                    <a:pt x="73" y="169"/>
                    <a:pt x="73" y="169"/>
                    <a:pt x="74" y="169"/>
                  </a:cubicBezTo>
                  <a:cubicBezTo>
                    <a:pt x="73" y="170"/>
                    <a:pt x="72" y="171"/>
                    <a:pt x="72" y="172"/>
                  </a:cubicBezTo>
                  <a:cubicBezTo>
                    <a:pt x="70" y="172"/>
                    <a:pt x="70" y="172"/>
                    <a:pt x="70" y="172"/>
                  </a:cubicBezTo>
                  <a:cubicBezTo>
                    <a:pt x="70" y="172"/>
                    <a:pt x="70" y="172"/>
                    <a:pt x="70" y="172"/>
                  </a:cubicBezTo>
                  <a:cubicBezTo>
                    <a:pt x="68" y="173"/>
                    <a:pt x="69" y="173"/>
                    <a:pt x="71" y="174"/>
                  </a:cubicBezTo>
                  <a:cubicBezTo>
                    <a:pt x="71" y="174"/>
                    <a:pt x="71" y="175"/>
                    <a:pt x="71" y="176"/>
                  </a:cubicBezTo>
                  <a:cubicBezTo>
                    <a:pt x="70" y="176"/>
                    <a:pt x="69" y="176"/>
                    <a:pt x="69" y="176"/>
                  </a:cubicBezTo>
                  <a:cubicBezTo>
                    <a:pt x="68" y="177"/>
                    <a:pt x="68" y="177"/>
                    <a:pt x="68" y="178"/>
                  </a:cubicBezTo>
                  <a:cubicBezTo>
                    <a:pt x="68" y="178"/>
                    <a:pt x="68" y="178"/>
                    <a:pt x="67" y="178"/>
                  </a:cubicBezTo>
                  <a:cubicBezTo>
                    <a:pt x="67" y="178"/>
                    <a:pt x="66" y="178"/>
                    <a:pt x="66" y="178"/>
                  </a:cubicBezTo>
                  <a:cubicBezTo>
                    <a:pt x="66" y="180"/>
                    <a:pt x="61" y="184"/>
                    <a:pt x="63" y="187"/>
                  </a:cubicBezTo>
                  <a:cubicBezTo>
                    <a:pt x="63" y="187"/>
                    <a:pt x="62" y="187"/>
                    <a:pt x="63" y="186"/>
                  </a:cubicBezTo>
                  <a:cubicBezTo>
                    <a:pt x="61" y="187"/>
                    <a:pt x="60" y="188"/>
                    <a:pt x="60" y="190"/>
                  </a:cubicBezTo>
                  <a:cubicBezTo>
                    <a:pt x="57" y="189"/>
                    <a:pt x="57" y="189"/>
                    <a:pt x="57" y="189"/>
                  </a:cubicBezTo>
                  <a:cubicBezTo>
                    <a:pt x="57" y="194"/>
                    <a:pt x="57" y="194"/>
                    <a:pt x="57" y="194"/>
                  </a:cubicBezTo>
                  <a:cubicBezTo>
                    <a:pt x="54" y="194"/>
                    <a:pt x="53" y="194"/>
                    <a:pt x="53" y="191"/>
                  </a:cubicBezTo>
                  <a:cubicBezTo>
                    <a:pt x="52" y="197"/>
                    <a:pt x="51" y="195"/>
                    <a:pt x="50" y="200"/>
                  </a:cubicBezTo>
                  <a:cubicBezTo>
                    <a:pt x="49" y="199"/>
                    <a:pt x="49" y="199"/>
                    <a:pt x="49" y="199"/>
                  </a:cubicBezTo>
                  <a:cubicBezTo>
                    <a:pt x="48" y="200"/>
                    <a:pt x="48" y="204"/>
                    <a:pt x="46" y="203"/>
                  </a:cubicBezTo>
                  <a:cubicBezTo>
                    <a:pt x="43" y="204"/>
                    <a:pt x="39" y="209"/>
                    <a:pt x="33" y="214"/>
                  </a:cubicBezTo>
                  <a:cubicBezTo>
                    <a:pt x="28" y="219"/>
                    <a:pt x="22" y="225"/>
                    <a:pt x="14" y="230"/>
                  </a:cubicBezTo>
                  <a:cubicBezTo>
                    <a:pt x="20" y="228"/>
                    <a:pt x="18" y="230"/>
                    <a:pt x="15" y="231"/>
                  </a:cubicBezTo>
                  <a:cubicBezTo>
                    <a:pt x="12" y="233"/>
                    <a:pt x="9" y="235"/>
                    <a:pt x="13" y="234"/>
                  </a:cubicBezTo>
                  <a:cubicBezTo>
                    <a:pt x="10" y="236"/>
                    <a:pt x="7" y="238"/>
                    <a:pt x="7" y="237"/>
                  </a:cubicBezTo>
                  <a:cubicBezTo>
                    <a:pt x="5" y="239"/>
                    <a:pt x="3" y="241"/>
                    <a:pt x="0" y="243"/>
                  </a:cubicBezTo>
                  <a:cubicBezTo>
                    <a:pt x="3" y="243"/>
                    <a:pt x="5" y="243"/>
                    <a:pt x="11" y="241"/>
                  </a:cubicBezTo>
                  <a:cubicBezTo>
                    <a:pt x="10" y="242"/>
                    <a:pt x="6" y="243"/>
                    <a:pt x="6" y="244"/>
                  </a:cubicBezTo>
                  <a:cubicBezTo>
                    <a:pt x="7" y="243"/>
                    <a:pt x="10" y="243"/>
                    <a:pt x="10" y="243"/>
                  </a:cubicBezTo>
                  <a:cubicBezTo>
                    <a:pt x="9" y="244"/>
                    <a:pt x="7" y="244"/>
                    <a:pt x="4" y="245"/>
                  </a:cubicBezTo>
                  <a:cubicBezTo>
                    <a:pt x="13" y="245"/>
                    <a:pt x="20" y="241"/>
                    <a:pt x="26" y="238"/>
                  </a:cubicBezTo>
                  <a:cubicBezTo>
                    <a:pt x="26" y="239"/>
                    <a:pt x="29" y="239"/>
                    <a:pt x="34" y="237"/>
                  </a:cubicBezTo>
                  <a:cubicBezTo>
                    <a:pt x="34" y="238"/>
                    <a:pt x="34" y="239"/>
                    <a:pt x="29" y="240"/>
                  </a:cubicBezTo>
                  <a:cubicBezTo>
                    <a:pt x="31" y="240"/>
                    <a:pt x="34" y="240"/>
                    <a:pt x="37" y="240"/>
                  </a:cubicBezTo>
                  <a:cubicBezTo>
                    <a:pt x="41" y="240"/>
                    <a:pt x="44" y="240"/>
                    <a:pt x="45" y="239"/>
                  </a:cubicBezTo>
                  <a:cubicBezTo>
                    <a:pt x="45" y="239"/>
                    <a:pt x="48" y="239"/>
                    <a:pt x="49" y="239"/>
                  </a:cubicBezTo>
                  <a:cubicBezTo>
                    <a:pt x="54" y="239"/>
                    <a:pt x="54" y="239"/>
                    <a:pt x="59" y="239"/>
                  </a:cubicBezTo>
                  <a:cubicBezTo>
                    <a:pt x="58" y="238"/>
                    <a:pt x="58" y="238"/>
                    <a:pt x="58" y="238"/>
                  </a:cubicBezTo>
                  <a:cubicBezTo>
                    <a:pt x="60" y="235"/>
                    <a:pt x="62" y="238"/>
                    <a:pt x="65" y="237"/>
                  </a:cubicBezTo>
                  <a:cubicBezTo>
                    <a:pt x="65" y="238"/>
                    <a:pt x="65" y="238"/>
                    <a:pt x="65" y="238"/>
                  </a:cubicBezTo>
                  <a:cubicBezTo>
                    <a:pt x="68" y="239"/>
                    <a:pt x="69" y="238"/>
                    <a:pt x="70" y="238"/>
                  </a:cubicBezTo>
                  <a:cubicBezTo>
                    <a:pt x="71" y="238"/>
                    <a:pt x="71" y="238"/>
                    <a:pt x="76" y="239"/>
                  </a:cubicBezTo>
                  <a:cubicBezTo>
                    <a:pt x="75" y="237"/>
                    <a:pt x="75" y="237"/>
                    <a:pt x="75" y="237"/>
                  </a:cubicBezTo>
                  <a:cubicBezTo>
                    <a:pt x="75" y="235"/>
                    <a:pt x="76" y="235"/>
                    <a:pt x="78" y="236"/>
                  </a:cubicBezTo>
                  <a:cubicBezTo>
                    <a:pt x="79" y="235"/>
                    <a:pt x="83" y="233"/>
                    <a:pt x="84" y="230"/>
                  </a:cubicBezTo>
                  <a:cubicBezTo>
                    <a:pt x="83" y="231"/>
                    <a:pt x="83" y="231"/>
                    <a:pt x="83" y="231"/>
                  </a:cubicBezTo>
                  <a:cubicBezTo>
                    <a:pt x="83" y="230"/>
                    <a:pt x="83" y="230"/>
                    <a:pt x="84" y="229"/>
                  </a:cubicBezTo>
                  <a:cubicBezTo>
                    <a:pt x="85" y="229"/>
                    <a:pt x="86" y="229"/>
                    <a:pt x="87" y="229"/>
                  </a:cubicBezTo>
                  <a:cubicBezTo>
                    <a:pt x="89" y="228"/>
                    <a:pt x="92" y="228"/>
                    <a:pt x="93" y="228"/>
                  </a:cubicBezTo>
                  <a:cubicBezTo>
                    <a:pt x="93" y="227"/>
                    <a:pt x="93" y="229"/>
                    <a:pt x="92" y="229"/>
                  </a:cubicBezTo>
                  <a:cubicBezTo>
                    <a:pt x="98" y="226"/>
                    <a:pt x="91" y="227"/>
                    <a:pt x="93" y="223"/>
                  </a:cubicBezTo>
                  <a:cubicBezTo>
                    <a:pt x="94" y="224"/>
                    <a:pt x="95" y="226"/>
                    <a:pt x="97" y="224"/>
                  </a:cubicBezTo>
                  <a:cubicBezTo>
                    <a:pt x="99" y="224"/>
                    <a:pt x="98" y="215"/>
                    <a:pt x="103" y="213"/>
                  </a:cubicBezTo>
                  <a:cubicBezTo>
                    <a:pt x="101" y="213"/>
                    <a:pt x="100" y="213"/>
                    <a:pt x="100" y="211"/>
                  </a:cubicBezTo>
                  <a:cubicBezTo>
                    <a:pt x="102" y="209"/>
                    <a:pt x="108" y="207"/>
                    <a:pt x="107" y="203"/>
                  </a:cubicBezTo>
                  <a:cubicBezTo>
                    <a:pt x="108" y="203"/>
                    <a:pt x="108" y="203"/>
                    <a:pt x="108" y="203"/>
                  </a:cubicBezTo>
                  <a:cubicBezTo>
                    <a:pt x="109" y="201"/>
                    <a:pt x="112" y="196"/>
                    <a:pt x="111" y="194"/>
                  </a:cubicBezTo>
                  <a:cubicBezTo>
                    <a:pt x="118" y="196"/>
                    <a:pt x="117" y="181"/>
                    <a:pt x="122" y="184"/>
                  </a:cubicBezTo>
                  <a:cubicBezTo>
                    <a:pt x="126" y="179"/>
                    <a:pt x="126" y="179"/>
                    <a:pt x="126" y="179"/>
                  </a:cubicBezTo>
                  <a:cubicBezTo>
                    <a:pt x="126" y="179"/>
                    <a:pt x="126" y="179"/>
                    <a:pt x="126" y="179"/>
                  </a:cubicBezTo>
                  <a:cubicBezTo>
                    <a:pt x="129" y="176"/>
                    <a:pt x="129" y="173"/>
                    <a:pt x="128" y="171"/>
                  </a:cubicBezTo>
                  <a:cubicBezTo>
                    <a:pt x="129" y="171"/>
                    <a:pt x="129" y="172"/>
                    <a:pt x="130" y="172"/>
                  </a:cubicBezTo>
                  <a:cubicBezTo>
                    <a:pt x="135" y="167"/>
                    <a:pt x="135" y="167"/>
                    <a:pt x="136" y="160"/>
                  </a:cubicBezTo>
                  <a:cubicBezTo>
                    <a:pt x="137" y="161"/>
                    <a:pt x="137" y="161"/>
                    <a:pt x="137" y="161"/>
                  </a:cubicBezTo>
                  <a:cubicBezTo>
                    <a:pt x="137" y="159"/>
                    <a:pt x="146" y="155"/>
                    <a:pt x="148" y="149"/>
                  </a:cubicBezTo>
                  <a:cubicBezTo>
                    <a:pt x="148" y="149"/>
                    <a:pt x="148" y="149"/>
                    <a:pt x="148" y="150"/>
                  </a:cubicBezTo>
                  <a:cubicBezTo>
                    <a:pt x="150" y="143"/>
                    <a:pt x="163" y="139"/>
                    <a:pt x="158" y="133"/>
                  </a:cubicBezTo>
                  <a:cubicBezTo>
                    <a:pt x="160" y="128"/>
                    <a:pt x="160" y="128"/>
                    <a:pt x="160" y="128"/>
                  </a:cubicBezTo>
                  <a:cubicBezTo>
                    <a:pt x="156" y="132"/>
                    <a:pt x="158" y="125"/>
                    <a:pt x="155" y="127"/>
                  </a:cubicBezTo>
                  <a:cubicBezTo>
                    <a:pt x="156" y="124"/>
                    <a:pt x="161" y="123"/>
                    <a:pt x="159" y="125"/>
                  </a:cubicBezTo>
                  <a:cubicBezTo>
                    <a:pt x="159" y="126"/>
                    <a:pt x="159" y="126"/>
                    <a:pt x="159" y="126"/>
                  </a:cubicBezTo>
                  <a:cubicBezTo>
                    <a:pt x="161" y="129"/>
                    <a:pt x="164" y="120"/>
                    <a:pt x="166" y="122"/>
                  </a:cubicBezTo>
                  <a:cubicBezTo>
                    <a:pt x="167" y="120"/>
                    <a:pt x="168" y="119"/>
                    <a:pt x="169" y="118"/>
                  </a:cubicBezTo>
                  <a:cubicBezTo>
                    <a:pt x="173" y="113"/>
                    <a:pt x="173" y="113"/>
                    <a:pt x="173" y="113"/>
                  </a:cubicBezTo>
                  <a:cubicBezTo>
                    <a:pt x="176" y="109"/>
                    <a:pt x="179" y="105"/>
                    <a:pt x="182" y="102"/>
                  </a:cubicBezTo>
                  <a:cubicBezTo>
                    <a:pt x="179" y="99"/>
                    <a:pt x="177" y="96"/>
                    <a:pt x="174" y="93"/>
                  </a:cubicBezTo>
                  <a:cubicBezTo>
                    <a:pt x="171" y="90"/>
                    <a:pt x="167" y="87"/>
                    <a:pt x="166" y="85"/>
                  </a:cubicBezTo>
                  <a:cubicBezTo>
                    <a:pt x="165" y="88"/>
                    <a:pt x="165" y="88"/>
                    <a:pt x="165" y="88"/>
                  </a:cubicBezTo>
                  <a:cubicBezTo>
                    <a:pt x="162" y="85"/>
                    <a:pt x="162" y="85"/>
                    <a:pt x="162" y="85"/>
                  </a:cubicBezTo>
                  <a:cubicBezTo>
                    <a:pt x="162" y="84"/>
                    <a:pt x="163" y="83"/>
                    <a:pt x="165" y="85"/>
                  </a:cubicBezTo>
                  <a:cubicBezTo>
                    <a:pt x="165" y="83"/>
                    <a:pt x="160" y="83"/>
                    <a:pt x="160" y="83"/>
                  </a:cubicBezTo>
                  <a:cubicBezTo>
                    <a:pt x="156" y="78"/>
                    <a:pt x="164" y="82"/>
                    <a:pt x="162" y="81"/>
                  </a:cubicBezTo>
                  <a:cubicBezTo>
                    <a:pt x="161" y="79"/>
                    <a:pt x="161" y="79"/>
                    <a:pt x="161" y="79"/>
                  </a:cubicBezTo>
                  <a:cubicBezTo>
                    <a:pt x="161" y="80"/>
                    <a:pt x="161" y="80"/>
                    <a:pt x="161" y="80"/>
                  </a:cubicBezTo>
                  <a:cubicBezTo>
                    <a:pt x="159" y="80"/>
                    <a:pt x="158" y="80"/>
                    <a:pt x="155" y="78"/>
                  </a:cubicBezTo>
                  <a:cubicBezTo>
                    <a:pt x="154" y="76"/>
                    <a:pt x="156" y="76"/>
                    <a:pt x="155" y="75"/>
                  </a:cubicBezTo>
                  <a:cubicBezTo>
                    <a:pt x="155" y="75"/>
                    <a:pt x="155" y="75"/>
                    <a:pt x="154" y="74"/>
                  </a:cubicBezTo>
                  <a:cubicBezTo>
                    <a:pt x="151" y="71"/>
                    <a:pt x="151" y="71"/>
                    <a:pt x="151" y="71"/>
                  </a:cubicBezTo>
                  <a:cubicBezTo>
                    <a:pt x="150" y="74"/>
                    <a:pt x="150" y="74"/>
                    <a:pt x="150" y="74"/>
                  </a:cubicBezTo>
                  <a:cubicBezTo>
                    <a:pt x="148" y="73"/>
                    <a:pt x="147" y="70"/>
                    <a:pt x="147" y="74"/>
                  </a:cubicBezTo>
                  <a:cubicBezTo>
                    <a:pt x="147" y="69"/>
                    <a:pt x="134" y="60"/>
                    <a:pt x="134" y="58"/>
                  </a:cubicBezTo>
                  <a:cubicBezTo>
                    <a:pt x="130" y="57"/>
                    <a:pt x="128" y="55"/>
                    <a:pt x="125" y="52"/>
                  </a:cubicBezTo>
                  <a:cubicBezTo>
                    <a:pt x="126" y="53"/>
                    <a:pt x="124" y="55"/>
                    <a:pt x="122" y="53"/>
                  </a:cubicBezTo>
                  <a:cubicBezTo>
                    <a:pt x="127" y="50"/>
                    <a:pt x="119" y="47"/>
                    <a:pt x="120" y="42"/>
                  </a:cubicBezTo>
                  <a:cubicBezTo>
                    <a:pt x="120" y="46"/>
                    <a:pt x="113" y="37"/>
                    <a:pt x="113" y="42"/>
                  </a:cubicBezTo>
                  <a:cubicBezTo>
                    <a:pt x="111" y="40"/>
                    <a:pt x="114" y="40"/>
                    <a:pt x="113" y="38"/>
                  </a:cubicBezTo>
                  <a:cubicBezTo>
                    <a:pt x="107" y="35"/>
                    <a:pt x="104" y="27"/>
                    <a:pt x="97" y="22"/>
                  </a:cubicBezTo>
                  <a:cubicBezTo>
                    <a:pt x="97" y="23"/>
                    <a:pt x="97" y="24"/>
                    <a:pt x="95" y="24"/>
                  </a:cubicBezTo>
                  <a:cubicBezTo>
                    <a:pt x="94" y="18"/>
                    <a:pt x="94" y="18"/>
                    <a:pt x="94" y="18"/>
                  </a:cubicBezTo>
                  <a:cubicBezTo>
                    <a:pt x="93" y="18"/>
                    <a:pt x="90" y="20"/>
                    <a:pt x="90" y="17"/>
                  </a:cubicBezTo>
                  <a:cubicBezTo>
                    <a:pt x="90" y="17"/>
                    <a:pt x="90" y="18"/>
                    <a:pt x="89" y="18"/>
                  </a:cubicBezTo>
                  <a:cubicBezTo>
                    <a:pt x="87" y="15"/>
                    <a:pt x="85" y="13"/>
                    <a:pt x="83" y="11"/>
                  </a:cubicBezTo>
                  <a:cubicBezTo>
                    <a:pt x="81" y="9"/>
                    <a:pt x="81" y="9"/>
                    <a:pt x="81" y="9"/>
                  </a:cubicBezTo>
                  <a:cubicBezTo>
                    <a:pt x="79" y="7"/>
                    <a:pt x="79" y="7"/>
                    <a:pt x="79" y="7"/>
                  </a:cubicBezTo>
                  <a:cubicBezTo>
                    <a:pt x="74" y="3"/>
                    <a:pt x="74" y="3"/>
                    <a:pt x="74" y="3"/>
                  </a:cubicBezTo>
                  <a:cubicBezTo>
                    <a:pt x="64" y="3"/>
                    <a:pt x="64" y="3"/>
                    <a:pt x="64" y="3"/>
                  </a:cubicBezTo>
                  <a:cubicBezTo>
                    <a:pt x="61" y="3"/>
                    <a:pt x="59" y="3"/>
                    <a:pt x="56" y="3"/>
                  </a:cubicBezTo>
                  <a:cubicBezTo>
                    <a:pt x="51" y="3"/>
                    <a:pt x="46" y="2"/>
                    <a:pt x="42" y="0"/>
                  </a:cubicBezTo>
                  <a:cubicBezTo>
                    <a:pt x="44" y="1"/>
                    <a:pt x="42" y="1"/>
                    <a:pt x="41" y="1"/>
                  </a:cubicBezTo>
                  <a:cubicBezTo>
                    <a:pt x="42" y="2"/>
                    <a:pt x="41" y="3"/>
                    <a:pt x="41" y="4"/>
                  </a:cubicBezTo>
                  <a:cubicBezTo>
                    <a:pt x="34" y="1"/>
                    <a:pt x="34" y="1"/>
                    <a:pt x="34" y="1"/>
                  </a:cubicBezTo>
                  <a:cubicBezTo>
                    <a:pt x="33" y="4"/>
                    <a:pt x="27" y="2"/>
                    <a:pt x="26" y="4"/>
                  </a:cubicBezTo>
                  <a:cubicBezTo>
                    <a:pt x="28" y="4"/>
                    <a:pt x="28" y="4"/>
                    <a:pt x="28" y="4"/>
                  </a:cubicBezTo>
                  <a:cubicBezTo>
                    <a:pt x="26" y="7"/>
                    <a:pt x="32" y="10"/>
                    <a:pt x="32" y="14"/>
                  </a:cubicBezTo>
                  <a:cubicBezTo>
                    <a:pt x="35" y="11"/>
                    <a:pt x="40" y="19"/>
                    <a:pt x="45" y="14"/>
                  </a:cubicBezTo>
                  <a:cubicBezTo>
                    <a:pt x="47" y="15"/>
                    <a:pt x="44" y="16"/>
                    <a:pt x="45" y="16"/>
                  </a:cubicBezTo>
                  <a:cubicBezTo>
                    <a:pt x="46" y="15"/>
                    <a:pt x="48" y="14"/>
                    <a:pt x="51" y="15"/>
                  </a:cubicBezTo>
                  <a:cubicBezTo>
                    <a:pt x="51" y="16"/>
                    <a:pt x="51" y="16"/>
                    <a:pt x="51" y="16"/>
                  </a:cubicBezTo>
                  <a:cubicBezTo>
                    <a:pt x="55" y="15"/>
                    <a:pt x="58" y="16"/>
                    <a:pt x="61" y="16"/>
                  </a:cubicBezTo>
                  <a:cubicBezTo>
                    <a:pt x="62" y="16"/>
                    <a:pt x="64" y="17"/>
                    <a:pt x="65" y="17"/>
                  </a:cubicBezTo>
                  <a:cubicBezTo>
                    <a:pt x="66" y="17"/>
                    <a:pt x="67" y="18"/>
                    <a:pt x="68" y="18"/>
                  </a:cubicBezTo>
                  <a:cubicBezTo>
                    <a:pt x="68" y="18"/>
                    <a:pt x="68" y="18"/>
                    <a:pt x="68" y="18"/>
                  </a:cubicBezTo>
                  <a:cubicBezTo>
                    <a:pt x="68" y="18"/>
                    <a:pt x="68" y="18"/>
                    <a:pt x="68" y="17"/>
                  </a:cubicBezTo>
                  <a:cubicBezTo>
                    <a:pt x="68" y="17"/>
                    <a:pt x="68" y="16"/>
                    <a:pt x="68" y="16"/>
                  </a:cubicBezTo>
                  <a:cubicBezTo>
                    <a:pt x="69" y="17"/>
                    <a:pt x="69" y="18"/>
                    <a:pt x="69" y="18"/>
                  </a:cubicBezTo>
                  <a:cubicBezTo>
                    <a:pt x="71" y="17"/>
                    <a:pt x="69" y="17"/>
                    <a:pt x="69" y="16"/>
                  </a:cubicBezTo>
                  <a:cubicBezTo>
                    <a:pt x="68" y="15"/>
                    <a:pt x="68" y="15"/>
                    <a:pt x="69" y="14"/>
                  </a:cubicBezTo>
                  <a:cubicBezTo>
                    <a:pt x="69" y="14"/>
                    <a:pt x="69" y="14"/>
                    <a:pt x="69" y="14"/>
                  </a:cubicBezTo>
                  <a:cubicBezTo>
                    <a:pt x="69" y="15"/>
                    <a:pt x="69" y="16"/>
                    <a:pt x="70" y="17"/>
                  </a:cubicBezTo>
                  <a:cubicBezTo>
                    <a:pt x="70" y="17"/>
                    <a:pt x="70" y="18"/>
                    <a:pt x="71" y="18"/>
                  </a:cubicBezTo>
                  <a:cubicBezTo>
                    <a:pt x="71" y="19"/>
                    <a:pt x="72" y="19"/>
                    <a:pt x="72" y="20"/>
                  </a:cubicBezTo>
                  <a:cubicBezTo>
                    <a:pt x="75" y="22"/>
                    <a:pt x="77" y="25"/>
                    <a:pt x="76" y="27"/>
                  </a:cubicBezTo>
                  <a:cubicBezTo>
                    <a:pt x="79" y="29"/>
                    <a:pt x="77" y="25"/>
                    <a:pt x="79" y="27"/>
                  </a:cubicBezTo>
                  <a:cubicBezTo>
                    <a:pt x="79" y="28"/>
                    <a:pt x="79" y="28"/>
                    <a:pt x="79" y="28"/>
                  </a:cubicBezTo>
                  <a:cubicBezTo>
                    <a:pt x="81" y="27"/>
                    <a:pt x="81" y="27"/>
                    <a:pt x="81" y="27"/>
                  </a:cubicBezTo>
                  <a:cubicBezTo>
                    <a:pt x="82" y="29"/>
                    <a:pt x="82" y="31"/>
                    <a:pt x="81" y="32"/>
                  </a:cubicBezTo>
                  <a:cubicBezTo>
                    <a:pt x="81" y="31"/>
                    <a:pt x="80" y="31"/>
                    <a:pt x="80" y="31"/>
                  </a:cubicBezTo>
                  <a:cubicBezTo>
                    <a:pt x="81" y="33"/>
                    <a:pt x="85" y="35"/>
                    <a:pt x="86" y="36"/>
                  </a:cubicBezTo>
                  <a:cubicBezTo>
                    <a:pt x="84" y="34"/>
                    <a:pt x="84" y="34"/>
                    <a:pt x="84" y="34"/>
                  </a:cubicBezTo>
                  <a:cubicBezTo>
                    <a:pt x="91" y="38"/>
                    <a:pt x="97" y="47"/>
                    <a:pt x="105" y="50"/>
                  </a:cubicBezTo>
                  <a:cubicBezTo>
                    <a:pt x="105" y="49"/>
                    <a:pt x="105" y="49"/>
                    <a:pt x="105" y="49"/>
                  </a:cubicBezTo>
                  <a:cubicBezTo>
                    <a:pt x="111" y="52"/>
                    <a:pt x="108" y="53"/>
                    <a:pt x="114" y="57"/>
                  </a:cubicBezTo>
                  <a:cubicBezTo>
                    <a:pt x="113" y="57"/>
                    <a:pt x="113" y="57"/>
                    <a:pt x="113" y="57"/>
                  </a:cubicBezTo>
                  <a:cubicBezTo>
                    <a:pt x="115" y="58"/>
                    <a:pt x="117" y="59"/>
                    <a:pt x="118" y="60"/>
                  </a:cubicBezTo>
                  <a:cubicBezTo>
                    <a:pt x="116" y="59"/>
                    <a:pt x="119" y="64"/>
                    <a:pt x="116" y="63"/>
                  </a:cubicBezTo>
                  <a:cubicBezTo>
                    <a:pt x="123" y="66"/>
                    <a:pt x="120" y="64"/>
                    <a:pt x="125" y="65"/>
                  </a:cubicBezTo>
                  <a:cubicBezTo>
                    <a:pt x="125" y="66"/>
                    <a:pt x="125" y="66"/>
                    <a:pt x="125" y="66"/>
                  </a:cubicBezTo>
                  <a:cubicBezTo>
                    <a:pt x="127" y="67"/>
                    <a:pt x="128" y="66"/>
                    <a:pt x="130" y="68"/>
                  </a:cubicBezTo>
                  <a:cubicBezTo>
                    <a:pt x="128" y="67"/>
                    <a:pt x="130" y="71"/>
                    <a:pt x="127" y="70"/>
                  </a:cubicBezTo>
                  <a:cubicBezTo>
                    <a:pt x="130" y="78"/>
                    <a:pt x="137" y="75"/>
                    <a:pt x="136" y="81"/>
                  </a:cubicBezTo>
                  <a:cubicBezTo>
                    <a:pt x="141" y="80"/>
                    <a:pt x="133" y="75"/>
                    <a:pt x="135" y="76"/>
                  </a:cubicBezTo>
                  <a:cubicBezTo>
                    <a:pt x="135" y="74"/>
                    <a:pt x="139" y="75"/>
                    <a:pt x="141" y="77"/>
                  </a:cubicBezTo>
                  <a:cubicBezTo>
                    <a:pt x="142" y="79"/>
                    <a:pt x="140" y="83"/>
                    <a:pt x="144" y="87"/>
                  </a:cubicBezTo>
                  <a:cubicBezTo>
                    <a:pt x="144" y="87"/>
                    <a:pt x="144" y="87"/>
                    <a:pt x="143" y="87"/>
                  </a:cubicBezTo>
                  <a:cubicBezTo>
                    <a:pt x="144" y="89"/>
                    <a:pt x="147" y="88"/>
                    <a:pt x="148" y="92"/>
                  </a:cubicBezTo>
                  <a:cubicBezTo>
                    <a:pt x="151" y="91"/>
                    <a:pt x="150" y="94"/>
                    <a:pt x="153" y="92"/>
                  </a:cubicBezTo>
                  <a:cubicBezTo>
                    <a:pt x="148" y="89"/>
                    <a:pt x="148" y="89"/>
                    <a:pt x="148" y="89"/>
                  </a:cubicBezTo>
                  <a:cubicBezTo>
                    <a:pt x="151" y="90"/>
                    <a:pt x="156" y="89"/>
                    <a:pt x="158" y="94"/>
                  </a:cubicBezTo>
                  <a:cubicBezTo>
                    <a:pt x="157" y="94"/>
                    <a:pt x="156" y="94"/>
                    <a:pt x="155" y="94"/>
                  </a:cubicBezTo>
                  <a:cubicBezTo>
                    <a:pt x="155" y="95"/>
                    <a:pt x="157" y="95"/>
                    <a:pt x="158" y="97"/>
                  </a:cubicBezTo>
                  <a:cubicBezTo>
                    <a:pt x="155" y="99"/>
                    <a:pt x="152" y="93"/>
                    <a:pt x="149" y="93"/>
                  </a:cubicBezTo>
                  <a:cubicBezTo>
                    <a:pt x="149" y="95"/>
                    <a:pt x="155" y="95"/>
                    <a:pt x="151" y="96"/>
                  </a:cubicBezTo>
                  <a:cubicBezTo>
                    <a:pt x="153" y="96"/>
                    <a:pt x="154" y="97"/>
                    <a:pt x="155" y="98"/>
                  </a:cubicBezTo>
                  <a:cubicBezTo>
                    <a:pt x="156" y="98"/>
                    <a:pt x="156" y="99"/>
                    <a:pt x="156" y="99"/>
                  </a:cubicBezTo>
                  <a:cubicBezTo>
                    <a:pt x="156" y="99"/>
                    <a:pt x="157" y="100"/>
                    <a:pt x="157" y="100"/>
                  </a:cubicBezTo>
                  <a:cubicBezTo>
                    <a:pt x="157" y="100"/>
                    <a:pt x="158" y="100"/>
                    <a:pt x="159" y="100"/>
                  </a:cubicBezTo>
                  <a:cubicBezTo>
                    <a:pt x="157" y="101"/>
                    <a:pt x="157" y="101"/>
                    <a:pt x="157" y="101"/>
                  </a:cubicBezTo>
                  <a:cubicBezTo>
                    <a:pt x="157" y="101"/>
                    <a:pt x="159" y="101"/>
                    <a:pt x="159" y="101"/>
                  </a:cubicBezTo>
                  <a:cubicBezTo>
                    <a:pt x="159" y="101"/>
                    <a:pt x="156" y="102"/>
                    <a:pt x="156" y="102"/>
                  </a:cubicBezTo>
                  <a:cubicBezTo>
                    <a:pt x="158" y="102"/>
                    <a:pt x="158" y="102"/>
                    <a:pt x="157" y="103"/>
                  </a:cubicBezTo>
                  <a:cubicBezTo>
                    <a:pt x="157" y="103"/>
                    <a:pt x="157" y="104"/>
                    <a:pt x="158" y="104"/>
                  </a:cubicBezTo>
                  <a:cubicBezTo>
                    <a:pt x="157" y="103"/>
                    <a:pt x="157" y="103"/>
                    <a:pt x="158" y="103"/>
                  </a:cubicBezTo>
                  <a:cubicBezTo>
                    <a:pt x="159" y="103"/>
                    <a:pt x="160" y="103"/>
                    <a:pt x="161" y="102"/>
                  </a:cubicBezTo>
                  <a:cubicBezTo>
                    <a:pt x="163" y="103"/>
                    <a:pt x="163" y="103"/>
                    <a:pt x="163" y="104"/>
                  </a:cubicBezTo>
                  <a:cubicBezTo>
                    <a:pt x="160" y="105"/>
                    <a:pt x="156" y="105"/>
                    <a:pt x="156" y="106"/>
                  </a:cubicBezTo>
                  <a:cubicBezTo>
                    <a:pt x="156" y="106"/>
                    <a:pt x="158" y="105"/>
                    <a:pt x="159" y="106"/>
                  </a:cubicBezTo>
                  <a:cubicBezTo>
                    <a:pt x="158" y="106"/>
                    <a:pt x="156" y="107"/>
                    <a:pt x="155" y="106"/>
                  </a:cubicBezTo>
                  <a:cubicBezTo>
                    <a:pt x="155" y="107"/>
                    <a:pt x="156" y="107"/>
                    <a:pt x="156" y="107"/>
                  </a:cubicBezTo>
                  <a:cubicBezTo>
                    <a:pt x="157" y="108"/>
                    <a:pt x="158" y="108"/>
                    <a:pt x="158" y="108"/>
                  </a:cubicBezTo>
                  <a:cubicBezTo>
                    <a:pt x="157" y="108"/>
                    <a:pt x="157" y="108"/>
                    <a:pt x="157" y="108"/>
                  </a:cubicBezTo>
                  <a:cubicBezTo>
                    <a:pt x="157" y="108"/>
                    <a:pt x="157" y="109"/>
                    <a:pt x="157" y="109"/>
                  </a:cubicBezTo>
                  <a:cubicBezTo>
                    <a:pt x="157" y="110"/>
                    <a:pt x="157" y="112"/>
                    <a:pt x="157" y="113"/>
                  </a:cubicBezTo>
                  <a:cubicBezTo>
                    <a:pt x="155" y="112"/>
                    <a:pt x="155" y="112"/>
                    <a:pt x="155" y="112"/>
                  </a:cubicBezTo>
                  <a:cubicBezTo>
                    <a:pt x="150" y="116"/>
                    <a:pt x="157" y="116"/>
                    <a:pt x="152" y="120"/>
                  </a:cubicBezTo>
                  <a:cubicBezTo>
                    <a:pt x="152" y="116"/>
                    <a:pt x="152" y="116"/>
                    <a:pt x="152" y="116"/>
                  </a:cubicBezTo>
                  <a:cubicBezTo>
                    <a:pt x="150" y="119"/>
                    <a:pt x="150" y="119"/>
                    <a:pt x="150" y="119"/>
                  </a:cubicBezTo>
                  <a:cubicBezTo>
                    <a:pt x="149" y="117"/>
                    <a:pt x="149" y="117"/>
                    <a:pt x="149" y="117"/>
                  </a:cubicBezTo>
                  <a:cubicBezTo>
                    <a:pt x="148" y="121"/>
                    <a:pt x="147" y="121"/>
                    <a:pt x="145" y="124"/>
                  </a:cubicBezTo>
                  <a:cubicBezTo>
                    <a:pt x="147" y="124"/>
                    <a:pt x="148" y="126"/>
                    <a:pt x="146" y="128"/>
                  </a:cubicBezTo>
                  <a:cubicBezTo>
                    <a:pt x="144" y="129"/>
                    <a:pt x="145" y="126"/>
                    <a:pt x="143" y="130"/>
                  </a:cubicBezTo>
                  <a:cubicBezTo>
                    <a:pt x="142" y="128"/>
                    <a:pt x="142" y="127"/>
                    <a:pt x="144" y="126"/>
                  </a:cubicBezTo>
                  <a:cubicBezTo>
                    <a:pt x="144" y="126"/>
                    <a:pt x="144" y="125"/>
                    <a:pt x="144" y="124"/>
                  </a:cubicBezTo>
                  <a:cubicBezTo>
                    <a:pt x="141" y="125"/>
                    <a:pt x="140" y="128"/>
                    <a:pt x="139" y="130"/>
                  </a:cubicBezTo>
                  <a:cubicBezTo>
                    <a:pt x="140" y="129"/>
                    <a:pt x="140" y="129"/>
                    <a:pt x="141" y="129"/>
                  </a:cubicBezTo>
                  <a:cubicBezTo>
                    <a:pt x="139" y="135"/>
                    <a:pt x="139" y="135"/>
                    <a:pt x="139" y="135"/>
                  </a:cubicBezTo>
                  <a:cubicBezTo>
                    <a:pt x="138" y="135"/>
                    <a:pt x="138" y="134"/>
                    <a:pt x="138" y="134"/>
                  </a:cubicBezTo>
                  <a:cubicBezTo>
                    <a:pt x="137" y="135"/>
                    <a:pt x="138" y="136"/>
                    <a:pt x="137" y="137"/>
                  </a:cubicBezTo>
                  <a:cubicBezTo>
                    <a:pt x="136" y="136"/>
                    <a:pt x="134" y="135"/>
                    <a:pt x="135" y="133"/>
                  </a:cubicBezTo>
                  <a:cubicBezTo>
                    <a:pt x="133" y="138"/>
                    <a:pt x="133" y="138"/>
                    <a:pt x="133" y="138"/>
                  </a:cubicBezTo>
                  <a:cubicBezTo>
                    <a:pt x="132" y="138"/>
                    <a:pt x="130" y="140"/>
                    <a:pt x="130" y="139"/>
                  </a:cubicBezTo>
                  <a:cubicBezTo>
                    <a:pt x="127" y="141"/>
                    <a:pt x="128" y="147"/>
                    <a:pt x="124" y="149"/>
                  </a:cubicBezTo>
                  <a:cubicBezTo>
                    <a:pt x="125" y="150"/>
                    <a:pt x="124" y="150"/>
                    <a:pt x="124" y="151"/>
                  </a:cubicBezTo>
                  <a:cubicBezTo>
                    <a:pt x="122" y="154"/>
                    <a:pt x="118" y="156"/>
                    <a:pt x="117" y="161"/>
                  </a:cubicBezTo>
                  <a:cubicBezTo>
                    <a:pt x="113" y="161"/>
                    <a:pt x="113" y="161"/>
                    <a:pt x="113" y="161"/>
                  </a:cubicBezTo>
                  <a:cubicBezTo>
                    <a:pt x="111" y="165"/>
                    <a:pt x="118" y="160"/>
                    <a:pt x="115" y="166"/>
                  </a:cubicBezTo>
                  <a:cubicBezTo>
                    <a:pt x="113" y="170"/>
                    <a:pt x="112" y="166"/>
                    <a:pt x="111" y="167"/>
                  </a:cubicBezTo>
                  <a:cubicBezTo>
                    <a:pt x="111" y="169"/>
                    <a:pt x="111" y="174"/>
                    <a:pt x="107" y="176"/>
                  </a:cubicBezTo>
                  <a:cubicBezTo>
                    <a:pt x="107" y="174"/>
                    <a:pt x="108" y="174"/>
                    <a:pt x="109" y="173"/>
                  </a:cubicBezTo>
                  <a:close/>
                  <a:moveTo>
                    <a:pt x="83" y="210"/>
                  </a:moveTo>
                  <a:cubicBezTo>
                    <a:pt x="83" y="209"/>
                    <a:pt x="83" y="207"/>
                    <a:pt x="84" y="207"/>
                  </a:cubicBezTo>
                  <a:cubicBezTo>
                    <a:pt x="86" y="209"/>
                    <a:pt x="84" y="209"/>
                    <a:pt x="83" y="210"/>
                  </a:cubicBezTo>
                  <a:close/>
                  <a:moveTo>
                    <a:pt x="38" y="229"/>
                  </a:moveTo>
                  <a:cubicBezTo>
                    <a:pt x="40" y="229"/>
                    <a:pt x="40" y="229"/>
                    <a:pt x="40" y="230"/>
                  </a:cubicBezTo>
                  <a:cubicBezTo>
                    <a:pt x="39" y="230"/>
                    <a:pt x="38" y="230"/>
                    <a:pt x="38" y="229"/>
                  </a:cubicBezTo>
                  <a:close/>
                  <a:moveTo>
                    <a:pt x="121" y="105"/>
                  </a:moveTo>
                  <a:cubicBezTo>
                    <a:pt x="121" y="105"/>
                    <a:pt x="121" y="105"/>
                    <a:pt x="121" y="105"/>
                  </a:cubicBezTo>
                  <a:cubicBezTo>
                    <a:pt x="121" y="106"/>
                    <a:pt x="121" y="106"/>
                    <a:pt x="121" y="105"/>
                  </a:cubicBezTo>
                  <a:close/>
                  <a:moveTo>
                    <a:pt x="119" y="103"/>
                  </a:moveTo>
                  <a:cubicBezTo>
                    <a:pt x="118" y="103"/>
                    <a:pt x="118" y="103"/>
                    <a:pt x="118" y="103"/>
                  </a:cubicBezTo>
                  <a:cubicBezTo>
                    <a:pt x="119" y="103"/>
                    <a:pt x="120" y="104"/>
                    <a:pt x="120" y="104"/>
                  </a:cubicBezTo>
                  <a:cubicBezTo>
                    <a:pt x="120" y="104"/>
                    <a:pt x="120" y="103"/>
                    <a:pt x="119" y="103"/>
                  </a:cubicBezTo>
                  <a:close/>
                  <a:moveTo>
                    <a:pt x="154" y="75"/>
                  </a:moveTo>
                  <a:cubicBezTo>
                    <a:pt x="154" y="76"/>
                    <a:pt x="154" y="76"/>
                    <a:pt x="154" y="76"/>
                  </a:cubicBezTo>
                  <a:cubicBezTo>
                    <a:pt x="153" y="76"/>
                    <a:pt x="153" y="75"/>
                    <a:pt x="154" y="75"/>
                  </a:cubicBezTo>
                  <a:close/>
                </a:path>
              </a:pathLst>
            </a:custGeom>
            <a:solidFill>
              <a:schemeClr val="tx1">
                <a:lumMod val="75000"/>
                <a:lumOff val="25000"/>
              </a:schemeClr>
            </a:solidFill>
            <a:ln w="9525">
              <a:noFill/>
              <a:round/>
            </a:ln>
          </p:spPr>
          <p:txBody>
            <a:bodyPr vert="horz" wrap="square" lIns="91440" tIns="45720" rIns="91440" bIns="45720" numCol="1" anchor="t" anchorCtr="0" compatLnSpc="1"/>
            <a:lstStyle/>
            <a:p>
              <a:endParaRPr lang="zh-CN" altLang="en-US">
                <a:cs typeface="+mn-ea"/>
                <a:sym typeface="+mn-lt"/>
              </a:endParaRPr>
            </a:p>
          </p:txBody>
        </p:sp>
      </p:grpSp>
      <p:grpSp>
        <p:nvGrpSpPr>
          <p:cNvPr id="110" name="组合 109"/>
          <p:cNvGrpSpPr/>
          <p:nvPr/>
        </p:nvGrpSpPr>
        <p:grpSpPr>
          <a:xfrm flipH="1">
            <a:off x="10666855" y="4148062"/>
            <a:ext cx="260415" cy="228738"/>
            <a:chOff x="2058381" y="2920040"/>
            <a:chExt cx="239419" cy="404582"/>
          </a:xfrm>
          <a:solidFill>
            <a:schemeClr val="tx1">
              <a:lumMod val="75000"/>
              <a:lumOff val="25000"/>
            </a:schemeClr>
          </a:solidFill>
        </p:grpSpPr>
        <p:sp>
          <p:nvSpPr>
            <p:cNvPr id="111" name="Freeform 20"/>
            <p:cNvSpPr>
              <a:spLocks noEditPoints="1"/>
            </p:cNvSpPr>
            <p:nvPr/>
          </p:nvSpPr>
          <p:spPr bwMode="auto">
            <a:xfrm>
              <a:off x="2058381" y="2920040"/>
              <a:ext cx="239419" cy="404582"/>
            </a:xfrm>
            <a:custGeom>
              <a:avLst/>
              <a:gdLst>
                <a:gd name="T0" fmla="*/ 22 w 409"/>
                <a:gd name="T1" fmla="*/ 267 h 407"/>
                <a:gd name="T2" fmla="*/ 20 w 409"/>
                <a:gd name="T3" fmla="*/ 260 h 407"/>
                <a:gd name="T4" fmla="*/ 407 w 409"/>
                <a:gd name="T5" fmla="*/ 244 h 407"/>
                <a:gd name="T6" fmla="*/ 54 w 409"/>
                <a:gd name="T7" fmla="*/ 78 h 407"/>
                <a:gd name="T8" fmla="*/ 99 w 409"/>
                <a:gd name="T9" fmla="*/ 371 h 407"/>
                <a:gd name="T10" fmla="*/ 18 w 409"/>
                <a:gd name="T11" fmla="*/ 263 h 407"/>
                <a:gd name="T12" fmla="*/ 104 w 409"/>
                <a:gd name="T13" fmla="*/ 373 h 407"/>
                <a:gd name="T14" fmla="*/ 15 w 409"/>
                <a:gd name="T15" fmla="*/ 240 h 407"/>
                <a:gd name="T16" fmla="*/ 19 w 409"/>
                <a:gd name="T17" fmla="*/ 258 h 407"/>
                <a:gd name="T18" fmla="*/ 19 w 409"/>
                <a:gd name="T19" fmla="*/ 259 h 407"/>
                <a:gd name="T20" fmla="*/ 69 w 409"/>
                <a:gd name="T21" fmla="*/ 59 h 407"/>
                <a:gd name="T22" fmla="*/ 298 w 409"/>
                <a:gd name="T23" fmla="*/ 23 h 407"/>
                <a:gd name="T24" fmla="*/ 249 w 409"/>
                <a:gd name="T25" fmla="*/ 7 h 407"/>
                <a:gd name="T26" fmla="*/ 193 w 409"/>
                <a:gd name="T27" fmla="*/ 4 h 407"/>
                <a:gd name="T28" fmla="*/ 81 w 409"/>
                <a:gd name="T29" fmla="*/ 49 h 407"/>
                <a:gd name="T30" fmla="*/ 49 w 409"/>
                <a:gd name="T31" fmla="*/ 85 h 407"/>
                <a:gd name="T32" fmla="*/ 19 w 409"/>
                <a:gd name="T33" fmla="*/ 145 h 407"/>
                <a:gd name="T34" fmla="*/ 44 w 409"/>
                <a:gd name="T35" fmla="*/ 87 h 407"/>
                <a:gd name="T36" fmla="*/ 22 w 409"/>
                <a:gd name="T37" fmla="*/ 128 h 407"/>
                <a:gd name="T38" fmla="*/ 45 w 409"/>
                <a:gd name="T39" fmla="*/ 320 h 407"/>
                <a:gd name="T40" fmla="*/ 83 w 409"/>
                <a:gd name="T41" fmla="*/ 361 h 407"/>
                <a:gd name="T42" fmla="*/ 300 w 409"/>
                <a:gd name="T43" fmla="*/ 387 h 407"/>
                <a:gd name="T44" fmla="*/ 249 w 409"/>
                <a:gd name="T45" fmla="*/ 402 h 407"/>
                <a:gd name="T46" fmla="*/ 178 w 409"/>
                <a:gd name="T47" fmla="*/ 403 h 407"/>
                <a:gd name="T48" fmla="*/ 151 w 409"/>
                <a:gd name="T49" fmla="*/ 396 h 407"/>
                <a:gd name="T50" fmla="*/ 123 w 409"/>
                <a:gd name="T51" fmla="*/ 383 h 407"/>
                <a:gd name="T52" fmla="*/ 168 w 409"/>
                <a:gd name="T53" fmla="*/ 399 h 407"/>
                <a:gd name="T54" fmla="*/ 210 w 409"/>
                <a:gd name="T55" fmla="*/ 403 h 407"/>
                <a:gd name="T56" fmla="*/ 261 w 409"/>
                <a:gd name="T57" fmla="*/ 397 h 407"/>
                <a:gd name="T58" fmla="*/ 170 w 409"/>
                <a:gd name="T59" fmla="*/ 401 h 407"/>
                <a:gd name="T60" fmla="*/ 234 w 409"/>
                <a:gd name="T61" fmla="*/ 403 h 407"/>
                <a:gd name="T62" fmla="*/ 303 w 409"/>
                <a:gd name="T63" fmla="*/ 382 h 407"/>
                <a:gd name="T64" fmla="*/ 355 w 409"/>
                <a:gd name="T65" fmla="*/ 345 h 407"/>
                <a:gd name="T66" fmla="*/ 391 w 409"/>
                <a:gd name="T67" fmla="*/ 292 h 407"/>
                <a:gd name="T68" fmla="*/ 348 w 409"/>
                <a:gd name="T69" fmla="*/ 348 h 407"/>
                <a:gd name="T70" fmla="*/ 271 w 409"/>
                <a:gd name="T71" fmla="*/ 394 h 407"/>
                <a:gd name="T72" fmla="*/ 298 w 409"/>
                <a:gd name="T73" fmla="*/ 382 h 407"/>
                <a:gd name="T74" fmla="*/ 385 w 409"/>
                <a:gd name="T75" fmla="*/ 300 h 407"/>
                <a:gd name="T76" fmla="*/ 367 w 409"/>
                <a:gd name="T77" fmla="*/ 324 h 407"/>
                <a:gd name="T78" fmla="*/ 364 w 409"/>
                <a:gd name="T79" fmla="*/ 328 h 407"/>
                <a:gd name="T80" fmla="*/ 394 w 409"/>
                <a:gd name="T81" fmla="*/ 278 h 407"/>
                <a:gd name="T82" fmla="*/ 408 w 409"/>
                <a:gd name="T83" fmla="*/ 224 h 407"/>
                <a:gd name="T84" fmla="*/ 403 w 409"/>
                <a:gd name="T85" fmla="*/ 247 h 407"/>
                <a:gd name="T86" fmla="*/ 378 w 409"/>
                <a:gd name="T87" fmla="*/ 305 h 407"/>
                <a:gd name="T88" fmla="*/ 345 w 409"/>
                <a:gd name="T89" fmla="*/ 345 h 407"/>
                <a:gd name="T90" fmla="*/ 176 w 409"/>
                <a:gd name="T91" fmla="*/ 395 h 407"/>
                <a:gd name="T92" fmla="*/ 87 w 409"/>
                <a:gd name="T93" fmla="*/ 353 h 407"/>
                <a:gd name="T94" fmla="*/ 95 w 409"/>
                <a:gd name="T95" fmla="*/ 46 h 407"/>
                <a:gd name="T96" fmla="*/ 373 w 409"/>
                <a:gd name="T97" fmla="*/ 93 h 407"/>
                <a:gd name="T98" fmla="*/ 397 w 409"/>
                <a:gd name="T99" fmla="*/ 143 h 407"/>
                <a:gd name="T100" fmla="*/ 406 w 409"/>
                <a:gd name="T101" fmla="*/ 182 h 407"/>
                <a:gd name="T102" fmla="*/ 368 w 409"/>
                <a:gd name="T103" fmla="*/ 82 h 407"/>
                <a:gd name="T104" fmla="*/ 377 w 409"/>
                <a:gd name="T105" fmla="*/ 94 h 407"/>
                <a:gd name="T106" fmla="*/ 397 w 409"/>
                <a:gd name="T107" fmla="*/ 132 h 407"/>
                <a:gd name="T108" fmla="*/ 370 w 409"/>
                <a:gd name="T109" fmla="*/ 81 h 407"/>
                <a:gd name="T110" fmla="*/ 324 w 409"/>
                <a:gd name="T111" fmla="*/ 36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 h="407">
                  <a:moveTo>
                    <a:pt x="302" y="386"/>
                  </a:moveTo>
                  <a:cubicBezTo>
                    <a:pt x="302" y="386"/>
                    <a:pt x="301" y="386"/>
                    <a:pt x="300" y="387"/>
                  </a:cubicBezTo>
                  <a:cubicBezTo>
                    <a:pt x="301" y="387"/>
                    <a:pt x="301" y="386"/>
                    <a:pt x="302" y="386"/>
                  </a:cubicBezTo>
                  <a:moveTo>
                    <a:pt x="21" y="264"/>
                  </a:moveTo>
                  <a:cubicBezTo>
                    <a:pt x="21" y="265"/>
                    <a:pt x="22" y="265"/>
                    <a:pt x="22" y="265"/>
                  </a:cubicBezTo>
                  <a:cubicBezTo>
                    <a:pt x="22" y="266"/>
                    <a:pt x="22" y="267"/>
                    <a:pt x="22" y="267"/>
                  </a:cubicBezTo>
                  <a:cubicBezTo>
                    <a:pt x="23" y="268"/>
                    <a:pt x="23" y="268"/>
                    <a:pt x="23" y="268"/>
                  </a:cubicBezTo>
                  <a:cubicBezTo>
                    <a:pt x="23" y="268"/>
                    <a:pt x="22" y="267"/>
                    <a:pt x="21" y="264"/>
                  </a:cubicBezTo>
                  <a:moveTo>
                    <a:pt x="20" y="260"/>
                  </a:moveTo>
                  <a:cubicBezTo>
                    <a:pt x="20" y="260"/>
                    <a:pt x="20" y="261"/>
                    <a:pt x="20" y="262"/>
                  </a:cubicBezTo>
                  <a:cubicBezTo>
                    <a:pt x="21" y="263"/>
                    <a:pt x="21" y="263"/>
                    <a:pt x="21" y="264"/>
                  </a:cubicBezTo>
                  <a:cubicBezTo>
                    <a:pt x="21" y="263"/>
                    <a:pt x="20" y="261"/>
                    <a:pt x="20" y="260"/>
                  </a:cubicBezTo>
                  <a:moveTo>
                    <a:pt x="19" y="257"/>
                  </a:moveTo>
                  <a:cubicBezTo>
                    <a:pt x="19" y="258"/>
                    <a:pt x="19" y="258"/>
                    <a:pt x="19" y="259"/>
                  </a:cubicBezTo>
                  <a:cubicBezTo>
                    <a:pt x="20" y="259"/>
                    <a:pt x="20" y="259"/>
                    <a:pt x="20" y="260"/>
                  </a:cubicBezTo>
                  <a:cubicBezTo>
                    <a:pt x="20" y="259"/>
                    <a:pt x="20" y="259"/>
                    <a:pt x="19" y="258"/>
                  </a:cubicBezTo>
                  <a:cubicBezTo>
                    <a:pt x="19" y="258"/>
                    <a:pt x="19" y="258"/>
                    <a:pt x="19" y="257"/>
                  </a:cubicBezTo>
                  <a:moveTo>
                    <a:pt x="407" y="244"/>
                  </a:moveTo>
                  <a:cubicBezTo>
                    <a:pt x="407" y="245"/>
                    <a:pt x="406" y="247"/>
                    <a:pt x="406" y="248"/>
                  </a:cubicBezTo>
                  <a:cubicBezTo>
                    <a:pt x="406" y="247"/>
                    <a:pt x="407" y="246"/>
                    <a:pt x="407" y="244"/>
                  </a:cubicBezTo>
                  <a:moveTo>
                    <a:pt x="48" y="85"/>
                  </a:moveTo>
                  <a:cubicBezTo>
                    <a:pt x="47" y="87"/>
                    <a:pt x="45" y="89"/>
                    <a:pt x="44" y="91"/>
                  </a:cubicBezTo>
                  <a:cubicBezTo>
                    <a:pt x="45" y="89"/>
                    <a:pt x="47" y="87"/>
                    <a:pt x="48" y="85"/>
                  </a:cubicBezTo>
                  <a:moveTo>
                    <a:pt x="54" y="78"/>
                  </a:moveTo>
                  <a:cubicBezTo>
                    <a:pt x="52" y="80"/>
                    <a:pt x="50" y="83"/>
                    <a:pt x="48" y="85"/>
                  </a:cubicBezTo>
                  <a:cubicBezTo>
                    <a:pt x="48" y="85"/>
                    <a:pt x="48" y="85"/>
                    <a:pt x="48" y="85"/>
                  </a:cubicBezTo>
                  <a:cubicBezTo>
                    <a:pt x="50" y="83"/>
                    <a:pt x="51" y="81"/>
                    <a:pt x="53" y="79"/>
                  </a:cubicBezTo>
                  <a:cubicBezTo>
                    <a:pt x="53" y="79"/>
                    <a:pt x="53" y="78"/>
                    <a:pt x="54" y="78"/>
                  </a:cubicBezTo>
                  <a:moveTo>
                    <a:pt x="113" y="379"/>
                  </a:moveTo>
                  <a:cubicBezTo>
                    <a:pt x="109" y="376"/>
                    <a:pt x="104" y="373"/>
                    <a:pt x="99" y="371"/>
                  </a:cubicBezTo>
                  <a:cubicBezTo>
                    <a:pt x="95" y="368"/>
                    <a:pt x="90" y="364"/>
                    <a:pt x="87" y="362"/>
                  </a:cubicBezTo>
                  <a:cubicBezTo>
                    <a:pt x="68" y="347"/>
                    <a:pt x="54" y="331"/>
                    <a:pt x="42" y="314"/>
                  </a:cubicBezTo>
                  <a:cubicBezTo>
                    <a:pt x="40" y="309"/>
                    <a:pt x="37" y="305"/>
                    <a:pt x="34" y="300"/>
                  </a:cubicBezTo>
                  <a:cubicBezTo>
                    <a:pt x="31" y="296"/>
                    <a:pt x="29" y="291"/>
                    <a:pt x="27" y="286"/>
                  </a:cubicBezTo>
                  <a:cubicBezTo>
                    <a:pt x="25" y="281"/>
                    <a:pt x="23" y="276"/>
                    <a:pt x="21" y="271"/>
                  </a:cubicBezTo>
                  <a:cubicBezTo>
                    <a:pt x="20" y="269"/>
                    <a:pt x="19" y="266"/>
                    <a:pt x="18" y="263"/>
                  </a:cubicBezTo>
                  <a:cubicBezTo>
                    <a:pt x="18" y="261"/>
                    <a:pt x="17" y="258"/>
                    <a:pt x="16" y="255"/>
                  </a:cubicBezTo>
                  <a:cubicBezTo>
                    <a:pt x="16" y="253"/>
                    <a:pt x="15" y="251"/>
                    <a:pt x="15" y="249"/>
                  </a:cubicBezTo>
                  <a:cubicBezTo>
                    <a:pt x="20" y="272"/>
                    <a:pt x="30" y="293"/>
                    <a:pt x="43" y="312"/>
                  </a:cubicBezTo>
                  <a:cubicBezTo>
                    <a:pt x="56" y="333"/>
                    <a:pt x="73" y="351"/>
                    <a:pt x="95" y="366"/>
                  </a:cubicBezTo>
                  <a:cubicBezTo>
                    <a:pt x="96" y="368"/>
                    <a:pt x="98" y="369"/>
                    <a:pt x="99" y="370"/>
                  </a:cubicBezTo>
                  <a:cubicBezTo>
                    <a:pt x="101" y="371"/>
                    <a:pt x="103" y="372"/>
                    <a:pt x="104" y="373"/>
                  </a:cubicBezTo>
                  <a:cubicBezTo>
                    <a:pt x="107" y="375"/>
                    <a:pt x="110" y="377"/>
                    <a:pt x="113" y="379"/>
                  </a:cubicBezTo>
                  <a:moveTo>
                    <a:pt x="19" y="259"/>
                  </a:moveTo>
                  <a:cubicBezTo>
                    <a:pt x="18" y="253"/>
                    <a:pt x="16" y="247"/>
                    <a:pt x="15" y="242"/>
                  </a:cubicBezTo>
                  <a:cubicBezTo>
                    <a:pt x="11" y="221"/>
                    <a:pt x="10" y="200"/>
                    <a:pt x="13" y="178"/>
                  </a:cubicBezTo>
                  <a:cubicBezTo>
                    <a:pt x="11" y="198"/>
                    <a:pt x="11" y="216"/>
                    <a:pt x="14" y="230"/>
                  </a:cubicBezTo>
                  <a:cubicBezTo>
                    <a:pt x="14" y="234"/>
                    <a:pt x="15" y="237"/>
                    <a:pt x="15" y="240"/>
                  </a:cubicBezTo>
                  <a:cubicBezTo>
                    <a:pt x="15" y="241"/>
                    <a:pt x="15" y="242"/>
                    <a:pt x="16" y="243"/>
                  </a:cubicBezTo>
                  <a:cubicBezTo>
                    <a:pt x="15" y="242"/>
                    <a:pt x="15" y="242"/>
                    <a:pt x="15" y="242"/>
                  </a:cubicBezTo>
                  <a:cubicBezTo>
                    <a:pt x="16" y="247"/>
                    <a:pt x="18" y="252"/>
                    <a:pt x="19" y="257"/>
                  </a:cubicBezTo>
                  <a:cubicBezTo>
                    <a:pt x="18" y="254"/>
                    <a:pt x="17" y="250"/>
                    <a:pt x="16" y="245"/>
                  </a:cubicBezTo>
                  <a:cubicBezTo>
                    <a:pt x="16" y="247"/>
                    <a:pt x="17" y="248"/>
                    <a:pt x="17" y="249"/>
                  </a:cubicBezTo>
                  <a:cubicBezTo>
                    <a:pt x="18" y="252"/>
                    <a:pt x="19" y="256"/>
                    <a:pt x="19" y="258"/>
                  </a:cubicBezTo>
                  <a:cubicBezTo>
                    <a:pt x="36" y="313"/>
                    <a:pt x="75" y="358"/>
                    <a:pt x="123" y="381"/>
                  </a:cubicBezTo>
                  <a:cubicBezTo>
                    <a:pt x="104" y="372"/>
                    <a:pt x="79" y="355"/>
                    <a:pt x="58" y="331"/>
                  </a:cubicBezTo>
                  <a:cubicBezTo>
                    <a:pt x="43" y="312"/>
                    <a:pt x="30" y="290"/>
                    <a:pt x="22" y="265"/>
                  </a:cubicBezTo>
                  <a:cubicBezTo>
                    <a:pt x="21" y="265"/>
                    <a:pt x="21" y="264"/>
                    <a:pt x="21" y="264"/>
                  </a:cubicBezTo>
                  <a:cubicBezTo>
                    <a:pt x="21" y="263"/>
                    <a:pt x="20" y="261"/>
                    <a:pt x="20" y="259"/>
                  </a:cubicBezTo>
                  <a:cubicBezTo>
                    <a:pt x="19" y="259"/>
                    <a:pt x="19" y="259"/>
                    <a:pt x="19" y="259"/>
                  </a:cubicBezTo>
                  <a:moveTo>
                    <a:pt x="13" y="177"/>
                  </a:moveTo>
                  <a:cubicBezTo>
                    <a:pt x="13" y="174"/>
                    <a:pt x="14" y="171"/>
                    <a:pt x="14" y="168"/>
                  </a:cubicBezTo>
                  <a:cubicBezTo>
                    <a:pt x="14" y="172"/>
                    <a:pt x="13" y="175"/>
                    <a:pt x="13" y="177"/>
                  </a:cubicBezTo>
                  <a:moveTo>
                    <a:pt x="48" y="324"/>
                  </a:moveTo>
                  <a:cubicBezTo>
                    <a:pt x="19" y="284"/>
                    <a:pt x="5" y="234"/>
                    <a:pt x="9" y="186"/>
                  </a:cubicBezTo>
                  <a:cubicBezTo>
                    <a:pt x="14" y="138"/>
                    <a:pt x="35" y="92"/>
                    <a:pt x="69" y="59"/>
                  </a:cubicBezTo>
                  <a:cubicBezTo>
                    <a:pt x="103" y="26"/>
                    <a:pt x="149" y="6"/>
                    <a:pt x="195" y="2"/>
                  </a:cubicBezTo>
                  <a:cubicBezTo>
                    <a:pt x="200" y="2"/>
                    <a:pt x="205" y="2"/>
                    <a:pt x="210" y="2"/>
                  </a:cubicBezTo>
                  <a:cubicBezTo>
                    <a:pt x="250" y="2"/>
                    <a:pt x="290" y="14"/>
                    <a:pt x="323" y="37"/>
                  </a:cubicBezTo>
                  <a:cubicBezTo>
                    <a:pt x="321" y="36"/>
                    <a:pt x="319" y="35"/>
                    <a:pt x="317" y="34"/>
                  </a:cubicBezTo>
                  <a:cubicBezTo>
                    <a:pt x="314" y="32"/>
                    <a:pt x="311" y="30"/>
                    <a:pt x="308" y="28"/>
                  </a:cubicBezTo>
                  <a:cubicBezTo>
                    <a:pt x="305" y="26"/>
                    <a:pt x="301" y="25"/>
                    <a:pt x="298" y="23"/>
                  </a:cubicBezTo>
                  <a:cubicBezTo>
                    <a:pt x="293" y="21"/>
                    <a:pt x="293" y="21"/>
                    <a:pt x="293" y="21"/>
                  </a:cubicBezTo>
                  <a:cubicBezTo>
                    <a:pt x="291" y="20"/>
                    <a:pt x="289" y="19"/>
                    <a:pt x="287" y="18"/>
                  </a:cubicBezTo>
                  <a:cubicBezTo>
                    <a:pt x="282" y="17"/>
                    <a:pt x="277" y="15"/>
                    <a:pt x="272" y="13"/>
                  </a:cubicBezTo>
                  <a:cubicBezTo>
                    <a:pt x="267" y="11"/>
                    <a:pt x="262" y="10"/>
                    <a:pt x="257" y="9"/>
                  </a:cubicBezTo>
                  <a:cubicBezTo>
                    <a:pt x="253" y="8"/>
                    <a:pt x="253" y="8"/>
                    <a:pt x="253" y="8"/>
                  </a:cubicBezTo>
                  <a:cubicBezTo>
                    <a:pt x="249" y="7"/>
                    <a:pt x="249" y="7"/>
                    <a:pt x="249" y="7"/>
                  </a:cubicBezTo>
                  <a:cubicBezTo>
                    <a:pt x="241" y="6"/>
                    <a:pt x="241" y="6"/>
                    <a:pt x="241" y="6"/>
                  </a:cubicBezTo>
                  <a:cubicBezTo>
                    <a:pt x="233" y="4"/>
                    <a:pt x="233" y="4"/>
                    <a:pt x="233" y="4"/>
                  </a:cubicBezTo>
                  <a:cubicBezTo>
                    <a:pt x="226" y="4"/>
                    <a:pt x="226" y="4"/>
                    <a:pt x="226" y="4"/>
                  </a:cubicBezTo>
                  <a:cubicBezTo>
                    <a:pt x="221" y="4"/>
                    <a:pt x="217" y="3"/>
                    <a:pt x="213" y="3"/>
                  </a:cubicBezTo>
                  <a:cubicBezTo>
                    <a:pt x="208" y="3"/>
                    <a:pt x="204" y="3"/>
                    <a:pt x="200" y="3"/>
                  </a:cubicBezTo>
                  <a:cubicBezTo>
                    <a:pt x="193" y="4"/>
                    <a:pt x="193" y="4"/>
                    <a:pt x="193" y="4"/>
                  </a:cubicBezTo>
                  <a:cubicBezTo>
                    <a:pt x="191" y="4"/>
                    <a:pt x="189" y="4"/>
                    <a:pt x="187" y="4"/>
                  </a:cubicBezTo>
                  <a:cubicBezTo>
                    <a:pt x="174" y="6"/>
                    <a:pt x="174" y="6"/>
                    <a:pt x="174" y="6"/>
                  </a:cubicBezTo>
                  <a:cubicBezTo>
                    <a:pt x="158" y="9"/>
                    <a:pt x="141" y="14"/>
                    <a:pt x="125" y="21"/>
                  </a:cubicBezTo>
                  <a:cubicBezTo>
                    <a:pt x="117" y="24"/>
                    <a:pt x="110" y="29"/>
                    <a:pt x="102" y="34"/>
                  </a:cubicBezTo>
                  <a:cubicBezTo>
                    <a:pt x="99" y="36"/>
                    <a:pt x="95" y="39"/>
                    <a:pt x="92" y="41"/>
                  </a:cubicBezTo>
                  <a:cubicBezTo>
                    <a:pt x="88" y="44"/>
                    <a:pt x="84" y="46"/>
                    <a:pt x="81" y="49"/>
                  </a:cubicBezTo>
                  <a:cubicBezTo>
                    <a:pt x="78" y="52"/>
                    <a:pt x="74" y="55"/>
                    <a:pt x="71" y="58"/>
                  </a:cubicBezTo>
                  <a:cubicBezTo>
                    <a:pt x="68" y="62"/>
                    <a:pt x="65" y="65"/>
                    <a:pt x="61" y="68"/>
                  </a:cubicBezTo>
                  <a:cubicBezTo>
                    <a:pt x="60" y="70"/>
                    <a:pt x="58" y="72"/>
                    <a:pt x="57" y="74"/>
                  </a:cubicBezTo>
                  <a:cubicBezTo>
                    <a:pt x="56" y="75"/>
                    <a:pt x="55" y="76"/>
                    <a:pt x="54" y="78"/>
                  </a:cubicBezTo>
                  <a:cubicBezTo>
                    <a:pt x="68" y="60"/>
                    <a:pt x="83" y="47"/>
                    <a:pt x="99" y="37"/>
                  </a:cubicBezTo>
                  <a:cubicBezTo>
                    <a:pt x="80" y="50"/>
                    <a:pt x="63" y="66"/>
                    <a:pt x="49" y="85"/>
                  </a:cubicBezTo>
                  <a:cubicBezTo>
                    <a:pt x="48" y="87"/>
                    <a:pt x="47" y="88"/>
                    <a:pt x="46" y="89"/>
                  </a:cubicBezTo>
                  <a:cubicBezTo>
                    <a:pt x="46" y="90"/>
                    <a:pt x="45" y="91"/>
                    <a:pt x="44" y="93"/>
                  </a:cubicBezTo>
                  <a:cubicBezTo>
                    <a:pt x="43" y="95"/>
                    <a:pt x="41" y="98"/>
                    <a:pt x="40" y="100"/>
                  </a:cubicBezTo>
                  <a:cubicBezTo>
                    <a:pt x="36" y="105"/>
                    <a:pt x="36" y="105"/>
                    <a:pt x="36" y="105"/>
                  </a:cubicBezTo>
                  <a:cubicBezTo>
                    <a:pt x="33" y="111"/>
                    <a:pt x="33" y="111"/>
                    <a:pt x="33" y="111"/>
                  </a:cubicBezTo>
                  <a:cubicBezTo>
                    <a:pt x="27" y="122"/>
                    <a:pt x="23" y="133"/>
                    <a:pt x="19" y="145"/>
                  </a:cubicBezTo>
                  <a:cubicBezTo>
                    <a:pt x="0" y="205"/>
                    <a:pt x="11" y="272"/>
                    <a:pt x="48" y="324"/>
                  </a:cubicBezTo>
                  <a:moveTo>
                    <a:pt x="212" y="0"/>
                  </a:moveTo>
                  <a:cubicBezTo>
                    <a:pt x="192" y="0"/>
                    <a:pt x="172" y="3"/>
                    <a:pt x="153" y="8"/>
                  </a:cubicBezTo>
                  <a:cubicBezTo>
                    <a:pt x="133" y="14"/>
                    <a:pt x="115" y="23"/>
                    <a:pt x="98" y="34"/>
                  </a:cubicBezTo>
                  <a:cubicBezTo>
                    <a:pt x="81" y="45"/>
                    <a:pt x="66" y="59"/>
                    <a:pt x="53" y="75"/>
                  </a:cubicBezTo>
                  <a:cubicBezTo>
                    <a:pt x="44" y="87"/>
                    <a:pt x="44" y="87"/>
                    <a:pt x="44" y="87"/>
                  </a:cubicBezTo>
                  <a:cubicBezTo>
                    <a:pt x="36" y="100"/>
                    <a:pt x="36" y="100"/>
                    <a:pt x="36" y="100"/>
                  </a:cubicBezTo>
                  <a:cubicBezTo>
                    <a:pt x="33" y="104"/>
                    <a:pt x="33" y="104"/>
                    <a:pt x="33" y="104"/>
                  </a:cubicBezTo>
                  <a:cubicBezTo>
                    <a:pt x="33" y="105"/>
                    <a:pt x="32" y="106"/>
                    <a:pt x="32" y="107"/>
                  </a:cubicBezTo>
                  <a:cubicBezTo>
                    <a:pt x="28" y="114"/>
                    <a:pt x="28" y="114"/>
                    <a:pt x="28" y="114"/>
                  </a:cubicBezTo>
                  <a:cubicBezTo>
                    <a:pt x="25" y="121"/>
                    <a:pt x="25" y="121"/>
                    <a:pt x="25" y="121"/>
                  </a:cubicBezTo>
                  <a:cubicBezTo>
                    <a:pt x="24" y="123"/>
                    <a:pt x="23" y="126"/>
                    <a:pt x="22" y="128"/>
                  </a:cubicBezTo>
                  <a:cubicBezTo>
                    <a:pt x="14" y="147"/>
                    <a:pt x="10" y="167"/>
                    <a:pt x="8" y="188"/>
                  </a:cubicBezTo>
                  <a:cubicBezTo>
                    <a:pt x="8" y="193"/>
                    <a:pt x="7" y="198"/>
                    <a:pt x="7" y="203"/>
                  </a:cubicBezTo>
                  <a:cubicBezTo>
                    <a:pt x="8" y="205"/>
                    <a:pt x="8" y="205"/>
                    <a:pt x="8" y="205"/>
                  </a:cubicBezTo>
                  <a:cubicBezTo>
                    <a:pt x="8" y="205"/>
                    <a:pt x="8" y="205"/>
                    <a:pt x="8" y="205"/>
                  </a:cubicBezTo>
                  <a:cubicBezTo>
                    <a:pt x="8" y="221"/>
                    <a:pt x="10" y="238"/>
                    <a:pt x="14" y="253"/>
                  </a:cubicBezTo>
                  <a:cubicBezTo>
                    <a:pt x="20" y="277"/>
                    <a:pt x="30" y="300"/>
                    <a:pt x="45" y="320"/>
                  </a:cubicBezTo>
                  <a:cubicBezTo>
                    <a:pt x="47" y="323"/>
                    <a:pt x="50" y="326"/>
                    <a:pt x="52" y="330"/>
                  </a:cubicBezTo>
                  <a:cubicBezTo>
                    <a:pt x="54" y="332"/>
                    <a:pt x="56" y="334"/>
                    <a:pt x="57" y="336"/>
                  </a:cubicBezTo>
                  <a:cubicBezTo>
                    <a:pt x="59" y="338"/>
                    <a:pt x="61" y="340"/>
                    <a:pt x="62" y="342"/>
                  </a:cubicBezTo>
                  <a:cubicBezTo>
                    <a:pt x="64" y="344"/>
                    <a:pt x="66" y="346"/>
                    <a:pt x="67" y="347"/>
                  </a:cubicBezTo>
                  <a:cubicBezTo>
                    <a:pt x="69" y="349"/>
                    <a:pt x="71" y="351"/>
                    <a:pt x="73" y="353"/>
                  </a:cubicBezTo>
                  <a:cubicBezTo>
                    <a:pt x="77" y="356"/>
                    <a:pt x="80" y="359"/>
                    <a:pt x="83" y="361"/>
                  </a:cubicBezTo>
                  <a:cubicBezTo>
                    <a:pt x="110" y="383"/>
                    <a:pt x="144" y="399"/>
                    <a:pt x="179" y="404"/>
                  </a:cubicBezTo>
                  <a:cubicBezTo>
                    <a:pt x="190" y="406"/>
                    <a:pt x="201" y="407"/>
                    <a:pt x="213" y="407"/>
                  </a:cubicBezTo>
                  <a:cubicBezTo>
                    <a:pt x="236" y="407"/>
                    <a:pt x="259" y="403"/>
                    <a:pt x="279" y="395"/>
                  </a:cubicBezTo>
                  <a:cubicBezTo>
                    <a:pt x="279" y="395"/>
                    <a:pt x="285" y="393"/>
                    <a:pt x="291" y="391"/>
                  </a:cubicBezTo>
                  <a:cubicBezTo>
                    <a:pt x="294" y="390"/>
                    <a:pt x="297" y="388"/>
                    <a:pt x="299" y="388"/>
                  </a:cubicBezTo>
                  <a:cubicBezTo>
                    <a:pt x="299" y="387"/>
                    <a:pt x="300" y="387"/>
                    <a:pt x="300" y="387"/>
                  </a:cubicBezTo>
                  <a:cubicBezTo>
                    <a:pt x="292" y="391"/>
                    <a:pt x="283" y="394"/>
                    <a:pt x="275" y="396"/>
                  </a:cubicBezTo>
                  <a:cubicBezTo>
                    <a:pt x="274" y="397"/>
                    <a:pt x="273" y="397"/>
                    <a:pt x="272" y="397"/>
                  </a:cubicBezTo>
                  <a:cubicBezTo>
                    <a:pt x="270" y="398"/>
                    <a:pt x="268" y="398"/>
                    <a:pt x="267" y="399"/>
                  </a:cubicBezTo>
                  <a:cubicBezTo>
                    <a:pt x="264" y="399"/>
                    <a:pt x="261" y="400"/>
                    <a:pt x="258" y="401"/>
                  </a:cubicBezTo>
                  <a:cubicBezTo>
                    <a:pt x="257" y="401"/>
                    <a:pt x="255" y="401"/>
                    <a:pt x="254" y="402"/>
                  </a:cubicBezTo>
                  <a:cubicBezTo>
                    <a:pt x="252" y="402"/>
                    <a:pt x="250" y="402"/>
                    <a:pt x="249" y="402"/>
                  </a:cubicBezTo>
                  <a:cubicBezTo>
                    <a:pt x="242" y="403"/>
                    <a:pt x="235" y="405"/>
                    <a:pt x="227" y="405"/>
                  </a:cubicBezTo>
                  <a:cubicBezTo>
                    <a:pt x="223" y="405"/>
                    <a:pt x="220" y="405"/>
                    <a:pt x="216" y="406"/>
                  </a:cubicBezTo>
                  <a:cubicBezTo>
                    <a:pt x="215" y="406"/>
                    <a:pt x="214" y="406"/>
                    <a:pt x="213" y="406"/>
                  </a:cubicBezTo>
                  <a:cubicBezTo>
                    <a:pt x="210" y="406"/>
                    <a:pt x="207" y="405"/>
                    <a:pt x="203" y="405"/>
                  </a:cubicBezTo>
                  <a:cubicBezTo>
                    <a:pt x="199" y="405"/>
                    <a:pt x="195" y="405"/>
                    <a:pt x="191" y="405"/>
                  </a:cubicBezTo>
                  <a:cubicBezTo>
                    <a:pt x="187" y="404"/>
                    <a:pt x="183" y="403"/>
                    <a:pt x="178" y="403"/>
                  </a:cubicBezTo>
                  <a:cubicBezTo>
                    <a:pt x="144" y="398"/>
                    <a:pt x="110" y="382"/>
                    <a:pt x="85" y="362"/>
                  </a:cubicBezTo>
                  <a:cubicBezTo>
                    <a:pt x="71" y="350"/>
                    <a:pt x="57" y="338"/>
                    <a:pt x="47" y="323"/>
                  </a:cubicBezTo>
                  <a:cubicBezTo>
                    <a:pt x="49" y="325"/>
                    <a:pt x="52" y="328"/>
                    <a:pt x="54" y="331"/>
                  </a:cubicBezTo>
                  <a:cubicBezTo>
                    <a:pt x="57" y="335"/>
                    <a:pt x="60" y="338"/>
                    <a:pt x="63" y="341"/>
                  </a:cubicBezTo>
                  <a:cubicBezTo>
                    <a:pt x="89" y="370"/>
                    <a:pt x="128" y="392"/>
                    <a:pt x="164" y="399"/>
                  </a:cubicBezTo>
                  <a:cubicBezTo>
                    <a:pt x="159" y="398"/>
                    <a:pt x="155" y="397"/>
                    <a:pt x="151" y="396"/>
                  </a:cubicBezTo>
                  <a:cubicBezTo>
                    <a:pt x="147" y="394"/>
                    <a:pt x="142" y="392"/>
                    <a:pt x="138" y="391"/>
                  </a:cubicBezTo>
                  <a:cubicBezTo>
                    <a:pt x="134" y="389"/>
                    <a:pt x="130" y="387"/>
                    <a:pt x="126" y="385"/>
                  </a:cubicBezTo>
                  <a:cubicBezTo>
                    <a:pt x="124" y="384"/>
                    <a:pt x="122" y="383"/>
                    <a:pt x="119" y="382"/>
                  </a:cubicBezTo>
                  <a:cubicBezTo>
                    <a:pt x="118" y="381"/>
                    <a:pt x="117" y="381"/>
                    <a:pt x="116" y="380"/>
                  </a:cubicBezTo>
                  <a:cubicBezTo>
                    <a:pt x="116" y="380"/>
                    <a:pt x="115" y="380"/>
                    <a:pt x="114" y="379"/>
                  </a:cubicBezTo>
                  <a:cubicBezTo>
                    <a:pt x="117" y="381"/>
                    <a:pt x="120" y="382"/>
                    <a:pt x="123" y="383"/>
                  </a:cubicBezTo>
                  <a:cubicBezTo>
                    <a:pt x="126" y="385"/>
                    <a:pt x="129" y="386"/>
                    <a:pt x="131" y="387"/>
                  </a:cubicBezTo>
                  <a:cubicBezTo>
                    <a:pt x="132" y="388"/>
                    <a:pt x="133" y="388"/>
                    <a:pt x="134" y="389"/>
                  </a:cubicBezTo>
                  <a:cubicBezTo>
                    <a:pt x="135" y="389"/>
                    <a:pt x="136" y="389"/>
                    <a:pt x="137" y="390"/>
                  </a:cubicBezTo>
                  <a:cubicBezTo>
                    <a:pt x="138" y="390"/>
                    <a:pt x="140" y="391"/>
                    <a:pt x="142" y="392"/>
                  </a:cubicBezTo>
                  <a:cubicBezTo>
                    <a:pt x="145" y="393"/>
                    <a:pt x="148" y="394"/>
                    <a:pt x="151" y="395"/>
                  </a:cubicBezTo>
                  <a:cubicBezTo>
                    <a:pt x="158" y="397"/>
                    <a:pt x="163" y="398"/>
                    <a:pt x="168" y="399"/>
                  </a:cubicBezTo>
                  <a:cubicBezTo>
                    <a:pt x="170" y="400"/>
                    <a:pt x="171" y="400"/>
                    <a:pt x="172" y="400"/>
                  </a:cubicBezTo>
                  <a:cubicBezTo>
                    <a:pt x="174" y="400"/>
                    <a:pt x="175" y="400"/>
                    <a:pt x="176" y="401"/>
                  </a:cubicBezTo>
                  <a:cubicBezTo>
                    <a:pt x="178" y="401"/>
                    <a:pt x="181" y="401"/>
                    <a:pt x="183" y="401"/>
                  </a:cubicBezTo>
                  <a:cubicBezTo>
                    <a:pt x="187" y="402"/>
                    <a:pt x="191" y="403"/>
                    <a:pt x="196" y="403"/>
                  </a:cubicBezTo>
                  <a:cubicBezTo>
                    <a:pt x="196" y="403"/>
                    <a:pt x="196" y="403"/>
                    <a:pt x="197" y="403"/>
                  </a:cubicBezTo>
                  <a:cubicBezTo>
                    <a:pt x="201" y="403"/>
                    <a:pt x="205" y="403"/>
                    <a:pt x="210" y="403"/>
                  </a:cubicBezTo>
                  <a:cubicBezTo>
                    <a:pt x="211" y="403"/>
                    <a:pt x="212" y="403"/>
                    <a:pt x="213" y="403"/>
                  </a:cubicBezTo>
                  <a:cubicBezTo>
                    <a:pt x="214" y="403"/>
                    <a:pt x="216" y="403"/>
                    <a:pt x="217" y="403"/>
                  </a:cubicBezTo>
                  <a:cubicBezTo>
                    <a:pt x="219" y="402"/>
                    <a:pt x="222" y="402"/>
                    <a:pt x="224" y="402"/>
                  </a:cubicBezTo>
                  <a:cubicBezTo>
                    <a:pt x="227" y="402"/>
                    <a:pt x="229" y="402"/>
                    <a:pt x="232" y="402"/>
                  </a:cubicBezTo>
                  <a:cubicBezTo>
                    <a:pt x="235" y="401"/>
                    <a:pt x="238" y="401"/>
                    <a:pt x="241" y="400"/>
                  </a:cubicBezTo>
                  <a:cubicBezTo>
                    <a:pt x="247" y="399"/>
                    <a:pt x="254" y="399"/>
                    <a:pt x="261" y="397"/>
                  </a:cubicBezTo>
                  <a:cubicBezTo>
                    <a:pt x="254" y="399"/>
                    <a:pt x="246" y="400"/>
                    <a:pt x="238" y="401"/>
                  </a:cubicBezTo>
                  <a:cubicBezTo>
                    <a:pt x="234" y="402"/>
                    <a:pt x="230" y="402"/>
                    <a:pt x="226" y="402"/>
                  </a:cubicBezTo>
                  <a:cubicBezTo>
                    <a:pt x="221" y="403"/>
                    <a:pt x="217" y="403"/>
                    <a:pt x="213" y="403"/>
                  </a:cubicBezTo>
                  <a:cubicBezTo>
                    <a:pt x="208" y="403"/>
                    <a:pt x="204" y="403"/>
                    <a:pt x="200" y="403"/>
                  </a:cubicBezTo>
                  <a:cubicBezTo>
                    <a:pt x="196" y="403"/>
                    <a:pt x="192" y="403"/>
                    <a:pt x="189" y="403"/>
                  </a:cubicBezTo>
                  <a:cubicBezTo>
                    <a:pt x="182" y="402"/>
                    <a:pt x="175" y="401"/>
                    <a:pt x="170" y="401"/>
                  </a:cubicBezTo>
                  <a:cubicBezTo>
                    <a:pt x="175" y="402"/>
                    <a:pt x="180" y="402"/>
                    <a:pt x="186" y="403"/>
                  </a:cubicBezTo>
                  <a:cubicBezTo>
                    <a:pt x="188" y="403"/>
                    <a:pt x="191" y="404"/>
                    <a:pt x="194" y="404"/>
                  </a:cubicBezTo>
                  <a:cubicBezTo>
                    <a:pt x="197" y="404"/>
                    <a:pt x="200" y="404"/>
                    <a:pt x="204" y="404"/>
                  </a:cubicBezTo>
                  <a:cubicBezTo>
                    <a:pt x="207" y="404"/>
                    <a:pt x="210" y="404"/>
                    <a:pt x="213" y="405"/>
                  </a:cubicBezTo>
                  <a:cubicBezTo>
                    <a:pt x="217" y="404"/>
                    <a:pt x="220" y="404"/>
                    <a:pt x="224" y="404"/>
                  </a:cubicBezTo>
                  <a:cubicBezTo>
                    <a:pt x="227" y="404"/>
                    <a:pt x="230" y="403"/>
                    <a:pt x="234" y="403"/>
                  </a:cubicBezTo>
                  <a:cubicBezTo>
                    <a:pt x="237" y="403"/>
                    <a:pt x="241" y="402"/>
                    <a:pt x="244" y="401"/>
                  </a:cubicBezTo>
                  <a:cubicBezTo>
                    <a:pt x="248" y="401"/>
                    <a:pt x="251" y="400"/>
                    <a:pt x="255" y="400"/>
                  </a:cubicBezTo>
                  <a:cubicBezTo>
                    <a:pt x="258" y="399"/>
                    <a:pt x="262" y="398"/>
                    <a:pt x="265" y="397"/>
                  </a:cubicBezTo>
                  <a:cubicBezTo>
                    <a:pt x="269" y="396"/>
                    <a:pt x="272" y="395"/>
                    <a:pt x="275" y="394"/>
                  </a:cubicBezTo>
                  <a:cubicBezTo>
                    <a:pt x="278" y="393"/>
                    <a:pt x="282" y="391"/>
                    <a:pt x="285" y="390"/>
                  </a:cubicBezTo>
                  <a:cubicBezTo>
                    <a:pt x="291" y="388"/>
                    <a:pt x="297" y="385"/>
                    <a:pt x="303" y="382"/>
                  </a:cubicBezTo>
                  <a:cubicBezTo>
                    <a:pt x="305" y="381"/>
                    <a:pt x="308" y="380"/>
                    <a:pt x="311" y="378"/>
                  </a:cubicBezTo>
                  <a:cubicBezTo>
                    <a:pt x="313" y="377"/>
                    <a:pt x="315" y="375"/>
                    <a:pt x="318" y="374"/>
                  </a:cubicBezTo>
                  <a:cubicBezTo>
                    <a:pt x="320" y="372"/>
                    <a:pt x="323" y="371"/>
                    <a:pt x="325" y="369"/>
                  </a:cubicBezTo>
                  <a:cubicBezTo>
                    <a:pt x="328" y="368"/>
                    <a:pt x="330" y="366"/>
                    <a:pt x="332" y="365"/>
                  </a:cubicBezTo>
                  <a:cubicBezTo>
                    <a:pt x="336" y="362"/>
                    <a:pt x="339" y="359"/>
                    <a:pt x="342" y="357"/>
                  </a:cubicBezTo>
                  <a:cubicBezTo>
                    <a:pt x="347" y="352"/>
                    <a:pt x="351" y="348"/>
                    <a:pt x="355" y="345"/>
                  </a:cubicBezTo>
                  <a:cubicBezTo>
                    <a:pt x="359" y="341"/>
                    <a:pt x="362" y="337"/>
                    <a:pt x="366" y="332"/>
                  </a:cubicBezTo>
                  <a:cubicBezTo>
                    <a:pt x="368" y="330"/>
                    <a:pt x="370" y="326"/>
                    <a:pt x="373" y="323"/>
                  </a:cubicBezTo>
                  <a:cubicBezTo>
                    <a:pt x="374" y="321"/>
                    <a:pt x="375" y="319"/>
                    <a:pt x="377" y="317"/>
                  </a:cubicBezTo>
                  <a:cubicBezTo>
                    <a:pt x="378" y="315"/>
                    <a:pt x="380" y="313"/>
                    <a:pt x="381" y="311"/>
                  </a:cubicBezTo>
                  <a:cubicBezTo>
                    <a:pt x="382" y="309"/>
                    <a:pt x="385" y="305"/>
                    <a:pt x="387" y="300"/>
                  </a:cubicBezTo>
                  <a:cubicBezTo>
                    <a:pt x="389" y="298"/>
                    <a:pt x="390" y="295"/>
                    <a:pt x="391" y="292"/>
                  </a:cubicBezTo>
                  <a:cubicBezTo>
                    <a:pt x="393" y="289"/>
                    <a:pt x="394" y="286"/>
                    <a:pt x="396" y="282"/>
                  </a:cubicBezTo>
                  <a:cubicBezTo>
                    <a:pt x="397" y="279"/>
                    <a:pt x="398" y="276"/>
                    <a:pt x="399" y="272"/>
                  </a:cubicBezTo>
                  <a:cubicBezTo>
                    <a:pt x="400" y="269"/>
                    <a:pt x="402" y="265"/>
                    <a:pt x="403" y="262"/>
                  </a:cubicBezTo>
                  <a:cubicBezTo>
                    <a:pt x="404" y="257"/>
                    <a:pt x="405" y="252"/>
                    <a:pt x="406" y="248"/>
                  </a:cubicBezTo>
                  <a:cubicBezTo>
                    <a:pt x="398" y="279"/>
                    <a:pt x="386" y="301"/>
                    <a:pt x="377" y="315"/>
                  </a:cubicBezTo>
                  <a:cubicBezTo>
                    <a:pt x="369" y="326"/>
                    <a:pt x="360" y="338"/>
                    <a:pt x="348" y="348"/>
                  </a:cubicBezTo>
                  <a:cubicBezTo>
                    <a:pt x="346" y="351"/>
                    <a:pt x="343" y="353"/>
                    <a:pt x="340" y="356"/>
                  </a:cubicBezTo>
                  <a:cubicBezTo>
                    <a:pt x="337" y="358"/>
                    <a:pt x="334" y="361"/>
                    <a:pt x="331" y="363"/>
                  </a:cubicBezTo>
                  <a:cubicBezTo>
                    <a:pt x="326" y="367"/>
                    <a:pt x="320" y="371"/>
                    <a:pt x="314" y="375"/>
                  </a:cubicBezTo>
                  <a:cubicBezTo>
                    <a:pt x="308" y="378"/>
                    <a:pt x="302" y="381"/>
                    <a:pt x="297" y="384"/>
                  </a:cubicBezTo>
                  <a:cubicBezTo>
                    <a:pt x="292" y="386"/>
                    <a:pt x="287" y="388"/>
                    <a:pt x="282" y="390"/>
                  </a:cubicBezTo>
                  <a:cubicBezTo>
                    <a:pt x="278" y="391"/>
                    <a:pt x="274" y="393"/>
                    <a:pt x="271" y="394"/>
                  </a:cubicBezTo>
                  <a:cubicBezTo>
                    <a:pt x="268" y="395"/>
                    <a:pt x="265" y="395"/>
                    <a:pt x="264" y="396"/>
                  </a:cubicBezTo>
                  <a:cubicBezTo>
                    <a:pt x="263" y="396"/>
                    <a:pt x="262" y="396"/>
                    <a:pt x="262" y="396"/>
                  </a:cubicBezTo>
                  <a:cubicBezTo>
                    <a:pt x="262" y="396"/>
                    <a:pt x="264" y="396"/>
                    <a:pt x="267" y="395"/>
                  </a:cubicBezTo>
                  <a:cubicBezTo>
                    <a:pt x="269" y="394"/>
                    <a:pt x="270" y="394"/>
                    <a:pt x="272" y="393"/>
                  </a:cubicBezTo>
                  <a:cubicBezTo>
                    <a:pt x="274" y="393"/>
                    <a:pt x="276" y="392"/>
                    <a:pt x="279" y="391"/>
                  </a:cubicBezTo>
                  <a:cubicBezTo>
                    <a:pt x="284" y="389"/>
                    <a:pt x="291" y="387"/>
                    <a:pt x="298" y="382"/>
                  </a:cubicBezTo>
                  <a:cubicBezTo>
                    <a:pt x="313" y="375"/>
                    <a:pt x="334" y="363"/>
                    <a:pt x="355" y="341"/>
                  </a:cubicBezTo>
                  <a:cubicBezTo>
                    <a:pt x="358" y="338"/>
                    <a:pt x="360" y="335"/>
                    <a:pt x="363" y="332"/>
                  </a:cubicBezTo>
                  <a:cubicBezTo>
                    <a:pt x="364" y="331"/>
                    <a:pt x="365" y="329"/>
                    <a:pt x="367" y="328"/>
                  </a:cubicBezTo>
                  <a:cubicBezTo>
                    <a:pt x="368" y="326"/>
                    <a:pt x="369" y="324"/>
                    <a:pt x="370" y="322"/>
                  </a:cubicBezTo>
                  <a:cubicBezTo>
                    <a:pt x="373" y="319"/>
                    <a:pt x="376" y="315"/>
                    <a:pt x="378" y="312"/>
                  </a:cubicBezTo>
                  <a:cubicBezTo>
                    <a:pt x="380" y="308"/>
                    <a:pt x="383" y="304"/>
                    <a:pt x="385" y="300"/>
                  </a:cubicBezTo>
                  <a:cubicBezTo>
                    <a:pt x="394" y="283"/>
                    <a:pt x="402" y="263"/>
                    <a:pt x="407" y="241"/>
                  </a:cubicBezTo>
                  <a:cubicBezTo>
                    <a:pt x="406" y="243"/>
                    <a:pt x="404" y="251"/>
                    <a:pt x="401" y="261"/>
                  </a:cubicBezTo>
                  <a:cubicBezTo>
                    <a:pt x="400" y="266"/>
                    <a:pt x="398" y="271"/>
                    <a:pt x="395" y="277"/>
                  </a:cubicBezTo>
                  <a:cubicBezTo>
                    <a:pt x="393" y="283"/>
                    <a:pt x="390" y="289"/>
                    <a:pt x="387" y="295"/>
                  </a:cubicBezTo>
                  <a:cubicBezTo>
                    <a:pt x="384" y="300"/>
                    <a:pt x="380" y="306"/>
                    <a:pt x="377" y="311"/>
                  </a:cubicBezTo>
                  <a:cubicBezTo>
                    <a:pt x="374" y="316"/>
                    <a:pt x="370" y="321"/>
                    <a:pt x="367" y="324"/>
                  </a:cubicBezTo>
                  <a:cubicBezTo>
                    <a:pt x="366" y="327"/>
                    <a:pt x="364" y="328"/>
                    <a:pt x="363" y="330"/>
                  </a:cubicBezTo>
                  <a:cubicBezTo>
                    <a:pt x="362" y="331"/>
                    <a:pt x="360" y="333"/>
                    <a:pt x="359" y="334"/>
                  </a:cubicBezTo>
                  <a:cubicBezTo>
                    <a:pt x="357" y="336"/>
                    <a:pt x="356" y="337"/>
                    <a:pt x="356" y="338"/>
                  </a:cubicBezTo>
                  <a:cubicBezTo>
                    <a:pt x="356" y="338"/>
                    <a:pt x="356" y="338"/>
                    <a:pt x="356" y="338"/>
                  </a:cubicBezTo>
                  <a:cubicBezTo>
                    <a:pt x="356" y="338"/>
                    <a:pt x="357" y="336"/>
                    <a:pt x="359" y="333"/>
                  </a:cubicBezTo>
                  <a:cubicBezTo>
                    <a:pt x="361" y="332"/>
                    <a:pt x="362" y="330"/>
                    <a:pt x="364" y="328"/>
                  </a:cubicBezTo>
                  <a:cubicBezTo>
                    <a:pt x="366" y="326"/>
                    <a:pt x="368" y="323"/>
                    <a:pt x="370" y="320"/>
                  </a:cubicBezTo>
                  <a:cubicBezTo>
                    <a:pt x="372" y="317"/>
                    <a:pt x="375" y="314"/>
                    <a:pt x="377" y="311"/>
                  </a:cubicBezTo>
                  <a:cubicBezTo>
                    <a:pt x="379" y="307"/>
                    <a:pt x="381" y="303"/>
                    <a:pt x="384" y="300"/>
                  </a:cubicBezTo>
                  <a:cubicBezTo>
                    <a:pt x="386" y="296"/>
                    <a:pt x="388" y="292"/>
                    <a:pt x="390" y="287"/>
                  </a:cubicBezTo>
                  <a:cubicBezTo>
                    <a:pt x="391" y="285"/>
                    <a:pt x="392" y="283"/>
                    <a:pt x="393" y="281"/>
                  </a:cubicBezTo>
                  <a:cubicBezTo>
                    <a:pt x="393" y="280"/>
                    <a:pt x="394" y="279"/>
                    <a:pt x="394" y="278"/>
                  </a:cubicBezTo>
                  <a:cubicBezTo>
                    <a:pt x="396" y="274"/>
                    <a:pt x="396" y="274"/>
                    <a:pt x="396" y="274"/>
                  </a:cubicBezTo>
                  <a:cubicBezTo>
                    <a:pt x="397" y="270"/>
                    <a:pt x="399" y="265"/>
                    <a:pt x="401" y="261"/>
                  </a:cubicBezTo>
                  <a:cubicBezTo>
                    <a:pt x="402" y="256"/>
                    <a:pt x="403" y="252"/>
                    <a:pt x="404" y="247"/>
                  </a:cubicBezTo>
                  <a:cubicBezTo>
                    <a:pt x="405" y="245"/>
                    <a:pt x="405" y="243"/>
                    <a:pt x="406" y="241"/>
                  </a:cubicBezTo>
                  <a:cubicBezTo>
                    <a:pt x="406" y="239"/>
                    <a:pt x="406" y="237"/>
                    <a:pt x="407" y="235"/>
                  </a:cubicBezTo>
                  <a:cubicBezTo>
                    <a:pt x="407" y="231"/>
                    <a:pt x="408" y="227"/>
                    <a:pt x="408" y="224"/>
                  </a:cubicBezTo>
                  <a:cubicBezTo>
                    <a:pt x="409" y="210"/>
                    <a:pt x="409" y="201"/>
                    <a:pt x="409" y="201"/>
                  </a:cubicBezTo>
                  <a:cubicBezTo>
                    <a:pt x="409" y="201"/>
                    <a:pt x="409" y="201"/>
                    <a:pt x="409" y="201"/>
                  </a:cubicBezTo>
                  <a:cubicBezTo>
                    <a:pt x="409" y="203"/>
                    <a:pt x="409" y="209"/>
                    <a:pt x="408" y="218"/>
                  </a:cubicBezTo>
                  <a:cubicBezTo>
                    <a:pt x="408" y="222"/>
                    <a:pt x="407" y="227"/>
                    <a:pt x="406" y="232"/>
                  </a:cubicBezTo>
                  <a:cubicBezTo>
                    <a:pt x="405" y="234"/>
                    <a:pt x="405" y="237"/>
                    <a:pt x="405" y="239"/>
                  </a:cubicBezTo>
                  <a:cubicBezTo>
                    <a:pt x="404" y="242"/>
                    <a:pt x="403" y="245"/>
                    <a:pt x="403" y="247"/>
                  </a:cubicBezTo>
                  <a:cubicBezTo>
                    <a:pt x="402" y="250"/>
                    <a:pt x="401" y="253"/>
                    <a:pt x="400" y="255"/>
                  </a:cubicBezTo>
                  <a:cubicBezTo>
                    <a:pt x="400" y="256"/>
                    <a:pt x="400" y="258"/>
                    <a:pt x="399" y="259"/>
                  </a:cubicBezTo>
                  <a:cubicBezTo>
                    <a:pt x="399" y="260"/>
                    <a:pt x="398" y="262"/>
                    <a:pt x="398" y="263"/>
                  </a:cubicBezTo>
                  <a:cubicBezTo>
                    <a:pt x="396" y="268"/>
                    <a:pt x="394" y="273"/>
                    <a:pt x="393" y="277"/>
                  </a:cubicBezTo>
                  <a:cubicBezTo>
                    <a:pt x="388" y="285"/>
                    <a:pt x="385" y="292"/>
                    <a:pt x="384" y="295"/>
                  </a:cubicBezTo>
                  <a:cubicBezTo>
                    <a:pt x="381" y="299"/>
                    <a:pt x="379" y="303"/>
                    <a:pt x="378" y="305"/>
                  </a:cubicBezTo>
                  <a:cubicBezTo>
                    <a:pt x="377" y="307"/>
                    <a:pt x="376" y="308"/>
                    <a:pt x="375" y="310"/>
                  </a:cubicBezTo>
                  <a:cubicBezTo>
                    <a:pt x="374" y="312"/>
                    <a:pt x="372" y="314"/>
                    <a:pt x="371" y="316"/>
                  </a:cubicBezTo>
                  <a:cubicBezTo>
                    <a:pt x="368" y="319"/>
                    <a:pt x="366" y="322"/>
                    <a:pt x="364" y="326"/>
                  </a:cubicBezTo>
                  <a:cubicBezTo>
                    <a:pt x="361" y="329"/>
                    <a:pt x="358" y="332"/>
                    <a:pt x="355" y="335"/>
                  </a:cubicBezTo>
                  <a:cubicBezTo>
                    <a:pt x="354" y="337"/>
                    <a:pt x="352" y="338"/>
                    <a:pt x="351" y="340"/>
                  </a:cubicBezTo>
                  <a:cubicBezTo>
                    <a:pt x="349" y="342"/>
                    <a:pt x="347" y="343"/>
                    <a:pt x="345" y="345"/>
                  </a:cubicBezTo>
                  <a:cubicBezTo>
                    <a:pt x="328" y="361"/>
                    <a:pt x="308" y="375"/>
                    <a:pt x="285" y="384"/>
                  </a:cubicBezTo>
                  <a:cubicBezTo>
                    <a:pt x="264" y="393"/>
                    <a:pt x="240" y="398"/>
                    <a:pt x="216" y="398"/>
                  </a:cubicBezTo>
                  <a:cubicBezTo>
                    <a:pt x="215" y="398"/>
                    <a:pt x="213" y="398"/>
                    <a:pt x="211" y="398"/>
                  </a:cubicBezTo>
                  <a:cubicBezTo>
                    <a:pt x="209" y="398"/>
                    <a:pt x="205" y="398"/>
                    <a:pt x="201" y="398"/>
                  </a:cubicBezTo>
                  <a:cubicBezTo>
                    <a:pt x="197" y="398"/>
                    <a:pt x="193" y="398"/>
                    <a:pt x="190" y="397"/>
                  </a:cubicBezTo>
                  <a:cubicBezTo>
                    <a:pt x="176" y="395"/>
                    <a:pt x="176" y="395"/>
                    <a:pt x="176" y="395"/>
                  </a:cubicBezTo>
                  <a:cubicBezTo>
                    <a:pt x="174" y="395"/>
                    <a:pt x="172" y="394"/>
                    <a:pt x="169" y="394"/>
                  </a:cubicBezTo>
                  <a:cubicBezTo>
                    <a:pt x="163" y="392"/>
                    <a:pt x="163" y="392"/>
                    <a:pt x="163" y="392"/>
                  </a:cubicBezTo>
                  <a:cubicBezTo>
                    <a:pt x="156" y="390"/>
                    <a:pt x="156" y="390"/>
                    <a:pt x="156" y="390"/>
                  </a:cubicBezTo>
                  <a:cubicBezTo>
                    <a:pt x="153" y="389"/>
                    <a:pt x="151" y="388"/>
                    <a:pt x="149" y="388"/>
                  </a:cubicBezTo>
                  <a:cubicBezTo>
                    <a:pt x="145" y="386"/>
                    <a:pt x="140" y="384"/>
                    <a:pt x="136" y="382"/>
                  </a:cubicBezTo>
                  <a:cubicBezTo>
                    <a:pt x="118" y="375"/>
                    <a:pt x="102" y="364"/>
                    <a:pt x="87" y="353"/>
                  </a:cubicBezTo>
                  <a:cubicBezTo>
                    <a:pt x="69" y="338"/>
                    <a:pt x="54" y="318"/>
                    <a:pt x="42" y="297"/>
                  </a:cubicBezTo>
                  <a:cubicBezTo>
                    <a:pt x="14" y="249"/>
                    <a:pt x="10" y="187"/>
                    <a:pt x="30" y="133"/>
                  </a:cubicBezTo>
                  <a:cubicBezTo>
                    <a:pt x="30" y="133"/>
                    <a:pt x="30" y="133"/>
                    <a:pt x="30" y="133"/>
                  </a:cubicBezTo>
                  <a:cubicBezTo>
                    <a:pt x="30" y="133"/>
                    <a:pt x="31" y="129"/>
                    <a:pt x="33" y="125"/>
                  </a:cubicBezTo>
                  <a:cubicBezTo>
                    <a:pt x="35" y="120"/>
                    <a:pt x="38" y="114"/>
                    <a:pt x="39" y="112"/>
                  </a:cubicBezTo>
                  <a:cubicBezTo>
                    <a:pt x="53" y="85"/>
                    <a:pt x="73" y="62"/>
                    <a:pt x="95" y="46"/>
                  </a:cubicBezTo>
                  <a:cubicBezTo>
                    <a:pt x="118" y="29"/>
                    <a:pt x="144" y="17"/>
                    <a:pt x="169" y="12"/>
                  </a:cubicBezTo>
                  <a:cubicBezTo>
                    <a:pt x="184" y="9"/>
                    <a:pt x="198" y="7"/>
                    <a:pt x="212" y="7"/>
                  </a:cubicBezTo>
                  <a:cubicBezTo>
                    <a:pt x="223" y="7"/>
                    <a:pt x="234" y="8"/>
                    <a:pt x="246" y="10"/>
                  </a:cubicBezTo>
                  <a:cubicBezTo>
                    <a:pt x="272" y="15"/>
                    <a:pt x="296" y="25"/>
                    <a:pt x="316" y="38"/>
                  </a:cubicBezTo>
                  <a:cubicBezTo>
                    <a:pt x="336" y="51"/>
                    <a:pt x="354" y="68"/>
                    <a:pt x="369" y="89"/>
                  </a:cubicBezTo>
                  <a:cubicBezTo>
                    <a:pt x="373" y="93"/>
                    <a:pt x="373" y="93"/>
                    <a:pt x="373" y="93"/>
                  </a:cubicBezTo>
                  <a:cubicBezTo>
                    <a:pt x="374" y="95"/>
                    <a:pt x="375" y="97"/>
                    <a:pt x="376" y="99"/>
                  </a:cubicBezTo>
                  <a:cubicBezTo>
                    <a:pt x="382" y="109"/>
                    <a:pt x="382" y="109"/>
                    <a:pt x="382" y="109"/>
                  </a:cubicBezTo>
                  <a:cubicBezTo>
                    <a:pt x="384" y="112"/>
                    <a:pt x="386" y="116"/>
                    <a:pt x="388" y="120"/>
                  </a:cubicBezTo>
                  <a:cubicBezTo>
                    <a:pt x="390" y="125"/>
                    <a:pt x="390" y="125"/>
                    <a:pt x="390" y="125"/>
                  </a:cubicBezTo>
                  <a:cubicBezTo>
                    <a:pt x="391" y="127"/>
                    <a:pt x="392" y="129"/>
                    <a:pt x="392" y="131"/>
                  </a:cubicBezTo>
                  <a:cubicBezTo>
                    <a:pt x="394" y="135"/>
                    <a:pt x="395" y="139"/>
                    <a:pt x="397" y="143"/>
                  </a:cubicBezTo>
                  <a:cubicBezTo>
                    <a:pt x="398" y="147"/>
                    <a:pt x="399" y="151"/>
                    <a:pt x="400" y="155"/>
                  </a:cubicBezTo>
                  <a:cubicBezTo>
                    <a:pt x="402" y="163"/>
                    <a:pt x="403" y="171"/>
                    <a:pt x="404" y="180"/>
                  </a:cubicBezTo>
                  <a:cubicBezTo>
                    <a:pt x="405" y="187"/>
                    <a:pt x="405" y="194"/>
                    <a:pt x="406" y="198"/>
                  </a:cubicBezTo>
                  <a:cubicBezTo>
                    <a:pt x="406" y="201"/>
                    <a:pt x="406" y="203"/>
                    <a:pt x="406" y="203"/>
                  </a:cubicBezTo>
                  <a:cubicBezTo>
                    <a:pt x="406" y="203"/>
                    <a:pt x="406" y="203"/>
                    <a:pt x="406" y="201"/>
                  </a:cubicBezTo>
                  <a:cubicBezTo>
                    <a:pt x="406" y="195"/>
                    <a:pt x="406" y="189"/>
                    <a:pt x="406" y="182"/>
                  </a:cubicBezTo>
                  <a:cubicBezTo>
                    <a:pt x="406" y="178"/>
                    <a:pt x="405" y="174"/>
                    <a:pt x="404" y="169"/>
                  </a:cubicBezTo>
                  <a:cubicBezTo>
                    <a:pt x="404" y="167"/>
                    <a:pt x="404" y="165"/>
                    <a:pt x="403" y="163"/>
                  </a:cubicBezTo>
                  <a:cubicBezTo>
                    <a:pt x="403" y="160"/>
                    <a:pt x="402" y="158"/>
                    <a:pt x="402" y="156"/>
                  </a:cubicBezTo>
                  <a:cubicBezTo>
                    <a:pt x="401" y="152"/>
                    <a:pt x="400" y="147"/>
                    <a:pt x="399" y="143"/>
                  </a:cubicBezTo>
                  <a:cubicBezTo>
                    <a:pt x="397" y="139"/>
                    <a:pt x="396" y="134"/>
                    <a:pt x="394" y="130"/>
                  </a:cubicBezTo>
                  <a:cubicBezTo>
                    <a:pt x="388" y="113"/>
                    <a:pt x="379" y="96"/>
                    <a:pt x="368" y="82"/>
                  </a:cubicBezTo>
                  <a:cubicBezTo>
                    <a:pt x="360" y="72"/>
                    <a:pt x="350" y="61"/>
                    <a:pt x="339" y="52"/>
                  </a:cubicBezTo>
                  <a:cubicBezTo>
                    <a:pt x="337" y="50"/>
                    <a:pt x="333" y="47"/>
                    <a:pt x="329" y="44"/>
                  </a:cubicBezTo>
                  <a:cubicBezTo>
                    <a:pt x="326" y="42"/>
                    <a:pt x="322" y="39"/>
                    <a:pt x="320" y="37"/>
                  </a:cubicBezTo>
                  <a:cubicBezTo>
                    <a:pt x="338" y="49"/>
                    <a:pt x="354" y="64"/>
                    <a:pt x="368" y="81"/>
                  </a:cubicBezTo>
                  <a:cubicBezTo>
                    <a:pt x="372" y="88"/>
                    <a:pt x="372" y="88"/>
                    <a:pt x="372" y="88"/>
                  </a:cubicBezTo>
                  <a:cubicBezTo>
                    <a:pt x="374" y="90"/>
                    <a:pt x="376" y="92"/>
                    <a:pt x="377" y="94"/>
                  </a:cubicBezTo>
                  <a:cubicBezTo>
                    <a:pt x="385" y="108"/>
                    <a:pt x="385" y="108"/>
                    <a:pt x="385" y="108"/>
                  </a:cubicBezTo>
                  <a:cubicBezTo>
                    <a:pt x="392" y="123"/>
                    <a:pt x="392" y="123"/>
                    <a:pt x="392" y="123"/>
                  </a:cubicBezTo>
                  <a:cubicBezTo>
                    <a:pt x="394" y="125"/>
                    <a:pt x="395" y="127"/>
                    <a:pt x="395" y="130"/>
                  </a:cubicBezTo>
                  <a:cubicBezTo>
                    <a:pt x="398" y="138"/>
                    <a:pt x="398" y="138"/>
                    <a:pt x="398" y="138"/>
                  </a:cubicBezTo>
                  <a:cubicBezTo>
                    <a:pt x="398" y="135"/>
                    <a:pt x="397" y="133"/>
                    <a:pt x="396" y="130"/>
                  </a:cubicBezTo>
                  <a:cubicBezTo>
                    <a:pt x="396" y="131"/>
                    <a:pt x="397" y="132"/>
                    <a:pt x="397" y="132"/>
                  </a:cubicBezTo>
                  <a:cubicBezTo>
                    <a:pt x="397" y="132"/>
                    <a:pt x="397" y="131"/>
                    <a:pt x="396" y="129"/>
                  </a:cubicBezTo>
                  <a:cubicBezTo>
                    <a:pt x="395" y="127"/>
                    <a:pt x="395" y="125"/>
                    <a:pt x="394" y="123"/>
                  </a:cubicBezTo>
                  <a:cubicBezTo>
                    <a:pt x="396" y="128"/>
                    <a:pt x="402" y="144"/>
                    <a:pt x="402" y="144"/>
                  </a:cubicBezTo>
                  <a:cubicBezTo>
                    <a:pt x="402" y="144"/>
                    <a:pt x="402" y="143"/>
                    <a:pt x="401" y="142"/>
                  </a:cubicBezTo>
                  <a:cubicBezTo>
                    <a:pt x="396" y="123"/>
                    <a:pt x="387" y="106"/>
                    <a:pt x="376" y="89"/>
                  </a:cubicBezTo>
                  <a:cubicBezTo>
                    <a:pt x="374" y="86"/>
                    <a:pt x="372" y="83"/>
                    <a:pt x="370" y="81"/>
                  </a:cubicBezTo>
                  <a:cubicBezTo>
                    <a:pt x="371" y="82"/>
                    <a:pt x="372" y="83"/>
                    <a:pt x="373" y="85"/>
                  </a:cubicBezTo>
                  <a:cubicBezTo>
                    <a:pt x="371" y="82"/>
                    <a:pt x="368" y="79"/>
                    <a:pt x="366" y="76"/>
                  </a:cubicBezTo>
                  <a:cubicBezTo>
                    <a:pt x="364" y="73"/>
                    <a:pt x="361" y="70"/>
                    <a:pt x="358" y="67"/>
                  </a:cubicBezTo>
                  <a:cubicBezTo>
                    <a:pt x="359" y="67"/>
                    <a:pt x="359" y="68"/>
                    <a:pt x="360" y="68"/>
                  </a:cubicBezTo>
                  <a:cubicBezTo>
                    <a:pt x="358" y="66"/>
                    <a:pt x="357" y="65"/>
                    <a:pt x="355" y="63"/>
                  </a:cubicBezTo>
                  <a:cubicBezTo>
                    <a:pt x="346" y="53"/>
                    <a:pt x="335" y="44"/>
                    <a:pt x="324" y="36"/>
                  </a:cubicBezTo>
                  <a:cubicBezTo>
                    <a:pt x="308" y="25"/>
                    <a:pt x="290" y="16"/>
                    <a:pt x="271" y="10"/>
                  </a:cubicBezTo>
                  <a:cubicBezTo>
                    <a:pt x="252" y="4"/>
                    <a:pt x="232" y="1"/>
                    <a:pt x="212" y="0"/>
                  </a:cubicBezTo>
                  <a:cubicBezTo>
                    <a:pt x="212" y="0"/>
                    <a:pt x="212" y="0"/>
                    <a:pt x="212" y="0"/>
                  </a:cubicBezTo>
                </a:path>
              </a:pathLst>
            </a:custGeom>
            <a:grpFill/>
            <a:ln w="9525">
              <a:noFill/>
              <a:round/>
            </a:ln>
          </p:spPr>
          <p:txBody>
            <a:bodyPr vert="horz" wrap="square" lIns="91440" tIns="45720" rIns="91440" bIns="45720" numCol="1" anchor="t" anchorCtr="0" compatLnSpc="1"/>
            <a:lstStyle/>
            <a:p>
              <a:endParaRPr lang="zh-CN" altLang="en-US">
                <a:cs typeface="+mn-ea"/>
                <a:sym typeface="+mn-lt"/>
              </a:endParaRPr>
            </a:p>
          </p:txBody>
        </p:sp>
        <p:sp>
          <p:nvSpPr>
            <p:cNvPr id="112" name="Freeform 146"/>
            <p:cNvSpPr>
              <a:spLocks noEditPoints="1"/>
            </p:cNvSpPr>
            <p:nvPr/>
          </p:nvSpPr>
          <p:spPr bwMode="auto">
            <a:xfrm flipH="1">
              <a:off x="2074493" y="2992340"/>
              <a:ext cx="177471" cy="236864"/>
            </a:xfrm>
            <a:custGeom>
              <a:avLst/>
              <a:gdLst>
                <a:gd name="T0" fmla="*/ 98 w 182"/>
                <a:gd name="T1" fmla="*/ 190 h 245"/>
                <a:gd name="T2" fmla="*/ 90 w 182"/>
                <a:gd name="T3" fmla="*/ 202 h 245"/>
                <a:gd name="T4" fmla="*/ 81 w 182"/>
                <a:gd name="T5" fmla="*/ 214 h 245"/>
                <a:gd name="T6" fmla="*/ 73 w 182"/>
                <a:gd name="T7" fmla="*/ 223 h 245"/>
                <a:gd name="T8" fmla="*/ 63 w 182"/>
                <a:gd name="T9" fmla="*/ 228 h 245"/>
                <a:gd name="T10" fmla="*/ 49 w 182"/>
                <a:gd name="T11" fmla="*/ 227 h 245"/>
                <a:gd name="T12" fmla="*/ 39 w 182"/>
                <a:gd name="T13" fmla="*/ 231 h 245"/>
                <a:gd name="T14" fmla="*/ 48 w 182"/>
                <a:gd name="T15" fmla="*/ 225 h 245"/>
                <a:gd name="T16" fmla="*/ 39 w 182"/>
                <a:gd name="T17" fmla="*/ 225 h 245"/>
                <a:gd name="T18" fmla="*/ 46 w 182"/>
                <a:gd name="T19" fmla="*/ 220 h 245"/>
                <a:gd name="T20" fmla="*/ 55 w 182"/>
                <a:gd name="T21" fmla="*/ 210 h 245"/>
                <a:gd name="T22" fmla="*/ 64 w 182"/>
                <a:gd name="T23" fmla="*/ 197 h 245"/>
                <a:gd name="T24" fmla="*/ 80 w 182"/>
                <a:gd name="T25" fmla="*/ 188 h 245"/>
                <a:gd name="T26" fmla="*/ 81 w 182"/>
                <a:gd name="T27" fmla="*/ 184 h 245"/>
                <a:gd name="T28" fmla="*/ 90 w 182"/>
                <a:gd name="T29" fmla="*/ 176 h 245"/>
                <a:gd name="T30" fmla="*/ 100 w 182"/>
                <a:gd name="T31" fmla="*/ 165 h 245"/>
                <a:gd name="T32" fmla="*/ 112 w 182"/>
                <a:gd name="T33" fmla="*/ 148 h 245"/>
                <a:gd name="T34" fmla="*/ 129 w 182"/>
                <a:gd name="T35" fmla="*/ 121 h 245"/>
                <a:gd name="T36" fmla="*/ 129 w 182"/>
                <a:gd name="T37" fmla="*/ 110 h 245"/>
                <a:gd name="T38" fmla="*/ 131 w 182"/>
                <a:gd name="T39" fmla="*/ 105 h 245"/>
                <a:gd name="T40" fmla="*/ 116 w 182"/>
                <a:gd name="T41" fmla="*/ 94 h 245"/>
                <a:gd name="T42" fmla="*/ 98 w 182"/>
                <a:gd name="T43" fmla="*/ 87 h 245"/>
                <a:gd name="T44" fmla="*/ 110 w 182"/>
                <a:gd name="T45" fmla="*/ 96 h 245"/>
                <a:gd name="T46" fmla="*/ 119 w 182"/>
                <a:gd name="T47" fmla="*/ 107 h 245"/>
                <a:gd name="T48" fmla="*/ 115 w 182"/>
                <a:gd name="T49" fmla="*/ 119 h 245"/>
                <a:gd name="T50" fmla="*/ 86 w 182"/>
                <a:gd name="T51" fmla="*/ 155 h 245"/>
                <a:gd name="T52" fmla="*/ 74 w 182"/>
                <a:gd name="T53" fmla="*/ 169 h 245"/>
                <a:gd name="T54" fmla="*/ 68 w 182"/>
                <a:gd name="T55" fmla="*/ 178 h 245"/>
                <a:gd name="T56" fmla="*/ 57 w 182"/>
                <a:gd name="T57" fmla="*/ 194 h 245"/>
                <a:gd name="T58" fmla="*/ 15 w 182"/>
                <a:gd name="T59" fmla="*/ 231 h 245"/>
                <a:gd name="T60" fmla="*/ 4 w 182"/>
                <a:gd name="T61" fmla="*/ 245 h 245"/>
                <a:gd name="T62" fmla="*/ 59 w 182"/>
                <a:gd name="T63" fmla="*/ 239 h 245"/>
                <a:gd name="T64" fmla="*/ 78 w 182"/>
                <a:gd name="T65" fmla="*/ 236 h 245"/>
                <a:gd name="T66" fmla="*/ 93 w 182"/>
                <a:gd name="T67" fmla="*/ 223 h 245"/>
                <a:gd name="T68" fmla="*/ 122 w 182"/>
                <a:gd name="T69" fmla="*/ 184 h 245"/>
                <a:gd name="T70" fmla="*/ 148 w 182"/>
                <a:gd name="T71" fmla="*/ 149 h 245"/>
                <a:gd name="T72" fmla="*/ 166 w 182"/>
                <a:gd name="T73" fmla="*/ 122 h 245"/>
                <a:gd name="T74" fmla="*/ 162 w 182"/>
                <a:gd name="T75" fmla="*/ 85 h 245"/>
                <a:gd name="T76" fmla="*/ 155 w 182"/>
                <a:gd name="T77" fmla="*/ 75 h 245"/>
                <a:gd name="T78" fmla="*/ 122 w 182"/>
                <a:gd name="T79" fmla="*/ 53 h 245"/>
                <a:gd name="T80" fmla="*/ 90 w 182"/>
                <a:gd name="T81" fmla="*/ 17 h 245"/>
                <a:gd name="T82" fmla="*/ 56 w 182"/>
                <a:gd name="T83" fmla="*/ 3 h 245"/>
                <a:gd name="T84" fmla="*/ 32 w 182"/>
                <a:gd name="T85" fmla="*/ 14 h 245"/>
                <a:gd name="T86" fmla="*/ 68 w 182"/>
                <a:gd name="T87" fmla="*/ 18 h 245"/>
                <a:gd name="T88" fmla="*/ 69 w 182"/>
                <a:gd name="T89" fmla="*/ 14 h 245"/>
                <a:gd name="T90" fmla="*/ 81 w 182"/>
                <a:gd name="T91" fmla="*/ 27 h 245"/>
                <a:gd name="T92" fmla="*/ 114 w 182"/>
                <a:gd name="T93" fmla="*/ 57 h 245"/>
                <a:gd name="T94" fmla="*/ 127 w 182"/>
                <a:gd name="T95" fmla="*/ 70 h 245"/>
                <a:gd name="T96" fmla="*/ 153 w 182"/>
                <a:gd name="T97" fmla="*/ 92 h 245"/>
                <a:gd name="T98" fmla="*/ 155 w 182"/>
                <a:gd name="T99" fmla="*/ 98 h 245"/>
                <a:gd name="T100" fmla="*/ 157 w 182"/>
                <a:gd name="T101" fmla="*/ 103 h 245"/>
                <a:gd name="T102" fmla="*/ 155 w 182"/>
                <a:gd name="T103" fmla="*/ 106 h 245"/>
                <a:gd name="T104" fmla="*/ 152 w 182"/>
                <a:gd name="T105" fmla="*/ 120 h 245"/>
                <a:gd name="T106" fmla="*/ 144 w 182"/>
                <a:gd name="T107" fmla="*/ 126 h 245"/>
                <a:gd name="T108" fmla="*/ 135 w 182"/>
                <a:gd name="T109" fmla="*/ 133 h 245"/>
                <a:gd name="T110" fmla="*/ 115 w 182"/>
                <a:gd name="T111" fmla="*/ 166 h 245"/>
                <a:gd name="T112" fmla="*/ 38 w 182"/>
                <a:gd name="T113" fmla="*/ 229 h 245"/>
                <a:gd name="T114" fmla="*/ 118 w 182"/>
                <a:gd name="T115" fmla="*/ 10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2" h="245">
                  <a:moveTo>
                    <a:pt x="109" y="173"/>
                  </a:moveTo>
                  <a:cubicBezTo>
                    <a:pt x="105" y="174"/>
                    <a:pt x="105" y="174"/>
                    <a:pt x="105" y="174"/>
                  </a:cubicBezTo>
                  <a:cubicBezTo>
                    <a:pt x="106" y="170"/>
                    <a:pt x="108" y="168"/>
                    <a:pt x="104" y="169"/>
                  </a:cubicBezTo>
                  <a:cubicBezTo>
                    <a:pt x="109" y="173"/>
                    <a:pt x="98" y="179"/>
                    <a:pt x="102" y="182"/>
                  </a:cubicBezTo>
                  <a:cubicBezTo>
                    <a:pt x="100" y="183"/>
                    <a:pt x="100" y="183"/>
                    <a:pt x="100" y="183"/>
                  </a:cubicBezTo>
                  <a:cubicBezTo>
                    <a:pt x="100" y="183"/>
                    <a:pt x="100" y="183"/>
                    <a:pt x="100" y="182"/>
                  </a:cubicBezTo>
                  <a:cubicBezTo>
                    <a:pt x="96" y="184"/>
                    <a:pt x="102" y="187"/>
                    <a:pt x="98" y="190"/>
                  </a:cubicBezTo>
                  <a:cubicBezTo>
                    <a:pt x="97" y="192"/>
                    <a:pt x="96" y="192"/>
                    <a:pt x="96" y="191"/>
                  </a:cubicBezTo>
                  <a:cubicBezTo>
                    <a:pt x="95" y="195"/>
                    <a:pt x="95" y="195"/>
                    <a:pt x="95" y="195"/>
                  </a:cubicBezTo>
                  <a:cubicBezTo>
                    <a:pt x="94" y="196"/>
                    <a:pt x="93" y="195"/>
                    <a:pt x="94" y="194"/>
                  </a:cubicBezTo>
                  <a:cubicBezTo>
                    <a:pt x="91" y="199"/>
                    <a:pt x="91" y="199"/>
                    <a:pt x="91" y="199"/>
                  </a:cubicBezTo>
                  <a:cubicBezTo>
                    <a:pt x="91" y="199"/>
                    <a:pt x="91" y="199"/>
                    <a:pt x="91" y="199"/>
                  </a:cubicBezTo>
                  <a:cubicBezTo>
                    <a:pt x="91" y="200"/>
                    <a:pt x="91" y="202"/>
                    <a:pt x="91" y="203"/>
                  </a:cubicBezTo>
                  <a:cubicBezTo>
                    <a:pt x="89" y="204"/>
                    <a:pt x="91" y="202"/>
                    <a:pt x="90" y="202"/>
                  </a:cubicBezTo>
                  <a:cubicBezTo>
                    <a:pt x="89" y="206"/>
                    <a:pt x="89" y="206"/>
                    <a:pt x="89" y="206"/>
                  </a:cubicBezTo>
                  <a:cubicBezTo>
                    <a:pt x="87" y="206"/>
                    <a:pt x="88" y="203"/>
                    <a:pt x="89" y="201"/>
                  </a:cubicBezTo>
                  <a:cubicBezTo>
                    <a:pt x="83" y="201"/>
                    <a:pt x="89" y="204"/>
                    <a:pt x="82" y="208"/>
                  </a:cubicBezTo>
                  <a:cubicBezTo>
                    <a:pt x="83" y="205"/>
                    <a:pt x="83" y="205"/>
                    <a:pt x="83" y="205"/>
                  </a:cubicBezTo>
                  <a:cubicBezTo>
                    <a:pt x="80" y="205"/>
                    <a:pt x="79" y="207"/>
                    <a:pt x="76" y="209"/>
                  </a:cubicBezTo>
                  <a:cubicBezTo>
                    <a:pt x="77" y="209"/>
                    <a:pt x="84" y="206"/>
                    <a:pt x="83" y="210"/>
                  </a:cubicBezTo>
                  <a:cubicBezTo>
                    <a:pt x="82" y="210"/>
                    <a:pt x="81" y="211"/>
                    <a:pt x="81" y="214"/>
                  </a:cubicBezTo>
                  <a:cubicBezTo>
                    <a:pt x="79" y="212"/>
                    <a:pt x="78" y="214"/>
                    <a:pt x="77" y="216"/>
                  </a:cubicBezTo>
                  <a:cubicBezTo>
                    <a:pt x="75" y="214"/>
                    <a:pt x="75" y="214"/>
                    <a:pt x="75" y="214"/>
                  </a:cubicBezTo>
                  <a:cubicBezTo>
                    <a:pt x="74" y="217"/>
                    <a:pt x="75" y="218"/>
                    <a:pt x="75" y="219"/>
                  </a:cubicBezTo>
                  <a:cubicBezTo>
                    <a:pt x="74" y="220"/>
                    <a:pt x="73" y="221"/>
                    <a:pt x="73" y="221"/>
                  </a:cubicBezTo>
                  <a:cubicBezTo>
                    <a:pt x="72" y="221"/>
                    <a:pt x="71" y="220"/>
                    <a:pt x="70" y="220"/>
                  </a:cubicBezTo>
                  <a:cubicBezTo>
                    <a:pt x="70" y="220"/>
                    <a:pt x="71" y="220"/>
                    <a:pt x="71" y="221"/>
                  </a:cubicBezTo>
                  <a:cubicBezTo>
                    <a:pt x="72" y="221"/>
                    <a:pt x="73" y="222"/>
                    <a:pt x="73" y="223"/>
                  </a:cubicBezTo>
                  <a:cubicBezTo>
                    <a:pt x="72" y="223"/>
                    <a:pt x="72" y="223"/>
                    <a:pt x="72" y="224"/>
                  </a:cubicBezTo>
                  <a:cubicBezTo>
                    <a:pt x="71" y="224"/>
                    <a:pt x="70" y="225"/>
                    <a:pt x="69" y="226"/>
                  </a:cubicBezTo>
                  <a:cubicBezTo>
                    <a:pt x="68" y="225"/>
                    <a:pt x="69" y="224"/>
                    <a:pt x="69" y="223"/>
                  </a:cubicBezTo>
                  <a:cubicBezTo>
                    <a:pt x="69" y="223"/>
                    <a:pt x="69" y="224"/>
                    <a:pt x="68" y="224"/>
                  </a:cubicBezTo>
                  <a:cubicBezTo>
                    <a:pt x="68" y="225"/>
                    <a:pt x="67" y="225"/>
                    <a:pt x="67" y="225"/>
                  </a:cubicBezTo>
                  <a:cubicBezTo>
                    <a:pt x="66" y="225"/>
                    <a:pt x="67" y="225"/>
                    <a:pt x="67" y="224"/>
                  </a:cubicBezTo>
                  <a:cubicBezTo>
                    <a:pt x="65" y="225"/>
                    <a:pt x="67" y="227"/>
                    <a:pt x="63" y="228"/>
                  </a:cubicBezTo>
                  <a:cubicBezTo>
                    <a:pt x="63" y="228"/>
                    <a:pt x="63" y="228"/>
                    <a:pt x="62" y="228"/>
                  </a:cubicBezTo>
                  <a:cubicBezTo>
                    <a:pt x="61" y="228"/>
                    <a:pt x="60" y="228"/>
                    <a:pt x="60" y="227"/>
                  </a:cubicBezTo>
                  <a:cubicBezTo>
                    <a:pt x="59" y="226"/>
                    <a:pt x="58" y="225"/>
                    <a:pt x="56" y="227"/>
                  </a:cubicBezTo>
                  <a:cubicBezTo>
                    <a:pt x="56" y="226"/>
                    <a:pt x="57" y="225"/>
                    <a:pt x="57" y="224"/>
                  </a:cubicBezTo>
                  <a:cubicBezTo>
                    <a:pt x="56" y="225"/>
                    <a:pt x="55" y="226"/>
                    <a:pt x="54" y="226"/>
                  </a:cubicBezTo>
                  <a:cubicBezTo>
                    <a:pt x="53" y="227"/>
                    <a:pt x="52" y="227"/>
                    <a:pt x="49" y="229"/>
                  </a:cubicBezTo>
                  <a:cubicBezTo>
                    <a:pt x="49" y="229"/>
                    <a:pt x="49" y="227"/>
                    <a:pt x="49" y="227"/>
                  </a:cubicBezTo>
                  <a:cubicBezTo>
                    <a:pt x="49" y="228"/>
                    <a:pt x="47" y="229"/>
                    <a:pt x="45" y="230"/>
                  </a:cubicBezTo>
                  <a:cubicBezTo>
                    <a:pt x="43" y="231"/>
                    <a:pt x="41" y="232"/>
                    <a:pt x="38" y="233"/>
                  </a:cubicBezTo>
                  <a:cubicBezTo>
                    <a:pt x="37" y="234"/>
                    <a:pt x="37" y="235"/>
                    <a:pt x="37" y="235"/>
                  </a:cubicBezTo>
                  <a:cubicBezTo>
                    <a:pt x="30" y="236"/>
                    <a:pt x="30" y="236"/>
                    <a:pt x="30" y="236"/>
                  </a:cubicBezTo>
                  <a:cubicBezTo>
                    <a:pt x="30" y="236"/>
                    <a:pt x="32" y="235"/>
                    <a:pt x="34" y="234"/>
                  </a:cubicBezTo>
                  <a:cubicBezTo>
                    <a:pt x="34" y="234"/>
                    <a:pt x="33" y="235"/>
                    <a:pt x="32" y="235"/>
                  </a:cubicBezTo>
                  <a:cubicBezTo>
                    <a:pt x="32" y="234"/>
                    <a:pt x="36" y="232"/>
                    <a:pt x="39" y="231"/>
                  </a:cubicBezTo>
                  <a:cubicBezTo>
                    <a:pt x="39" y="231"/>
                    <a:pt x="38" y="232"/>
                    <a:pt x="38" y="232"/>
                  </a:cubicBezTo>
                  <a:cubicBezTo>
                    <a:pt x="42" y="231"/>
                    <a:pt x="45" y="229"/>
                    <a:pt x="47" y="228"/>
                  </a:cubicBezTo>
                  <a:cubicBezTo>
                    <a:pt x="46" y="228"/>
                    <a:pt x="45" y="228"/>
                    <a:pt x="45" y="228"/>
                  </a:cubicBezTo>
                  <a:cubicBezTo>
                    <a:pt x="46" y="228"/>
                    <a:pt x="46" y="228"/>
                    <a:pt x="46" y="227"/>
                  </a:cubicBezTo>
                  <a:cubicBezTo>
                    <a:pt x="47" y="227"/>
                    <a:pt x="46" y="228"/>
                    <a:pt x="44" y="228"/>
                  </a:cubicBezTo>
                  <a:cubicBezTo>
                    <a:pt x="44" y="228"/>
                    <a:pt x="45" y="228"/>
                    <a:pt x="46" y="227"/>
                  </a:cubicBezTo>
                  <a:cubicBezTo>
                    <a:pt x="47" y="226"/>
                    <a:pt x="48" y="225"/>
                    <a:pt x="48" y="225"/>
                  </a:cubicBezTo>
                  <a:cubicBezTo>
                    <a:pt x="46" y="227"/>
                    <a:pt x="46" y="227"/>
                    <a:pt x="46" y="227"/>
                  </a:cubicBezTo>
                  <a:cubicBezTo>
                    <a:pt x="46" y="227"/>
                    <a:pt x="46" y="226"/>
                    <a:pt x="46" y="226"/>
                  </a:cubicBezTo>
                  <a:cubicBezTo>
                    <a:pt x="46" y="225"/>
                    <a:pt x="46" y="225"/>
                    <a:pt x="46" y="225"/>
                  </a:cubicBezTo>
                  <a:cubicBezTo>
                    <a:pt x="43" y="226"/>
                    <a:pt x="39" y="227"/>
                    <a:pt x="35" y="229"/>
                  </a:cubicBezTo>
                  <a:cubicBezTo>
                    <a:pt x="31" y="229"/>
                    <a:pt x="29" y="229"/>
                    <a:pt x="31" y="226"/>
                  </a:cubicBezTo>
                  <a:cubicBezTo>
                    <a:pt x="34" y="226"/>
                    <a:pt x="37" y="224"/>
                    <a:pt x="42" y="223"/>
                  </a:cubicBezTo>
                  <a:cubicBezTo>
                    <a:pt x="39" y="224"/>
                    <a:pt x="39" y="225"/>
                    <a:pt x="39" y="225"/>
                  </a:cubicBezTo>
                  <a:cubicBezTo>
                    <a:pt x="40" y="225"/>
                    <a:pt x="41" y="225"/>
                    <a:pt x="40" y="226"/>
                  </a:cubicBezTo>
                  <a:cubicBezTo>
                    <a:pt x="41" y="225"/>
                    <a:pt x="44" y="224"/>
                    <a:pt x="44" y="224"/>
                  </a:cubicBezTo>
                  <a:cubicBezTo>
                    <a:pt x="44" y="224"/>
                    <a:pt x="44" y="224"/>
                    <a:pt x="43" y="224"/>
                  </a:cubicBezTo>
                  <a:cubicBezTo>
                    <a:pt x="42" y="224"/>
                    <a:pt x="42" y="224"/>
                    <a:pt x="42" y="224"/>
                  </a:cubicBezTo>
                  <a:cubicBezTo>
                    <a:pt x="46" y="222"/>
                    <a:pt x="45" y="222"/>
                    <a:pt x="47" y="221"/>
                  </a:cubicBezTo>
                  <a:cubicBezTo>
                    <a:pt x="39" y="224"/>
                    <a:pt x="44" y="220"/>
                    <a:pt x="44" y="219"/>
                  </a:cubicBezTo>
                  <a:cubicBezTo>
                    <a:pt x="46" y="219"/>
                    <a:pt x="48" y="219"/>
                    <a:pt x="46" y="220"/>
                  </a:cubicBezTo>
                  <a:cubicBezTo>
                    <a:pt x="49" y="219"/>
                    <a:pt x="48" y="219"/>
                    <a:pt x="46" y="219"/>
                  </a:cubicBezTo>
                  <a:cubicBezTo>
                    <a:pt x="45" y="219"/>
                    <a:pt x="44" y="218"/>
                    <a:pt x="46" y="217"/>
                  </a:cubicBezTo>
                  <a:cubicBezTo>
                    <a:pt x="46" y="218"/>
                    <a:pt x="45" y="218"/>
                    <a:pt x="46" y="218"/>
                  </a:cubicBezTo>
                  <a:cubicBezTo>
                    <a:pt x="45" y="217"/>
                    <a:pt x="49" y="215"/>
                    <a:pt x="50" y="216"/>
                  </a:cubicBezTo>
                  <a:cubicBezTo>
                    <a:pt x="49" y="216"/>
                    <a:pt x="49" y="216"/>
                    <a:pt x="49" y="216"/>
                  </a:cubicBezTo>
                  <a:cubicBezTo>
                    <a:pt x="51" y="215"/>
                    <a:pt x="52" y="214"/>
                    <a:pt x="53" y="212"/>
                  </a:cubicBezTo>
                  <a:cubicBezTo>
                    <a:pt x="54" y="211"/>
                    <a:pt x="54" y="211"/>
                    <a:pt x="55" y="210"/>
                  </a:cubicBezTo>
                  <a:cubicBezTo>
                    <a:pt x="55" y="209"/>
                    <a:pt x="55" y="209"/>
                    <a:pt x="56" y="208"/>
                  </a:cubicBezTo>
                  <a:cubicBezTo>
                    <a:pt x="56" y="207"/>
                    <a:pt x="56" y="206"/>
                    <a:pt x="56" y="205"/>
                  </a:cubicBezTo>
                  <a:cubicBezTo>
                    <a:pt x="56" y="205"/>
                    <a:pt x="58" y="208"/>
                    <a:pt x="58" y="209"/>
                  </a:cubicBezTo>
                  <a:cubicBezTo>
                    <a:pt x="57" y="194"/>
                    <a:pt x="57" y="194"/>
                    <a:pt x="57" y="194"/>
                  </a:cubicBezTo>
                  <a:cubicBezTo>
                    <a:pt x="59" y="197"/>
                    <a:pt x="66" y="200"/>
                    <a:pt x="64" y="204"/>
                  </a:cubicBezTo>
                  <a:cubicBezTo>
                    <a:pt x="65" y="203"/>
                    <a:pt x="66" y="202"/>
                    <a:pt x="68" y="200"/>
                  </a:cubicBezTo>
                  <a:cubicBezTo>
                    <a:pt x="67" y="200"/>
                    <a:pt x="63" y="198"/>
                    <a:pt x="64" y="197"/>
                  </a:cubicBezTo>
                  <a:cubicBezTo>
                    <a:pt x="68" y="197"/>
                    <a:pt x="67" y="197"/>
                    <a:pt x="71" y="196"/>
                  </a:cubicBezTo>
                  <a:cubicBezTo>
                    <a:pt x="70" y="197"/>
                    <a:pt x="68" y="192"/>
                    <a:pt x="69" y="191"/>
                  </a:cubicBezTo>
                  <a:cubicBezTo>
                    <a:pt x="70" y="192"/>
                    <a:pt x="73" y="194"/>
                    <a:pt x="72" y="195"/>
                  </a:cubicBezTo>
                  <a:cubicBezTo>
                    <a:pt x="73" y="188"/>
                    <a:pt x="73" y="188"/>
                    <a:pt x="73" y="188"/>
                  </a:cubicBezTo>
                  <a:cubicBezTo>
                    <a:pt x="72" y="190"/>
                    <a:pt x="75" y="191"/>
                    <a:pt x="77" y="191"/>
                  </a:cubicBezTo>
                  <a:cubicBezTo>
                    <a:pt x="77" y="191"/>
                    <a:pt x="77" y="191"/>
                    <a:pt x="77" y="190"/>
                  </a:cubicBezTo>
                  <a:cubicBezTo>
                    <a:pt x="78" y="190"/>
                    <a:pt x="79" y="189"/>
                    <a:pt x="80" y="188"/>
                  </a:cubicBezTo>
                  <a:cubicBezTo>
                    <a:pt x="80" y="188"/>
                    <a:pt x="80" y="187"/>
                    <a:pt x="81" y="187"/>
                  </a:cubicBezTo>
                  <a:cubicBezTo>
                    <a:pt x="81" y="187"/>
                    <a:pt x="81" y="186"/>
                    <a:pt x="81" y="186"/>
                  </a:cubicBezTo>
                  <a:cubicBezTo>
                    <a:pt x="80" y="187"/>
                    <a:pt x="80" y="187"/>
                    <a:pt x="79" y="188"/>
                  </a:cubicBezTo>
                  <a:cubicBezTo>
                    <a:pt x="79" y="187"/>
                    <a:pt x="79" y="187"/>
                    <a:pt x="79" y="187"/>
                  </a:cubicBezTo>
                  <a:cubicBezTo>
                    <a:pt x="79" y="187"/>
                    <a:pt x="79" y="187"/>
                    <a:pt x="79" y="187"/>
                  </a:cubicBezTo>
                  <a:cubicBezTo>
                    <a:pt x="80" y="187"/>
                    <a:pt x="80" y="186"/>
                    <a:pt x="80" y="186"/>
                  </a:cubicBezTo>
                  <a:cubicBezTo>
                    <a:pt x="80" y="185"/>
                    <a:pt x="81" y="185"/>
                    <a:pt x="81" y="184"/>
                  </a:cubicBezTo>
                  <a:cubicBezTo>
                    <a:pt x="81" y="183"/>
                    <a:pt x="81" y="182"/>
                    <a:pt x="80" y="181"/>
                  </a:cubicBezTo>
                  <a:cubicBezTo>
                    <a:pt x="80" y="179"/>
                    <a:pt x="80" y="177"/>
                    <a:pt x="82" y="175"/>
                  </a:cubicBezTo>
                  <a:cubicBezTo>
                    <a:pt x="82" y="176"/>
                    <a:pt x="85" y="180"/>
                    <a:pt x="87" y="178"/>
                  </a:cubicBezTo>
                  <a:cubicBezTo>
                    <a:pt x="86" y="175"/>
                    <a:pt x="83" y="166"/>
                    <a:pt x="85" y="161"/>
                  </a:cubicBezTo>
                  <a:cubicBezTo>
                    <a:pt x="86" y="161"/>
                    <a:pt x="86" y="161"/>
                    <a:pt x="86" y="161"/>
                  </a:cubicBezTo>
                  <a:cubicBezTo>
                    <a:pt x="88" y="157"/>
                    <a:pt x="88" y="157"/>
                    <a:pt x="88" y="157"/>
                  </a:cubicBezTo>
                  <a:cubicBezTo>
                    <a:pt x="89" y="161"/>
                    <a:pt x="90" y="171"/>
                    <a:pt x="90" y="176"/>
                  </a:cubicBezTo>
                  <a:cubicBezTo>
                    <a:pt x="92" y="175"/>
                    <a:pt x="91" y="177"/>
                    <a:pt x="93" y="174"/>
                  </a:cubicBezTo>
                  <a:cubicBezTo>
                    <a:pt x="95" y="174"/>
                    <a:pt x="93" y="177"/>
                    <a:pt x="93" y="177"/>
                  </a:cubicBezTo>
                  <a:cubicBezTo>
                    <a:pt x="98" y="172"/>
                    <a:pt x="98" y="172"/>
                    <a:pt x="98" y="172"/>
                  </a:cubicBezTo>
                  <a:cubicBezTo>
                    <a:pt x="96" y="171"/>
                    <a:pt x="100" y="166"/>
                    <a:pt x="98" y="165"/>
                  </a:cubicBezTo>
                  <a:cubicBezTo>
                    <a:pt x="95" y="173"/>
                    <a:pt x="95" y="173"/>
                    <a:pt x="95" y="173"/>
                  </a:cubicBezTo>
                  <a:cubicBezTo>
                    <a:pt x="93" y="171"/>
                    <a:pt x="92" y="164"/>
                    <a:pt x="96" y="161"/>
                  </a:cubicBezTo>
                  <a:cubicBezTo>
                    <a:pt x="98" y="160"/>
                    <a:pt x="99" y="164"/>
                    <a:pt x="100" y="165"/>
                  </a:cubicBezTo>
                  <a:cubicBezTo>
                    <a:pt x="100" y="164"/>
                    <a:pt x="102" y="160"/>
                    <a:pt x="103" y="160"/>
                  </a:cubicBezTo>
                  <a:cubicBezTo>
                    <a:pt x="102" y="163"/>
                    <a:pt x="102" y="163"/>
                    <a:pt x="102" y="163"/>
                  </a:cubicBezTo>
                  <a:cubicBezTo>
                    <a:pt x="105" y="161"/>
                    <a:pt x="103" y="157"/>
                    <a:pt x="107" y="156"/>
                  </a:cubicBezTo>
                  <a:cubicBezTo>
                    <a:pt x="108" y="155"/>
                    <a:pt x="112" y="155"/>
                    <a:pt x="111" y="154"/>
                  </a:cubicBezTo>
                  <a:cubicBezTo>
                    <a:pt x="107" y="153"/>
                    <a:pt x="100" y="148"/>
                    <a:pt x="99" y="145"/>
                  </a:cubicBezTo>
                  <a:cubicBezTo>
                    <a:pt x="99" y="145"/>
                    <a:pt x="105" y="142"/>
                    <a:pt x="107" y="142"/>
                  </a:cubicBezTo>
                  <a:cubicBezTo>
                    <a:pt x="110" y="142"/>
                    <a:pt x="110" y="148"/>
                    <a:pt x="112" y="148"/>
                  </a:cubicBezTo>
                  <a:cubicBezTo>
                    <a:pt x="112" y="148"/>
                    <a:pt x="112" y="146"/>
                    <a:pt x="112" y="146"/>
                  </a:cubicBezTo>
                  <a:cubicBezTo>
                    <a:pt x="113" y="145"/>
                    <a:pt x="113" y="147"/>
                    <a:pt x="115" y="145"/>
                  </a:cubicBezTo>
                  <a:cubicBezTo>
                    <a:pt x="113" y="143"/>
                    <a:pt x="119" y="141"/>
                    <a:pt x="114" y="143"/>
                  </a:cubicBezTo>
                  <a:cubicBezTo>
                    <a:pt x="115" y="140"/>
                    <a:pt x="116" y="141"/>
                    <a:pt x="118" y="138"/>
                  </a:cubicBezTo>
                  <a:cubicBezTo>
                    <a:pt x="116" y="138"/>
                    <a:pt x="116" y="132"/>
                    <a:pt x="117" y="130"/>
                  </a:cubicBezTo>
                  <a:cubicBezTo>
                    <a:pt x="117" y="130"/>
                    <a:pt x="118" y="130"/>
                    <a:pt x="119" y="130"/>
                  </a:cubicBezTo>
                  <a:cubicBezTo>
                    <a:pt x="123" y="126"/>
                    <a:pt x="126" y="125"/>
                    <a:pt x="129" y="121"/>
                  </a:cubicBezTo>
                  <a:cubicBezTo>
                    <a:pt x="130" y="121"/>
                    <a:pt x="133" y="119"/>
                    <a:pt x="133" y="121"/>
                  </a:cubicBezTo>
                  <a:cubicBezTo>
                    <a:pt x="133" y="120"/>
                    <a:pt x="133" y="118"/>
                    <a:pt x="134" y="117"/>
                  </a:cubicBezTo>
                  <a:cubicBezTo>
                    <a:pt x="139" y="115"/>
                    <a:pt x="131" y="121"/>
                    <a:pt x="136" y="120"/>
                  </a:cubicBezTo>
                  <a:cubicBezTo>
                    <a:pt x="135" y="119"/>
                    <a:pt x="137" y="114"/>
                    <a:pt x="138" y="112"/>
                  </a:cubicBezTo>
                  <a:cubicBezTo>
                    <a:pt x="135" y="112"/>
                    <a:pt x="134" y="117"/>
                    <a:pt x="132" y="119"/>
                  </a:cubicBezTo>
                  <a:cubicBezTo>
                    <a:pt x="131" y="118"/>
                    <a:pt x="130" y="117"/>
                    <a:pt x="130" y="115"/>
                  </a:cubicBezTo>
                  <a:cubicBezTo>
                    <a:pt x="129" y="113"/>
                    <a:pt x="129" y="112"/>
                    <a:pt x="129" y="110"/>
                  </a:cubicBezTo>
                  <a:cubicBezTo>
                    <a:pt x="130" y="108"/>
                    <a:pt x="133" y="109"/>
                    <a:pt x="133" y="109"/>
                  </a:cubicBezTo>
                  <a:cubicBezTo>
                    <a:pt x="133" y="108"/>
                    <a:pt x="133" y="108"/>
                    <a:pt x="133" y="108"/>
                  </a:cubicBezTo>
                  <a:cubicBezTo>
                    <a:pt x="131" y="106"/>
                    <a:pt x="128" y="106"/>
                    <a:pt x="126" y="106"/>
                  </a:cubicBezTo>
                  <a:cubicBezTo>
                    <a:pt x="124" y="105"/>
                    <a:pt x="123" y="106"/>
                    <a:pt x="123" y="104"/>
                  </a:cubicBezTo>
                  <a:cubicBezTo>
                    <a:pt x="123" y="102"/>
                    <a:pt x="124" y="102"/>
                    <a:pt x="124" y="101"/>
                  </a:cubicBezTo>
                  <a:cubicBezTo>
                    <a:pt x="125" y="100"/>
                    <a:pt x="126" y="100"/>
                    <a:pt x="127" y="99"/>
                  </a:cubicBezTo>
                  <a:cubicBezTo>
                    <a:pt x="130" y="101"/>
                    <a:pt x="129" y="103"/>
                    <a:pt x="131" y="105"/>
                  </a:cubicBezTo>
                  <a:cubicBezTo>
                    <a:pt x="131" y="105"/>
                    <a:pt x="130" y="103"/>
                    <a:pt x="130" y="103"/>
                  </a:cubicBezTo>
                  <a:cubicBezTo>
                    <a:pt x="131" y="103"/>
                    <a:pt x="134" y="104"/>
                    <a:pt x="134" y="105"/>
                  </a:cubicBezTo>
                  <a:cubicBezTo>
                    <a:pt x="134" y="104"/>
                    <a:pt x="132" y="102"/>
                    <a:pt x="129" y="99"/>
                  </a:cubicBezTo>
                  <a:cubicBezTo>
                    <a:pt x="126" y="96"/>
                    <a:pt x="122" y="93"/>
                    <a:pt x="121" y="91"/>
                  </a:cubicBezTo>
                  <a:cubicBezTo>
                    <a:pt x="119" y="90"/>
                    <a:pt x="117" y="90"/>
                    <a:pt x="117" y="91"/>
                  </a:cubicBezTo>
                  <a:cubicBezTo>
                    <a:pt x="119" y="92"/>
                    <a:pt x="119" y="92"/>
                    <a:pt x="119" y="92"/>
                  </a:cubicBezTo>
                  <a:cubicBezTo>
                    <a:pt x="119" y="94"/>
                    <a:pt x="115" y="91"/>
                    <a:pt x="116" y="94"/>
                  </a:cubicBezTo>
                  <a:cubicBezTo>
                    <a:pt x="113" y="93"/>
                    <a:pt x="110" y="92"/>
                    <a:pt x="108" y="89"/>
                  </a:cubicBezTo>
                  <a:cubicBezTo>
                    <a:pt x="109" y="87"/>
                    <a:pt x="109" y="87"/>
                    <a:pt x="109" y="87"/>
                  </a:cubicBezTo>
                  <a:cubicBezTo>
                    <a:pt x="108" y="87"/>
                    <a:pt x="110" y="89"/>
                    <a:pt x="111" y="89"/>
                  </a:cubicBezTo>
                  <a:cubicBezTo>
                    <a:pt x="109" y="89"/>
                    <a:pt x="109" y="83"/>
                    <a:pt x="105" y="84"/>
                  </a:cubicBezTo>
                  <a:cubicBezTo>
                    <a:pt x="106" y="87"/>
                    <a:pt x="106" y="87"/>
                    <a:pt x="106" y="87"/>
                  </a:cubicBezTo>
                  <a:cubicBezTo>
                    <a:pt x="103" y="87"/>
                    <a:pt x="99" y="86"/>
                    <a:pt x="97" y="83"/>
                  </a:cubicBezTo>
                  <a:cubicBezTo>
                    <a:pt x="97" y="86"/>
                    <a:pt x="98" y="84"/>
                    <a:pt x="98" y="87"/>
                  </a:cubicBezTo>
                  <a:cubicBezTo>
                    <a:pt x="99" y="83"/>
                    <a:pt x="104" y="93"/>
                    <a:pt x="104" y="88"/>
                  </a:cubicBezTo>
                  <a:cubicBezTo>
                    <a:pt x="104" y="92"/>
                    <a:pt x="106" y="92"/>
                    <a:pt x="107" y="96"/>
                  </a:cubicBezTo>
                  <a:cubicBezTo>
                    <a:pt x="107" y="96"/>
                    <a:pt x="107" y="94"/>
                    <a:pt x="109" y="97"/>
                  </a:cubicBezTo>
                  <a:cubicBezTo>
                    <a:pt x="109" y="97"/>
                    <a:pt x="109" y="96"/>
                    <a:pt x="110" y="96"/>
                  </a:cubicBezTo>
                  <a:cubicBezTo>
                    <a:pt x="110" y="97"/>
                    <a:pt x="110" y="97"/>
                    <a:pt x="110" y="97"/>
                  </a:cubicBezTo>
                  <a:cubicBezTo>
                    <a:pt x="110" y="96"/>
                    <a:pt x="110" y="96"/>
                    <a:pt x="110" y="96"/>
                  </a:cubicBezTo>
                  <a:cubicBezTo>
                    <a:pt x="110" y="96"/>
                    <a:pt x="110" y="96"/>
                    <a:pt x="110" y="96"/>
                  </a:cubicBezTo>
                  <a:cubicBezTo>
                    <a:pt x="109" y="96"/>
                    <a:pt x="109" y="95"/>
                    <a:pt x="109" y="95"/>
                  </a:cubicBezTo>
                  <a:cubicBezTo>
                    <a:pt x="112" y="94"/>
                    <a:pt x="115" y="97"/>
                    <a:pt x="117" y="97"/>
                  </a:cubicBezTo>
                  <a:cubicBezTo>
                    <a:pt x="118" y="99"/>
                    <a:pt x="116" y="98"/>
                    <a:pt x="116" y="99"/>
                  </a:cubicBezTo>
                  <a:cubicBezTo>
                    <a:pt x="118" y="99"/>
                    <a:pt x="118" y="99"/>
                    <a:pt x="118" y="99"/>
                  </a:cubicBezTo>
                  <a:cubicBezTo>
                    <a:pt x="117" y="101"/>
                    <a:pt x="120" y="104"/>
                    <a:pt x="116" y="103"/>
                  </a:cubicBezTo>
                  <a:cubicBezTo>
                    <a:pt x="119" y="105"/>
                    <a:pt x="119" y="105"/>
                    <a:pt x="119" y="105"/>
                  </a:cubicBezTo>
                  <a:cubicBezTo>
                    <a:pt x="119" y="106"/>
                    <a:pt x="119" y="107"/>
                    <a:pt x="119" y="107"/>
                  </a:cubicBezTo>
                  <a:cubicBezTo>
                    <a:pt x="119" y="107"/>
                    <a:pt x="120" y="107"/>
                    <a:pt x="120" y="107"/>
                  </a:cubicBezTo>
                  <a:cubicBezTo>
                    <a:pt x="120" y="108"/>
                    <a:pt x="123" y="107"/>
                    <a:pt x="121" y="108"/>
                  </a:cubicBezTo>
                  <a:cubicBezTo>
                    <a:pt x="121" y="107"/>
                    <a:pt x="124" y="108"/>
                    <a:pt x="124" y="109"/>
                  </a:cubicBezTo>
                  <a:cubicBezTo>
                    <a:pt x="124" y="109"/>
                    <a:pt x="124" y="109"/>
                    <a:pt x="124" y="109"/>
                  </a:cubicBezTo>
                  <a:cubicBezTo>
                    <a:pt x="124" y="109"/>
                    <a:pt x="124" y="109"/>
                    <a:pt x="124" y="109"/>
                  </a:cubicBezTo>
                  <a:cubicBezTo>
                    <a:pt x="123" y="110"/>
                    <a:pt x="124" y="113"/>
                    <a:pt x="119" y="114"/>
                  </a:cubicBezTo>
                  <a:cubicBezTo>
                    <a:pt x="119" y="115"/>
                    <a:pt x="118" y="117"/>
                    <a:pt x="115" y="119"/>
                  </a:cubicBezTo>
                  <a:cubicBezTo>
                    <a:pt x="114" y="119"/>
                    <a:pt x="114" y="119"/>
                    <a:pt x="114" y="119"/>
                  </a:cubicBezTo>
                  <a:cubicBezTo>
                    <a:pt x="113" y="121"/>
                    <a:pt x="108" y="123"/>
                    <a:pt x="109" y="125"/>
                  </a:cubicBezTo>
                  <a:cubicBezTo>
                    <a:pt x="104" y="124"/>
                    <a:pt x="100" y="133"/>
                    <a:pt x="97" y="136"/>
                  </a:cubicBezTo>
                  <a:cubicBezTo>
                    <a:pt x="99" y="137"/>
                    <a:pt x="99" y="137"/>
                    <a:pt x="99" y="137"/>
                  </a:cubicBezTo>
                  <a:cubicBezTo>
                    <a:pt x="97" y="139"/>
                    <a:pt x="95" y="142"/>
                    <a:pt x="94" y="145"/>
                  </a:cubicBezTo>
                  <a:cubicBezTo>
                    <a:pt x="95" y="146"/>
                    <a:pt x="95" y="146"/>
                    <a:pt x="95" y="146"/>
                  </a:cubicBezTo>
                  <a:cubicBezTo>
                    <a:pt x="94" y="149"/>
                    <a:pt x="89" y="151"/>
                    <a:pt x="86" y="155"/>
                  </a:cubicBezTo>
                  <a:cubicBezTo>
                    <a:pt x="86" y="154"/>
                    <a:pt x="87" y="153"/>
                    <a:pt x="88" y="153"/>
                  </a:cubicBezTo>
                  <a:cubicBezTo>
                    <a:pt x="81" y="155"/>
                    <a:pt x="82" y="164"/>
                    <a:pt x="76" y="166"/>
                  </a:cubicBezTo>
                  <a:cubicBezTo>
                    <a:pt x="76" y="168"/>
                    <a:pt x="75" y="168"/>
                    <a:pt x="74" y="168"/>
                  </a:cubicBezTo>
                  <a:cubicBezTo>
                    <a:pt x="74" y="168"/>
                    <a:pt x="74" y="168"/>
                    <a:pt x="74" y="168"/>
                  </a:cubicBezTo>
                  <a:cubicBezTo>
                    <a:pt x="74" y="168"/>
                    <a:pt x="74" y="168"/>
                    <a:pt x="74" y="169"/>
                  </a:cubicBezTo>
                  <a:cubicBezTo>
                    <a:pt x="73" y="169"/>
                    <a:pt x="73" y="169"/>
                    <a:pt x="72" y="169"/>
                  </a:cubicBezTo>
                  <a:cubicBezTo>
                    <a:pt x="73" y="169"/>
                    <a:pt x="73" y="169"/>
                    <a:pt x="74" y="169"/>
                  </a:cubicBezTo>
                  <a:cubicBezTo>
                    <a:pt x="73" y="170"/>
                    <a:pt x="72" y="171"/>
                    <a:pt x="72" y="172"/>
                  </a:cubicBezTo>
                  <a:cubicBezTo>
                    <a:pt x="70" y="172"/>
                    <a:pt x="70" y="172"/>
                    <a:pt x="70" y="172"/>
                  </a:cubicBezTo>
                  <a:cubicBezTo>
                    <a:pt x="70" y="172"/>
                    <a:pt x="70" y="172"/>
                    <a:pt x="70" y="172"/>
                  </a:cubicBezTo>
                  <a:cubicBezTo>
                    <a:pt x="68" y="173"/>
                    <a:pt x="69" y="173"/>
                    <a:pt x="71" y="174"/>
                  </a:cubicBezTo>
                  <a:cubicBezTo>
                    <a:pt x="71" y="174"/>
                    <a:pt x="71" y="175"/>
                    <a:pt x="71" y="176"/>
                  </a:cubicBezTo>
                  <a:cubicBezTo>
                    <a:pt x="70" y="176"/>
                    <a:pt x="69" y="176"/>
                    <a:pt x="69" y="176"/>
                  </a:cubicBezTo>
                  <a:cubicBezTo>
                    <a:pt x="68" y="177"/>
                    <a:pt x="68" y="177"/>
                    <a:pt x="68" y="178"/>
                  </a:cubicBezTo>
                  <a:cubicBezTo>
                    <a:pt x="68" y="178"/>
                    <a:pt x="68" y="178"/>
                    <a:pt x="67" y="178"/>
                  </a:cubicBezTo>
                  <a:cubicBezTo>
                    <a:pt x="67" y="178"/>
                    <a:pt x="66" y="178"/>
                    <a:pt x="66" y="178"/>
                  </a:cubicBezTo>
                  <a:cubicBezTo>
                    <a:pt x="66" y="180"/>
                    <a:pt x="61" y="184"/>
                    <a:pt x="63" y="187"/>
                  </a:cubicBezTo>
                  <a:cubicBezTo>
                    <a:pt x="63" y="187"/>
                    <a:pt x="62" y="187"/>
                    <a:pt x="63" y="186"/>
                  </a:cubicBezTo>
                  <a:cubicBezTo>
                    <a:pt x="61" y="187"/>
                    <a:pt x="60" y="188"/>
                    <a:pt x="60" y="190"/>
                  </a:cubicBezTo>
                  <a:cubicBezTo>
                    <a:pt x="57" y="189"/>
                    <a:pt x="57" y="189"/>
                    <a:pt x="57" y="189"/>
                  </a:cubicBezTo>
                  <a:cubicBezTo>
                    <a:pt x="57" y="194"/>
                    <a:pt x="57" y="194"/>
                    <a:pt x="57" y="194"/>
                  </a:cubicBezTo>
                  <a:cubicBezTo>
                    <a:pt x="54" y="194"/>
                    <a:pt x="53" y="194"/>
                    <a:pt x="53" y="191"/>
                  </a:cubicBezTo>
                  <a:cubicBezTo>
                    <a:pt x="52" y="197"/>
                    <a:pt x="51" y="195"/>
                    <a:pt x="50" y="200"/>
                  </a:cubicBezTo>
                  <a:cubicBezTo>
                    <a:pt x="49" y="199"/>
                    <a:pt x="49" y="199"/>
                    <a:pt x="49" y="199"/>
                  </a:cubicBezTo>
                  <a:cubicBezTo>
                    <a:pt x="48" y="200"/>
                    <a:pt x="48" y="204"/>
                    <a:pt x="46" y="203"/>
                  </a:cubicBezTo>
                  <a:cubicBezTo>
                    <a:pt x="43" y="204"/>
                    <a:pt x="39" y="209"/>
                    <a:pt x="33" y="214"/>
                  </a:cubicBezTo>
                  <a:cubicBezTo>
                    <a:pt x="28" y="219"/>
                    <a:pt x="22" y="225"/>
                    <a:pt x="14" y="230"/>
                  </a:cubicBezTo>
                  <a:cubicBezTo>
                    <a:pt x="20" y="228"/>
                    <a:pt x="18" y="230"/>
                    <a:pt x="15" y="231"/>
                  </a:cubicBezTo>
                  <a:cubicBezTo>
                    <a:pt x="12" y="233"/>
                    <a:pt x="9" y="235"/>
                    <a:pt x="13" y="234"/>
                  </a:cubicBezTo>
                  <a:cubicBezTo>
                    <a:pt x="10" y="236"/>
                    <a:pt x="7" y="238"/>
                    <a:pt x="7" y="237"/>
                  </a:cubicBezTo>
                  <a:cubicBezTo>
                    <a:pt x="5" y="239"/>
                    <a:pt x="3" y="241"/>
                    <a:pt x="0" y="243"/>
                  </a:cubicBezTo>
                  <a:cubicBezTo>
                    <a:pt x="3" y="243"/>
                    <a:pt x="5" y="243"/>
                    <a:pt x="11" y="241"/>
                  </a:cubicBezTo>
                  <a:cubicBezTo>
                    <a:pt x="10" y="242"/>
                    <a:pt x="6" y="243"/>
                    <a:pt x="6" y="244"/>
                  </a:cubicBezTo>
                  <a:cubicBezTo>
                    <a:pt x="7" y="243"/>
                    <a:pt x="10" y="243"/>
                    <a:pt x="10" y="243"/>
                  </a:cubicBezTo>
                  <a:cubicBezTo>
                    <a:pt x="9" y="244"/>
                    <a:pt x="7" y="244"/>
                    <a:pt x="4" y="245"/>
                  </a:cubicBezTo>
                  <a:cubicBezTo>
                    <a:pt x="13" y="245"/>
                    <a:pt x="20" y="241"/>
                    <a:pt x="26" y="238"/>
                  </a:cubicBezTo>
                  <a:cubicBezTo>
                    <a:pt x="26" y="239"/>
                    <a:pt x="29" y="239"/>
                    <a:pt x="34" y="237"/>
                  </a:cubicBezTo>
                  <a:cubicBezTo>
                    <a:pt x="34" y="238"/>
                    <a:pt x="34" y="239"/>
                    <a:pt x="29" y="240"/>
                  </a:cubicBezTo>
                  <a:cubicBezTo>
                    <a:pt x="31" y="240"/>
                    <a:pt x="34" y="240"/>
                    <a:pt x="37" y="240"/>
                  </a:cubicBezTo>
                  <a:cubicBezTo>
                    <a:pt x="41" y="240"/>
                    <a:pt x="44" y="240"/>
                    <a:pt x="45" y="239"/>
                  </a:cubicBezTo>
                  <a:cubicBezTo>
                    <a:pt x="45" y="239"/>
                    <a:pt x="48" y="239"/>
                    <a:pt x="49" y="239"/>
                  </a:cubicBezTo>
                  <a:cubicBezTo>
                    <a:pt x="54" y="239"/>
                    <a:pt x="54" y="239"/>
                    <a:pt x="59" y="239"/>
                  </a:cubicBezTo>
                  <a:cubicBezTo>
                    <a:pt x="58" y="238"/>
                    <a:pt x="58" y="238"/>
                    <a:pt x="58" y="238"/>
                  </a:cubicBezTo>
                  <a:cubicBezTo>
                    <a:pt x="60" y="235"/>
                    <a:pt x="62" y="238"/>
                    <a:pt x="65" y="237"/>
                  </a:cubicBezTo>
                  <a:cubicBezTo>
                    <a:pt x="65" y="238"/>
                    <a:pt x="65" y="238"/>
                    <a:pt x="65" y="238"/>
                  </a:cubicBezTo>
                  <a:cubicBezTo>
                    <a:pt x="68" y="239"/>
                    <a:pt x="69" y="238"/>
                    <a:pt x="70" y="238"/>
                  </a:cubicBezTo>
                  <a:cubicBezTo>
                    <a:pt x="71" y="238"/>
                    <a:pt x="71" y="238"/>
                    <a:pt x="76" y="239"/>
                  </a:cubicBezTo>
                  <a:cubicBezTo>
                    <a:pt x="75" y="237"/>
                    <a:pt x="75" y="237"/>
                    <a:pt x="75" y="237"/>
                  </a:cubicBezTo>
                  <a:cubicBezTo>
                    <a:pt x="75" y="235"/>
                    <a:pt x="76" y="235"/>
                    <a:pt x="78" y="236"/>
                  </a:cubicBezTo>
                  <a:cubicBezTo>
                    <a:pt x="79" y="235"/>
                    <a:pt x="83" y="233"/>
                    <a:pt x="84" y="230"/>
                  </a:cubicBezTo>
                  <a:cubicBezTo>
                    <a:pt x="83" y="231"/>
                    <a:pt x="83" y="231"/>
                    <a:pt x="83" y="231"/>
                  </a:cubicBezTo>
                  <a:cubicBezTo>
                    <a:pt x="83" y="230"/>
                    <a:pt x="83" y="230"/>
                    <a:pt x="84" y="229"/>
                  </a:cubicBezTo>
                  <a:cubicBezTo>
                    <a:pt x="85" y="229"/>
                    <a:pt x="86" y="229"/>
                    <a:pt x="87" y="229"/>
                  </a:cubicBezTo>
                  <a:cubicBezTo>
                    <a:pt x="89" y="228"/>
                    <a:pt x="92" y="228"/>
                    <a:pt x="93" y="228"/>
                  </a:cubicBezTo>
                  <a:cubicBezTo>
                    <a:pt x="93" y="227"/>
                    <a:pt x="93" y="229"/>
                    <a:pt x="92" y="229"/>
                  </a:cubicBezTo>
                  <a:cubicBezTo>
                    <a:pt x="98" y="226"/>
                    <a:pt x="91" y="227"/>
                    <a:pt x="93" y="223"/>
                  </a:cubicBezTo>
                  <a:cubicBezTo>
                    <a:pt x="94" y="224"/>
                    <a:pt x="95" y="226"/>
                    <a:pt x="97" y="224"/>
                  </a:cubicBezTo>
                  <a:cubicBezTo>
                    <a:pt x="99" y="224"/>
                    <a:pt x="98" y="215"/>
                    <a:pt x="103" y="213"/>
                  </a:cubicBezTo>
                  <a:cubicBezTo>
                    <a:pt x="101" y="213"/>
                    <a:pt x="100" y="213"/>
                    <a:pt x="100" y="211"/>
                  </a:cubicBezTo>
                  <a:cubicBezTo>
                    <a:pt x="102" y="209"/>
                    <a:pt x="108" y="207"/>
                    <a:pt x="107" y="203"/>
                  </a:cubicBezTo>
                  <a:cubicBezTo>
                    <a:pt x="108" y="203"/>
                    <a:pt x="108" y="203"/>
                    <a:pt x="108" y="203"/>
                  </a:cubicBezTo>
                  <a:cubicBezTo>
                    <a:pt x="109" y="201"/>
                    <a:pt x="112" y="196"/>
                    <a:pt x="111" y="194"/>
                  </a:cubicBezTo>
                  <a:cubicBezTo>
                    <a:pt x="118" y="196"/>
                    <a:pt x="117" y="181"/>
                    <a:pt x="122" y="184"/>
                  </a:cubicBezTo>
                  <a:cubicBezTo>
                    <a:pt x="126" y="179"/>
                    <a:pt x="126" y="179"/>
                    <a:pt x="126" y="179"/>
                  </a:cubicBezTo>
                  <a:cubicBezTo>
                    <a:pt x="126" y="179"/>
                    <a:pt x="126" y="179"/>
                    <a:pt x="126" y="179"/>
                  </a:cubicBezTo>
                  <a:cubicBezTo>
                    <a:pt x="129" y="176"/>
                    <a:pt x="129" y="173"/>
                    <a:pt x="128" y="171"/>
                  </a:cubicBezTo>
                  <a:cubicBezTo>
                    <a:pt x="129" y="171"/>
                    <a:pt x="129" y="172"/>
                    <a:pt x="130" y="172"/>
                  </a:cubicBezTo>
                  <a:cubicBezTo>
                    <a:pt x="135" y="167"/>
                    <a:pt x="135" y="167"/>
                    <a:pt x="136" y="160"/>
                  </a:cubicBezTo>
                  <a:cubicBezTo>
                    <a:pt x="137" y="161"/>
                    <a:pt x="137" y="161"/>
                    <a:pt x="137" y="161"/>
                  </a:cubicBezTo>
                  <a:cubicBezTo>
                    <a:pt x="137" y="159"/>
                    <a:pt x="146" y="155"/>
                    <a:pt x="148" y="149"/>
                  </a:cubicBezTo>
                  <a:cubicBezTo>
                    <a:pt x="148" y="149"/>
                    <a:pt x="148" y="149"/>
                    <a:pt x="148" y="150"/>
                  </a:cubicBezTo>
                  <a:cubicBezTo>
                    <a:pt x="150" y="143"/>
                    <a:pt x="163" y="139"/>
                    <a:pt x="158" y="133"/>
                  </a:cubicBezTo>
                  <a:cubicBezTo>
                    <a:pt x="160" y="128"/>
                    <a:pt x="160" y="128"/>
                    <a:pt x="160" y="128"/>
                  </a:cubicBezTo>
                  <a:cubicBezTo>
                    <a:pt x="156" y="132"/>
                    <a:pt x="158" y="125"/>
                    <a:pt x="155" y="127"/>
                  </a:cubicBezTo>
                  <a:cubicBezTo>
                    <a:pt x="156" y="124"/>
                    <a:pt x="161" y="123"/>
                    <a:pt x="159" y="125"/>
                  </a:cubicBezTo>
                  <a:cubicBezTo>
                    <a:pt x="159" y="126"/>
                    <a:pt x="159" y="126"/>
                    <a:pt x="159" y="126"/>
                  </a:cubicBezTo>
                  <a:cubicBezTo>
                    <a:pt x="161" y="129"/>
                    <a:pt x="164" y="120"/>
                    <a:pt x="166" y="122"/>
                  </a:cubicBezTo>
                  <a:cubicBezTo>
                    <a:pt x="167" y="120"/>
                    <a:pt x="168" y="119"/>
                    <a:pt x="169" y="118"/>
                  </a:cubicBezTo>
                  <a:cubicBezTo>
                    <a:pt x="173" y="113"/>
                    <a:pt x="173" y="113"/>
                    <a:pt x="173" y="113"/>
                  </a:cubicBezTo>
                  <a:cubicBezTo>
                    <a:pt x="176" y="109"/>
                    <a:pt x="179" y="105"/>
                    <a:pt x="182" y="102"/>
                  </a:cubicBezTo>
                  <a:cubicBezTo>
                    <a:pt x="179" y="99"/>
                    <a:pt x="177" y="96"/>
                    <a:pt x="174" y="93"/>
                  </a:cubicBezTo>
                  <a:cubicBezTo>
                    <a:pt x="171" y="90"/>
                    <a:pt x="167" y="87"/>
                    <a:pt x="166" y="85"/>
                  </a:cubicBezTo>
                  <a:cubicBezTo>
                    <a:pt x="165" y="88"/>
                    <a:pt x="165" y="88"/>
                    <a:pt x="165" y="88"/>
                  </a:cubicBezTo>
                  <a:cubicBezTo>
                    <a:pt x="162" y="85"/>
                    <a:pt x="162" y="85"/>
                    <a:pt x="162" y="85"/>
                  </a:cubicBezTo>
                  <a:cubicBezTo>
                    <a:pt x="162" y="84"/>
                    <a:pt x="163" y="83"/>
                    <a:pt x="165" y="85"/>
                  </a:cubicBezTo>
                  <a:cubicBezTo>
                    <a:pt x="165" y="83"/>
                    <a:pt x="160" y="83"/>
                    <a:pt x="160" y="83"/>
                  </a:cubicBezTo>
                  <a:cubicBezTo>
                    <a:pt x="156" y="78"/>
                    <a:pt x="164" y="82"/>
                    <a:pt x="162" y="81"/>
                  </a:cubicBezTo>
                  <a:cubicBezTo>
                    <a:pt x="161" y="79"/>
                    <a:pt x="161" y="79"/>
                    <a:pt x="161" y="79"/>
                  </a:cubicBezTo>
                  <a:cubicBezTo>
                    <a:pt x="161" y="80"/>
                    <a:pt x="161" y="80"/>
                    <a:pt x="161" y="80"/>
                  </a:cubicBezTo>
                  <a:cubicBezTo>
                    <a:pt x="159" y="80"/>
                    <a:pt x="158" y="80"/>
                    <a:pt x="155" y="78"/>
                  </a:cubicBezTo>
                  <a:cubicBezTo>
                    <a:pt x="154" y="76"/>
                    <a:pt x="156" y="76"/>
                    <a:pt x="155" y="75"/>
                  </a:cubicBezTo>
                  <a:cubicBezTo>
                    <a:pt x="155" y="75"/>
                    <a:pt x="155" y="75"/>
                    <a:pt x="154" y="74"/>
                  </a:cubicBezTo>
                  <a:cubicBezTo>
                    <a:pt x="151" y="71"/>
                    <a:pt x="151" y="71"/>
                    <a:pt x="151" y="71"/>
                  </a:cubicBezTo>
                  <a:cubicBezTo>
                    <a:pt x="150" y="74"/>
                    <a:pt x="150" y="74"/>
                    <a:pt x="150" y="74"/>
                  </a:cubicBezTo>
                  <a:cubicBezTo>
                    <a:pt x="148" y="73"/>
                    <a:pt x="147" y="70"/>
                    <a:pt x="147" y="74"/>
                  </a:cubicBezTo>
                  <a:cubicBezTo>
                    <a:pt x="147" y="69"/>
                    <a:pt x="134" y="60"/>
                    <a:pt x="134" y="58"/>
                  </a:cubicBezTo>
                  <a:cubicBezTo>
                    <a:pt x="130" y="57"/>
                    <a:pt x="128" y="55"/>
                    <a:pt x="125" y="52"/>
                  </a:cubicBezTo>
                  <a:cubicBezTo>
                    <a:pt x="126" y="53"/>
                    <a:pt x="124" y="55"/>
                    <a:pt x="122" y="53"/>
                  </a:cubicBezTo>
                  <a:cubicBezTo>
                    <a:pt x="127" y="50"/>
                    <a:pt x="119" y="47"/>
                    <a:pt x="120" y="42"/>
                  </a:cubicBezTo>
                  <a:cubicBezTo>
                    <a:pt x="120" y="46"/>
                    <a:pt x="113" y="37"/>
                    <a:pt x="113" y="42"/>
                  </a:cubicBezTo>
                  <a:cubicBezTo>
                    <a:pt x="111" y="40"/>
                    <a:pt x="114" y="40"/>
                    <a:pt x="113" y="38"/>
                  </a:cubicBezTo>
                  <a:cubicBezTo>
                    <a:pt x="107" y="35"/>
                    <a:pt x="104" y="27"/>
                    <a:pt x="97" y="22"/>
                  </a:cubicBezTo>
                  <a:cubicBezTo>
                    <a:pt x="97" y="23"/>
                    <a:pt x="97" y="24"/>
                    <a:pt x="95" y="24"/>
                  </a:cubicBezTo>
                  <a:cubicBezTo>
                    <a:pt x="94" y="18"/>
                    <a:pt x="94" y="18"/>
                    <a:pt x="94" y="18"/>
                  </a:cubicBezTo>
                  <a:cubicBezTo>
                    <a:pt x="93" y="18"/>
                    <a:pt x="90" y="20"/>
                    <a:pt x="90" y="17"/>
                  </a:cubicBezTo>
                  <a:cubicBezTo>
                    <a:pt x="90" y="17"/>
                    <a:pt x="90" y="18"/>
                    <a:pt x="89" y="18"/>
                  </a:cubicBezTo>
                  <a:cubicBezTo>
                    <a:pt x="87" y="15"/>
                    <a:pt x="85" y="13"/>
                    <a:pt x="83" y="11"/>
                  </a:cubicBezTo>
                  <a:cubicBezTo>
                    <a:pt x="81" y="9"/>
                    <a:pt x="81" y="9"/>
                    <a:pt x="81" y="9"/>
                  </a:cubicBezTo>
                  <a:cubicBezTo>
                    <a:pt x="79" y="7"/>
                    <a:pt x="79" y="7"/>
                    <a:pt x="79" y="7"/>
                  </a:cubicBezTo>
                  <a:cubicBezTo>
                    <a:pt x="74" y="3"/>
                    <a:pt x="74" y="3"/>
                    <a:pt x="74" y="3"/>
                  </a:cubicBezTo>
                  <a:cubicBezTo>
                    <a:pt x="64" y="3"/>
                    <a:pt x="64" y="3"/>
                    <a:pt x="64" y="3"/>
                  </a:cubicBezTo>
                  <a:cubicBezTo>
                    <a:pt x="61" y="3"/>
                    <a:pt x="59" y="3"/>
                    <a:pt x="56" y="3"/>
                  </a:cubicBezTo>
                  <a:cubicBezTo>
                    <a:pt x="51" y="3"/>
                    <a:pt x="46" y="2"/>
                    <a:pt x="42" y="0"/>
                  </a:cubicBezTo>
                  <a:cubicBezTo>
                    <a:pt x="44" y="1"/>
                    <a:pt x="42" y="1"/>
                    <a:pt x="41" y="1"/>
                  </a:cubicBezTo>
                  <a:cubicBezTo>
                    <a:pt x="42" y="2"/>
                    <a:pt x="41" y="3"/>
                    <a:pt x="41" y="4"/>
                  </a:cubicBezTo>
                  <a:cubicBezTo>
                    <a:pt x="34" y="1"/>
                    <a:pt x="34" y="1"/>
                    <a:pt x="34" y="1"/>
                  </a:cubicBezTo>
                  <a:cubicBezTo>
                    <a:pt x="33" y="4"/>
                    <a:pt x="27" y="2"/>
                    <a:pt x="26" y="4"/>
                  </a:cubicBezTo>
                  <a:cubicBezTo>
                    <a:pt x="28" y="4"/>
                    <a:pt x="28" y="4"/>
                    <a:pt x="28" y="4"/>
                  </a:cubicBezTo>
                  <a:cubicBezTo>
                    <a:pt x="26" y="7"/>
                    <a:pt x="32" y="10"/>
                    <a:pt x="32" y="14"/>
                  </a:cubicBezTo>
                  <a:cubicBezTo>
                    <a:pt x="35" y="11"/>
                    <a:pt x="40" y="19"/>
                    <a:pt x="45" y="14"/>
                  </a:cubicBezTo>
                  <a:cubicBezTo>
                    <a:pt x="47" y="15"/>
                    <a:pt x="44" y="16"/>
                    <a:pt x="45" y="16"/>
                  </a:cubicBezTo>
                  <a:cubicBezTo>
                    <a:pt x="46" y="15"/>
                    <a:pt x="48" y="14"/>
                    <a:pt x="51" y="15"/>
                  </a:cubicBezTo>
                  <a:cubicBezTo>
                    <a:pt x="51" y="16"/>
                    <a:pt x="51" y="16"/>
                    <a:pt x="51" y="16"/>
                  </a:cubicBezTo>
                  <a:cubicBezTo>
                    <a:pt x="55" y="15"/>
                    <a:pt x="58" y="16"/>
                    <a:pt x="61" y="16"/>
                  </a:cubicBezTo>
                  <a:cubicBezTo>
                    <a:pt x="62" y="16"/>
                    <a:pt x="64" y="17"/>
                    <a:pt x="65" y="17"/>
                  </a:cubicBezTo>
                  <a:cubicBezTo>
                    <a:pt x="66" y="17"/>
                    <a:pt x="67" y="18"/>
                    <a:pt x="68" y="18"/>
                  </a:cubicBezTo>
                  <a:cubicBezTo>
                    <a:pt x="68" y="18"/>
                    <a:pt x="68" y="18"/>
                    <a:pt x="68" y="18"/>
                  </a:cubicBezTo>
                  <a:cubicBezTo>
                    <a:pt x="68" y="18"/>
                    <a:pt x="68" y="18"/>
                    <a:pt x="68" y="17"/>
                  </a:cubicBezTo>
                  <a:cubicBezTo>
                    <a:pt x="68" y="17"/>
                    <a:pt x="68" y="16"/>
                    <a:pt x="68" y="16"/>
                  </a:cubicBezTo>
                  <a:cubicBezTo>
                    <a:pt x="69" y="17"/>
                    <a:pt x="69" y="18"/>
                    <a:pt x="69" y="18"/>
                  </a:cubicBezTo>
                  <a:cubicBezTo>
                    <a:pt x="71" y="17"/>
                    <a:pt x="69" y="17"/>
                    <a:pt x="69" y="16"/>
                  </a:cubicBezTo>
                  <a:cubicBezTo>
                    <a:pt x="68" y="15"/>
                    <a:pt x="68" y="15"/>
                    <a:pt x="69" y="14"/>
                  </a:cubicBezTo>
                  <a:cubicBezTo>
                    <a:pt x="69" y="14"/>
                    <a:pt x="69" y="14"/>
                    <a:pt x="69" y="14"/>
                  </a:cubicBezTo>
                  <a:cubicBezTo>
                    <a:pt x="69" y="15"/>
                    <a:pt x="69" y="16"/>
                    <a:pt x="70" y="17"/>
                  </a:cubicBezTo>
                  <a:cubicBezTo>
                    <a:pt x="70" y="17"/>
                    <a:pt x="70" y="18"/>
                    <a:pt x="71" y="18"/>
                  </a:cubicBezTo>
                  <a:cubicBezTo>
                    <a:pt x="71" y="19"/>
                    <a:pt x="72" y="19"/>
                    <a:pt x="72" y="20"/>
                  </a:cubicBezTo>
                  <a:cubicBezTo>
                    <a:pt x="75" y="22"/>
                    <a:pt x="77" y="25"/>
                    <a:pt x="76" y="27"/>
                  </a:cubicBezTo>
                  <a:cubicBezTo>
                    <a:pt x="79" y="29"/>
                    <a:pt x="77" y="25"/>
                    <a:pt x="79" y="27"/>
                  </a:cubicBezTo>
                  <a:cubicBezTo>
                    <a:pt x="79" y="28"/>
                    <a:pt x="79" y="28"/>
                    <a:pt x="79" y="28"/>
                  </a:cubicBezTo>
                  <a:cubicBezTo>
                    <a:pt x="81" y="27"/>
                    <a:pt x="81" y="27"/>
                    <a:pt x="81" y="27"/>
                  </a:cubicBezTo>
                  <a:cubicBezTo>
                    <a:pt x="82" y="29"/>
                    <a:pt x="82" y="31"/>
                    <a:pt x="81" y="32"/>
                  </a:cubicBezTo>
                  <a:cubicBezTo>
                    <a:pt x="81" y="31"/>
                    <a:pt x="80" y="31"/>
                    <a:pt x="80" y="31"/>
                  </a:cubicBezTo>
                  <a:cubicBezTo>
                    <a:pt x="81" y="33"/>
                    <a:pt x="85" y="35"/>
                    <a:pt x="86" y="36"/>
                  </a:cubicBezTo>
                  <a:cubicBezTo>
                    <a:pt x="84" y="34"/>
                    <a:pt x="84" y="34"/>
                    <a:pt x="84" y="34"/>
                  </a:cubicBezTo>
                  <a:cubicBezTo>
                    <a:pt x="91" y="38"/>
                    <a:pt x="97" y="47"/>
                    <a:pt x="105" y="50"/>
                  </a:cubicBezTo>
                  <a:cubicBezTo>
                    <a:pt x="105" y="49"/>
                    <a:pt x="105" y="49"/>
                    <a:pt x="105" y="49"/>
                  </a:cubicBezTo>
                  <a:cubicBezTo>
                    <a:pt x="111" y="52"/>
                    <a:pt x="108" y="53"/>
                    <a:pt x="114" y="57"/>
                  </a:cubicBezTo>
                  <a:cubicBezTo>
                    <a:pt x="113" y="57"/>
                    <a:pt x="113" y="57"/>
                    <a:pt x="113" y="57"/>
                  </a:cubicBezTo>
                  <a:cubicBezTo>
                    <a:pt x="115" y="58"/>
                    <a:pt x="117" y="59"/>
                    <a:pt x="118" y="60"/>
                  </a:cubicBezTo>
                  <a:cubicBezTo>
                    <a:pt x="116" y="59"/>
                    <a:pt x="119" y="64"/>
                    <a:pt x="116" y="63"/>
                  </a:cubicBezTo>
                  <a:cubicBezTo>
                    <a:pt x="123" y="66"/>
                    <a:pt x="120" y="64"/>
                    <a:pt x="125" y="65"/>
                  </a:cubicBezTo>
                  <a:cubicBezTo>
                    <a:pt x="125" y="66"/>
                    <a:pt x="125" y="66"/>
                    <a:pt x="125" y="66"/>
                  </a:cubicBezTo>
                  <a:cubicBezTo>
                    <a:pt x="127" y="67"/>
                    <a:pt x="128" y="66"/>
                    <a:pt x="130" y="68"/>
                  </a:cubicBezTo>
                  <a:cubicBezTo>
                    <a:pt x="128" y="67"/>
                    <a:pt x="130" y="71"/>
                    <a:pt x="127" y="70"/>
                  </a:cubicBezTo>
                  <a:cubicBezTo>
                    <a:pt x="130" y="78"/>
                    <a:pt x="137" y="75"/>
                    <a:pt x="136" y="81"/>
                  </a:cubicBezTo>
                  <a:cubicBezTo>
                    <a:pt x="141" y="80"/>
                    <a:pt x="133" y="75"/>
                    <a:pt x="135" y="76"/>
                  </a:cubicBezTo>
                  <a:cubicBezTo>
                    <a:pt x="135" y="74"/>
                    <a:pt x="139" y="75"/>
                    <a:pt x="141" y="77"/>
                  </a:cubicBezTo>
                  <a:cubicBezTo>
                    <a:pt x="142" y="79"/>
                    <a:pt x="140" y="83"/>
                    <a:pt x="144" y="87"/>
                  </a:cubicBezTo>
                  <a:cubicBezTo>
                    <a:pt x="144" y="87"/>
                    <a:pt x="144" y="87"/>
                    <a:pt x="143" y="87"/>
                  </a:cubicBezTo>
                  <a:cubicBezTo>
                    <a:pt x="144" y="89"/>
                    <a:pt x="147" y="88"/>
                    <a:pt x="148" y="92"/>
                  </a:cubicBezTo>
                  <a:cubicBezTo>
                    <a:pt x="151" y="91"/>
                    <a:pt x="150" y="94"/>
                    <a:pt x="153" y="92"/>
                  </a:cubicBezTo>
                  <a:cubicBezTo>
                    <a:pt x="148" y="89"/>
                    <a:pt x="148" y="89"/>
                    <a:pt x="148" y="89"/>
                  </a:cubicBezTo>
                  <a:cubicBezTo>
                    <a:pt x="151" y="90"/>
                    <a:pt x="156" y="89"/>
                    <a:pt x="158" y="94"/>
                  </a:cubicBezTo>
                  <a:cubicBezTo>
                    <a:pt x="157" y="94"/>
                    <a:pt x="156" y="94"/>
                    <a:pt x="155" y="94"/>
                  </a:cubicBezTo>
                  <a:cubicBezTo>
                    <a:pt x="155" y="95"/>
                    <a:pt x="157" y="95"/>
                    <a:pt x="158" y="97"/>
                  </a:cubicBezTo>
                  <a:cubicBezTo>
                    <a:pt x="155" y="99"/>
                    <a:pt x="152" y="93"/>
                    <a:pt x="149" y="93"/>
                  </a:cubicBezTo>
                  <a:cubicBezTo>
                    <a:pt x="149" y="95"/>
                    <a:pt x="155" y="95"/>
                    <a:pt x="151" y="96"/>
                  </a:cubicBezTo>
                  <a:cubicBezTo>
                    <a:pt x="153" y="96"/>
                    <a:pt x="154" y="97"/>
                    <a:pt x="155" y="98"/>
                  </a:cubicBezTo>
                  <a:cubicBezTo>
                    <a:pt x="156" y="98"/>
                    <a:pt x="156" y="99"/>
                    <a:pt x="156" y="99"/>
                  </a:cubicBezTo>
                  <a:cubicBezTo>
                    <a:pt x="156" y="99"/>
                    <a:pt x="157" y="100"/>
                    <a:pt x="157" y="100"/>
                  </a:cubicBezTo>
                  <a:cubicBezTo>
                    <a:pt x="157" y="100"/>
                    <a:pt x="158" y="100"/>
                    <a:pt x="159" y="100"/>
                  </a:cubicBezTo>
                  <a:cubicBezTo>
                    <a:pt x="157" y="101"/>
                    <a:pt x="157" y="101"/>
                    <a:pt x="157" y="101"/>
                  </a:cubicBezTo>
                  <a:cubicBezTo>
                    <a:pt x="157" y="101"/>
                    <a:pt x="159" y="101"/>
                    <a:pt x="159" y="101"/>
                  </a:cubicBezTo>
                  <a:cubicBezTo>
                    <a:pt x="159" y="101"/>
                    <a:pt x="156" y="102"/>
                    <a:pt x="156" y="102"/>
                  </a:cubicBezTo>
                  <a:cubicBezTo>
                    <a:pt x="158" y="102"/>
                    <a:pt x="158" y="102"/>
                    <a:pt x="157" y="103"/>
                  </a:cubicBezTo>
                  <a:cubicBezTo>
                    <a:pt x="157" y="103"/>
                    <a:pt x="157" y="104"/>
                    <a:pt x="158" y="104"/>
                  </a:cubicBezTo>
                  <a:cubicBezTo>
                    <a:pt x="157" y="103"/>
                    <a:pt x="157" y="103"/>
                    <a:pt x="158" y="103"/>
                  </a:cubicBezTo>
                  <a:cubicBezTo>
                    <a:pt x="159" y="103"/>
                    <a:pt x="160" y="103"/>
                    <a:pt x="161" y="102"/>
                  </a:cubicBezTo>
                  <a:cubicBezTo>
                    <a:pt x="163" y="103"/>
                    <a:pt x="163" y="103"/>
                    <a:pt x="163" y="104"/>
                  </a:cubicBezTo>
                  <a:cubicBezTo>
                    <a:pt x="160" y="105"/>
                    <a:pt x="156" y="105"/>
                    <a:pt x="156" y="106"/>
                  </a:cubicBezTo>
                  <a:cubicBezTo>
                    <a:pt x="156" y="106"/>
                    <a:pt x="158" y="105"/>
                    <a:pt x="159" y="106"/>
                  </a:cubicBezTo>
                  <a:cubicBezTo>
                    <a:pt x="158" y="106"/>
                    <a:pt x="156" y="107"/>
                    <a:pt x="155" y="106"/>
                  </a:cubicBezTo>
                  <a:cubicBezTo>
                    <a:pt x="155" y="107"/>
                    <a:pt x="156" y="107"/>
                    <a:pt x="156" y="107"/>
                  </a:cubicBezTo>
                  <a:cubicBezTo>
                    <a:pt x="157" y="108"/>
                    <a:pt x="158" y="108"/>
                    <a:pt x="158" y="108"/>
                  </a:cubicBezTo>
                  <a:cubicBezTo>
                    <a:pt x="157" y="108"/>
                    <a:pt x="157" y="108"/>
                    <a:pt x="157" y="108"/>
                  </a:cubicBezTo>
                  <a:cubicBezTo>
                    <a:pt x="157" y="108"/>
                    <a:pt x="157" y="109"/>
                    <a:pt x="157" y="109"/>
                  </a:cubicBezTo>
                  <a:cubicBezTo>
                    <a:pt x="157" y="110"/>
                    <a:pt x="157" y="112"/>
                    <a:pt x="157" y="113"/>
                  </a:cubicBezTo>
                  <a:cubicBezTo>
                    <a:pt x="155" y="112"/>
                    <a:pt x="155" y="112"/>
                    <a:pt x="155" y="112"/>
                  </a:cubicBezTo>
                  <a:cubicBezTo>
                    <a:pt x="150" y="116"/>
                    <a:pt x="157" y="116"/>
                    <a:pt x="152" y="120"/>
                  </a:cubicBezTo>
                  <a:cubicBezTo>
                    <a:pt x="152" y="116"/>
                    <a:pt x="152" y="116"/>
                    <a:pt x="152" y="116"/>
                  </a:cubicBezTo>
                  <a:cubicBezTo>
                    <a:pt x="150" y="119"/>
                    <a:pt x="150" y="119"/>
                    <a:pt x="150" y="119"/>
                  </a:cubicBezTo>
                  <a:cubicBezTo>
                    <a:pt x="149" y="117"/>
                    <a:pt x="149" y="117"/>
                    <a:pt x="149" y="117"/>
                  </a:cubicBezTo>
                  <a:cubicBezTo>
                    <a:pt x="148" y="121"/>
                    <a:pt x="147" y="121"/>
                    <a:pt x="145" y="124"/>
                  </a:cubicBezTo>
                  <a:cubicBezTo>
                    <a:pt x="147" y="124"/>
                    <a:pt x="148" y="126"/>
                    <a:pt x="146" y="128"/>
                  </a:cubicBezTo>
                  <a:cubicBezTo>
                    <a:pt x="144" y="129"/>
                    <a:pt x="145" y="126"/>
                    <a:pt x="143" y="130"/>
                  </a:cubicBezTo>
                  <a:cubicBezTo>
                    <a:pt x="142" y="128"/>
                    <a:pt x="142" y="127"/>
                    <a:pt x="144" y="126"/>
                  </a:cubicBezTo>
                  <a:cubicBezTo>
                    <a:pt x="144" y="126"/>
                    <a:pt x="144" y="125"/>
                    <a:pt x="144" y="124"/>
                  </a:cubicBezTo>
                  <a:cubicBezTo>
                    <a:pt x="141" y="125"/>
                    <a:pt x="140" y="128"/>
                    <a:pt x="139" y="130"/>
                  </a:cubicBezTo>
                  <a:cubicBezTo>
                    <a:pt x="140" y="129"/>
                    <a:pt x="140" y="129"/>
                    <a:pt x="141" y="129"/>
                  </a:cubicBezTo>
                  <a:cubicBezTo>
                    <a:pt x="139" y="135"/>
                    <a:pt x="139" y="135"/>
                    <a:pt x="139" y="135"/>
                  </a:cubicBezTo>
                  <a:cubicBezTo>
                    <a:pt x="138" y="135"/>
                    <a:pt x="138" y="134"/>
                    <a:pt x="138" y="134"/>
                  </a:cubicBezTo>
                  <a:cubicBezTo>
                    <a:pt x="137" y="135"/>
                    <a:pt x="138" y="136"/>
                    <a:pt x="137" y="137"/>
                  </a:cubicBezTo>
                  <a:cubicBezTo>
                    <a:pt x="136" y="136"/>
                    <a:pt x="134" y="135"/>
                    <a:pt x="135" y="133"/>
                  </a:cubicBezTo>
                  <a:cubicBezTo>
                    <a:pt x="133" y="138"/>
                    <a:pt x="133" y="138"/>
                    <a:pt x="133" y="138"/>
                  </a:cubicBezTo>
                  <a:cubicBezTo>
                    <a:pt x="132" y="138"/>
                    <a:pt x="130" y="140"/>
                    <a:pt x="130" y="139"/>
                  </a:cubicBezTo>
                  <a:cubicBezTo>
                    <a:pt x="127" y="141"/>
                    <a:pt x="128" y="147"/>
                    <a:pt x="124" y="149"/>
                  </a:cubicBezTo>
                  <a:cubicBezTo>
                    <a:pt x="125" y="150"/>
                    <a:pt x="124" y="150"/>
                    <a:pt x="124" y="151"/>
                  </a:cubicBezTo>
                  <a:cubicBezTo>
                    <a:pt x="122" y="154"/>
                    <a:pt x="118" y="156"/>
                    <a:pt x="117" y="161"/>
                  </a:cubicBezTo>
                  <a:cubicBezTo>
                    <a:pt x="113" y="161"/>
                    <a:pt x="113" y="161"/>
                    <a:pt x="113" y="161"/>
                  </a:cubicBezTo>
                  <a:cubicBezTo>
                    <a:pt x="111" y="165"/>
                    <a:pt x="118" y="160"/>
                    <a:pt x="115" y="166"/>
                  </a:cubicBezTo>
                  <a:cubicBezTo>
                    <a:pt x="113" y="170"/>
                    <a:pt x="112" y="166"/>
                    <a:pt x="111" y="167"/>
                  </a:cubicBezTo>
                  <a:cubicBezTo>
                    <a:pt x="111" y="169"/>
                    <a:pt x="111" y="174"/>
                    <a:pt x="107" y="176"/>
                  </a:cubicBezTo>
                  <a:cubicBezTo>
                    <a:pt x="107" y="174"/>
                    <a:pt x="108" y="174"/>
                    <a:pt x="109" y="173"/>
                  </a:cubicBezTo>
                  <a:close/>
                  <a:moveTo>
                    <a:pt x="83" y="210"/>
                  </a:moveTo>
                  <a:cubicBezTo>
                    <a:pt x="83" y="209"/>
                    <a:pt x="83" y="207"/>
                    <a:pt x="84" y="207"/>
                  </a:cubicBezTo>
                  <a:cubicBezTo>
                    <a:pt x="86" y="209"/>
                    <a:pt x="84" y="209"/>
                    <a:pt x="83" y="210"/>
                  </a:cubicBezTo>
                  <a:close/>
                  <a:moveTo>
                    <a:pt x="38" y="229"/>
                  </a:moveTo>
                  <a:cubicBezTo>
                    <a:pt x="40" y="229"/>
                    <a:pt x="40" y="229"/>
                    <a:pt x="40" y="230"/>
                  </a:cubicBezTo>
                  <a:cubicBezTo>
                    <a:pt x="39" y="230"/>
                    <a:pt x="38" y="230"/>
                    <a:pt x="38" y="229"/>
                  </a:cubicBezTo>
                  <a:close/>
                  <a:moveTo>
                    <a:pt x="121" y="105"/>
                  </a:moveTo>
                  <a:cubicBezTo>
                    <a:pt x="121" y="105"/>
                    <a:pt x="121" y="105"/>
                    <a:pt x="121" y="105"/>
                  </a:cubicBezTo>
                  <a:cubicBezTo>
                    <a:pt x="121" y="106"/>
                    <a:pt x="121" y="106"/>
                    <a:pt x="121" y="105"/>
                  </a:cubicBezTo>
                  <a:close/>
                  <a:moveTo>
                    <a:pt x="119" y="103"/>
                  </a:moveTo>
                  <a:cubicBezTo>
                    <a:pt x="118" y="103"/>
                    <a:pt x="118" y="103"/>
                    <a:pt x="118" y="103"/>
                  </a:cubicBezTo>
                  <a:cubicBezTo>
                    <a:pt x="119" y="103"/>
                    <a:pt x="120" y="104"/>
                    <a:pt x="120" y="104"/>
                  </a:cubicBezTo>
                  <a:cubicBezTo>
                    <a:pt x="120" y="104"/>
                    <a:pt x="120" y="103"/>
                    <a:pt x="119" y="103"/>
                  </a:cubicBezTo>
                  <a:close/>
                  <a:moveTo>
                    <a:pt x="154" y="75"/>
                  </a:moveTo>
                  <a:cubicBezTo>
                    <a:pt x="154" y="76"/>
                    <a:pt x="154" y="76"/>
                    <a:pt x="154" y="76"/>
                  </a:cubicBezTo>
                  <a:cubicBezTo>
                    <a:pt x="153" y="76"/>
                    <a:pt x="153" y="75"/>
                    <a:pt x="154" y="75"/>
                  </a:cubicBezTo>
                  <a:close/>
                </a:path>
              </a:pathLst>
            </a:custGeom>
            <a:grpFill/>
            <a:ln w="9525">
              <a:noFill/>
              <a:round/>
            </a:ln>
          </p:spPr>
          <p:txBody>
            <a:bodyPr vert="horz" wrap="square" lIns="91440" tIns="45720" rIns="91440" bIns="45720" numCol="1" anchor="t" anchorCtr="0" compatLnSpc="1"/>
            <a:lstStyle/>
            <a:p>
              <a:endParaRPr lang="zh-CN" altLang="en-US">
                <a:cs typeface="+mn-ea"/>
                <a:sym typeface="+mn-lt"/>
              </a:endParaRPr>
            </a:p>
          </p:txBody>
        </p:sp>
      </p:grpSp>
      <p:grpSp>
        <p:nvGrpSpPr>
          <p:cNvPr id="113" name="组合 112"/>
          <p:cNvGrpSpPr/>
          <p:nvPr/>
        </p:nvGrpSpPr>
        <p:grpSpPr>
          <a:xfrm flipH="1">
            <a:off x="4763925" y="4148062"/>
            <a:ext cx="260415" cy="228738"/>
            <a:chOff x="2058381" y="2920040"/>
            <a:chExt cx="239419" cy="404582"/>
          </a:xfrm>
          <a:solidFill>
            <a:schemeClr val="tx1">
              <a:lumMod val="75000"/>
              <a:lumOff val="25000"/>
            </a:schemeClr>
          </a:solidFill>
        </p:grpSpPr>
        <p:sp>
          <p:nvSpPr>
            <p:cNvPr id="114" name="Freeform 20"/>
            <p:cNvSpPr>
              <a:spLocks noEditPoints="1"/>
            </p:cNvSpPr>
            <p:nvPr/>
          </p:nvSpPr>
          <p:spPr bwMode="auto">
            <a:xfrm>
              <a:off x="2058381" y="2920040"/>
              <a:ext cx="239419" cy="404582"/>
            </a:xfrm>
            <a:custGeom>
              <a:avLst/>
              <a:gdLst>
                <a:gd name="T0" fmla="*/ 22 w 409"/>
                <a:gd name="T1" fmla="*/ 267 h 407"/>
                <a:gd name="T2" fmla="*/ 20 w 409"/>
                <a:gd name="T3" fmla="*/ 260 h 407"/>
                <a:gd name="T4" fmla="*/ 407 w 409"/>
                <a:gd name="T5" fmla="*/ 244 h 407"/>
                <a:gd name="T6" fmla="*/ 54 w 409"/>
                <a:gd name="T7" fmla="*/ 78 h 407"/>
                <a:gd name="T8" fmla="*/ 99 w 409"/>
                <a:gd name="T9" fmla="*/ 371 h 407"/>
                <a:gd name="T10" fmla="*/ 18 w 409"/>
                <a:gd name="T11" fmla="*/ 263 h 407"/>
                <a:gd name="T12" fmla="*/ 104 w 409"/>
                <a:gd name="T13" fmla="*/ 373 h 407"/>
                <a:gd name="T14" fmla="*/ 15 w 409"/>
                <a:gd name="T15" fmla="*/ 240 h 407"/>
                <a:gd name="T16" fmla="*/ 19 w 409"/>
                <a:gd name="T17" fmla="*/ 258 h 407"/>
                <a:gd name="T18" fmla="*/ 19 w 409"/>
                <a:gd name="T19" fmla="*/ 259 h 407"/>
                <a:gd name="T20" fmla="*/ 69 w 409"/>
                <a:gd name="T21" fmla="*/ 59 h 407"/>
                <a:gd name="T22" fmla="*/ 298 w 409"/>
                <a:gd name="T23" fmla="*/ 23 h 407"/>
                <a:gd name="T24" fmla="*/ 249 w 409"/>
                <a:gd name="T25" fmla="*/ 7 h 407"/>
                <a:gd name="T26" fmla="*/ 193 w 409"/>
                <a:gd name="T27" fmla="*/ 4 h 407"/>
                <a:gd name="T28" fmla="*/ 81 w 409"/>
                <a:gd name="T29" fmla="*/ 49 h 407"/>
                <a:gd name="T30" fmla="*/ 49 w 409"/>
                <a:gd name="T31" fmla="*/ 85 h 407"/>
                <a:gd name="T32" fmla="*/ 19 w 409"/>
                <a:gd name="T33" fmla="*/ 145 h 407"/>
                <a:gd name="T34" fmla="*/ 44 w 409"/>
                <a:gd name="T35" fmla="*/ 87 h 407"/>
                <a:gd name="T36" fmla="*/ 22 w 409"/>
                <a:gd name="T37" fmla="*/ 128 h 407"/>
                <a:gd name="T38" fmla="*/ 45 w 409"/>
                <a:gd name="T39" fmla="*/ 320 h 407"/>
                <a:gd name="T40" fmla="*/ 83 w 409"/>
                <a:gd name="T41" fmla="*/ 361 h 407"/>
                <a:gd name="T42" fmla="*/ 300 w 409"/>
                <a:gd name="T43" fmla="*/ 387 h 407"/>
                <a:gd name="T44" fmla="*/ 249 w 409"/>
                <a:gd name="T45" fmla="*/ 402 h 407"/>
                <a:gd name="T46" fmla="*/ 178 w 409"/>
                <a:gd name="T47" fmla="*/ 403 h 407"/>
                <a:gd name="T48" fmla="*/ 151 w 409"/>
                <a:gd name="T49" fmla="*/ 396 h 407"/>
                <a:gd name="T50" fmla="*/ 123 w 409"/>
                <a:gd name="T51" fmla="*/ 383 h 407"/>
                <a:gd name="T52" fmla="*/ 168 w 409"/>
                <a:gd name="T53" fmla="*/ 399 h 407"/>
                <a:gd name="T54" fmla="*/ 210 w 409"/>
                <a:gd name="T55" fmla="*/ 403 h 407"/>
                <a:gd name="T56" fmla="*/ 261 w 409"/>
                <a:gd name="T57" fmla="*/ 397 h 407"/>
                <a:gd name="T58" fmla="*/ 170 w 409"/>
                <a:gd name="T59" fmla="*/ 401 h 407"/>
                <a:gd name="T60" fmla="*/ 234 w 409"/>
                <a:gd name="T61" fmla="*/ 403 h 407"/>
                <a:gd name="T62" fmla="*/ 303 w 409"/>
                <a:gd name="T63" fmla="*/ 382 h 407"/>
                <a:gd name="T64" fmla="*/ 355 w 409"/>
                <a:gd name="T65" fmla="*/ 345 h 407"/>
                <a:gd name="T66" fmla="*/ 391 w 409"/>
                <a:gd name="T67" fmla="*/ 292 h 407"/>
                <a:gd name="T68" fmla="*/ 348 w 409"/>
                <a:gd name="T69" fmla="*/ 348 h 407"/>
                <a:gd name="T70" fmla="*/ 271 w 409"/>
                <a:gd name="T71" fmla="*/ 394 h 407"/>
                <a:gd name="T72" fmla="*/ 298 w 409"/>
                <a:gd name="T73" fmla="*/ 382 h 407"/>
                <a:gd name="T74" fmla="*/ 385 w 409"/>
                <a:gd name="T75" fmla="*/ 300 h 407"/>
                <a:gd name="T76" fmla="*/ 367 w 409"/>
                <a:gd name="T77" fmla="*/ 324 h 407"/>
                <a:gd name="T78" fmla="*/ 364 w 409"/>
                <a:gd name="T79" fmla="*/ 328 h 407"/>
                <a:gd name="T80" fmla="*/ 394 w 409"/>
                <a:gd name="T81" fmla="*/ 278 h 407"/>
                <a:gd name="T82" fmla="*/ 408 w 409"/>
                <a:gd name="T83" fmla="*/ 224 h 407"/>
                <a:gd name="T84" fmla="*/ 403 w 409"/>
                <a:gd name="T85" fmla="*/ 247 h 407"/>
                <a:gd name="T86" fmla="*/ 378 w 409"/>
                <a:gd name="T87" fmla="*/ 305 h 407"/>
                <a:gd name="T88" fmla="*/ 345 w 409"/>
                <a:gd name="T89" fmla="*/ 345 h 407"/>
                <a:gd name="T90" fmla="*/ 176 w 409"/>
                <a:gd name="T91" fmla="*/ 395 h 407"/>
                <a:gd name="T92" fmla="*/ 87 w 409"/>
                <a:gd name="T93" fmla="*/ 353 h 407"/>
                <a:gd name="T94" fmla="*/ 95 w 409"/>
                <a:gd name="T95" fmla="*/ 46 h 407"/>
                <a:gd name="T96" fmla="*/ 373 w 409"/>
                <a:gd name="T97" fmla="*/ 93 h 407"/>
                <a:gd name="T98" fmla="*/ 397 w 409"/>
                <a:gd name="T99" fmla="*/ 143 h 407"/>
                <a:gd name="T100" fmla="*/ 406 w 409"/>
                <a:gd name="T101" fmla="*/ 182 h 407"/>
                <a:gd name="T102" fmla="*/ 368 w 409"/>
                <a:gd name="T103" fmla="*/ 82 h 407"/>
                <a:gd name="T104" fmla="*/ 377 w 409"/>
                <a:gd name="T105" fmla="*/ 94 h 407"/>
                <a:gd name="T106" fmla="*/ 397 w 409"/>
                <a:gd name="T107" fmla="*/ 132 h 407"/>
                <a:gd name="T108" fmla="*/ 370 w 409"/>
                <a:gd name="T109" fmla="*/ 81 h 407"/>
                <a:gd name="T110" fmla="*/ 324 w 409"/>
                <a:gd name="T111" fmla="*/ 36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 h="407">
                  <a:moveTo>
                    <a:pt x="302" y="386"/>
                  </a:moveTo>
                  <a:cubicBezTo>
                    <a:pt x="302" y="386"/>
                    <a:pt x="301" y="386"/>
                    <a:pt x="300" y="387"/>
                  </a:cubicBezTo>
                  <a:cubicBezTo>
                    <a:pt x="301" y="387"/>
                    <a:pt x="301" y="386"/>
                    <a:pt x="302" y="386"/>
                  </a:cubicBezTo>
                  <a:moveTo>
                    <a:pt x="21" y="264"/>
                  </a:moveTo>
                  <a:cubicBezTo>
                    <a:pt x="21" y="265"/>
                    <a:pt x="22" y="265"/>
                    <a:pt x="22" y="265"/>
                  </a:cubicBezTo>
                  <a:cubicBezTo>
                    <a:pt x="22" y="266"/>
                    <a:pt x="22" y="267"/>
                    <a:pt x="22" y="267"/>
                  </a:cubicBezTo>
                  <a:cubicBezTo>
                    <a:pt x="23" y="268"/>
                    <a:pt x="23" y="268"/>
                    <a:pt x="23" y="268"/>
                  </a:cubicBezTo>
                  <a:cubicBezTo>
                    <a:pt x="23" y="268"/>
                    <a:pt x="22" y="267"/>
                    <a:pt x="21" y="264"/>
                  </a:cubicBezTo>
                  <a:moveTo>
                    <a:pt x="20" y="260"/>
                  </a:moveTo>
                  <a:cubicBezTo>
                    <a:pt x="20" y="260"/>
                    <a:pt x="20" y="261"/>
                    <a:pt x="20" y="262"/>
                  </a:cubicBezTo>
                  <a:cubicBezTo>
                    <a:pt x="21" y="263"/>
                    <a:pt x="21" y="263"/>
                    <a:pt x="21" y="264"/>
                  </a:cubicBezTo>
                  <a:cubicBezTo>
                    <a:pt x="21" y="263"/>
                    <a:pt x="20" y="261"/>
                    <a:pt x="20" y="260"/>
                  </a:cubicBezTo>
                  <a:moveTo>
                    <a:pt x="19" y="257"/>
                  </a:moveTo>
                  <a:cubicBezTo>
                    <a:pt x="19" y="258"/>
                    <a:pt x="19" y="258"/>
                    <a:pt x="19" y="259"/>
                  </a:cubicBezTo>
                  <a:cubicBezTo>
                    <a:pt x="20" y="259"/>
                    <a:pt x="20" y="259"/>
                    <a:pt x="20" y="260"/>
                  </a:cubicBezTo>
                  <a:cubicBezTo>
                    <a:pt x="20" y="259"/>
                    <a:pt x="20" y="259"/>
                    <a:pt x="19" y="258"/>
                  </a:cubicBezTo>
                  <a:cubicBezTo>
                    <a:pt x="19" y="258"/>
                    <a:pt x="19" y="258"/>
                    <a:pt x="19" y="257"/>
                  </a:cubicBezTo>
                  <a:moveTo>
                    <a:pt x="407" y="244"/>
                  </a:moveTo>
                  <a:cubicBezTo>
                    <a:pt x="407" y="245"/>
                    <a:pt x="406" y="247"/>
                    <a:pt x="406" y="248"/>
                  </a:cubicBezTo>
                  <a:cubicBezTo>
                    <a:pt x="406" y="247"/>
                    <a:pt x="407" y="246"/>
                    <a:pt x="407" y="244"/>
                  </a:cubicBezTo>
                  <a:moveTo>
                    <a:pt x="48" y="85"/>
                  </a:moveTo>
                  <a:cubicBezTo>
                    <a:pt x="47" y="87"/>
                    <a:pt x="45" y="89"/>
                    <a:pt x="44" y="91"/>
                  </a:cubicBezTo>
                  <a:cubicBezTo>
                    <a:pt x="45" y="89"/>
                    <a:pt x="47" y="87"/>
                    <a:pt x="48" y="85"/>
                  </a:cubicBezTo>
                  <a:moveTo>
                    <a:pt x="54" y="78"/>
                  </a:moveTo>
                  <a:cubicBezTo>
                    <a:pt x="52" y="80"/>
                    <a:pt x="50" y="83"/>
                    <a:pt x="48" y="85"/>
                  </a:cubicBezTo>
                  <a:cubicBezTo>
                    <a:pt x="48" y="85"/>
                    <a:pt x="48" y="85"/>
                    <a:pt x="48" y="85"/>
                  </a:cubicBezTo>
                  <a:cubicBezTo>
                    <a:pt x="50" y="83"/>
                    <a:pt x="51" y="81"/>
                    <a:pt x="53" y="79"/>
                  </a:cubicBezTo>
                  <a:cubicBezTo>
                    <a:pt x="53" y="79"/>
                    <a:pt x="53" y="78"/>
                    <a:pt x="54" y="78"/>
                  </a:cubicBezTo>
                  <a:moveTo>
                    <a:pt x="113" y="379"/>
                  </a:moveTo>
                  <a:cubicBezTo>
                    <a:pt x="109" y="376"/>
                    <a:pt x="104" y="373"/>
                    <a:pt x="99" y="371"/>
                  </a:cubicBezTo>
                  <a:cubicBezTo>
                    <a:pt x="95" y="368"/>
                    <a:pt x="90" y="364"/>
                    <a:pt x="87" y="362"/>
                  </a:cubicBezTo>
                  <a:cubicBezTo>
                    <a:pt x="68" y="347"/>
                    <a:pt x="54" y="331"/>
                    <a:pt x="42" y="314"/>
                  </a:cubicBezTo>
                  <a:cubicBezTo>
                    <a:pt x="40" y="309"/>
                    <a:pt x="37" y="305"/>
                    <a:pt x="34" y="300"/>
                  </a:cubicBezTo>
                  <a:cubicBezTo>
                    <a:pt x="31" y="296"/>
                    <a:pt x="29" y="291"/>
                    <a:pt x="27" y="286"/>
                  </a:cubicBezTo>
                  <a:cubicBezTo>
                    <a:pt x="25" y="281"/>
                    <a:pt x="23" y="276"/>
                    <a:pt x="21" y="271"/>
                  </a:cubicBezTo>
                  <a:cubicBezTo>
                    <a:pt x="20" y="269"/>
                    <a:pt x="19" y="266"/>
                    <a:pt x="18" y="263"/>
                  </a:cubicBezTo>
                  <a:cubicBezTo>
                    <a:pt x="18" y="261"/>
                    <a:pt x="17" y="258"/>
                    <a:pt x="16" y="255"/>
                  </a:cubicBezTo>
                  <a:cubicBezTo>
                    <a:pt x="16" y="253"/>
                    <a:pt x="15" y="251"/>
                    <a:pt x="15" y="249"/>
                  </a:cubicBezTo>
                  <a:cubicBezTo>
                    <a:pt x="20" y="272"/>
                    <a:pt x="30" y="293"/>
                    <a:pt x="43" y="312"/>
                  </a:cubicBezTo>
                  <a:cubicBezTo>
                    <a:pt x="56" y="333"/>
                    <a:pt x="73" y="351"/>
                    <a:pt x="95" y="366"/>
                  </a:cubicBezTo>
                  <a:cubicBezTo>
                    <a:pt x="96" y="368"/>
                    <a:pt x="98" y="369"/>
                    <a:pt x="99" y="370"/>
                  </a:cubicBezTo>
                  <a:cubicBezTo>
                    <a:pt x="101" y="371"/>
                    <a:pt x="103" y="372"/>
                    <a:pt x="104" y="373"/>
                  </a:cubicBezTo>
                  <a:cubicBezTo>
                    <a:pt x="107" y="375"/>
                    <a:pt x="110" y="377"/>
                    <a:pt x="113" y="379"/>
                  </a:cubicBezTo>
                  <a:moveTo>
                    <a:pt x="19" y="259"/>
                  </a:moveTo>
                  <a:cubicBezTo>
                    <a:pt x="18" y="253"/>
                    <a:pt x="16" y="247"/>
                    <a:pt x="15" y="242"/>
                  </a:cubicBezTo>
                  <a:cubicBezTo>
                    <a:pt x="11" y="221"/>
                    <a:pt x="10" y="200"/>
                    <a:pt x="13" y="178"/>
                  </a:cubicBezTo>
                  <a:cubicBezTo>
                    <a:pt x="11" y="198"/>
                    <a:pt x="11" y="216"/>
                    <a:pt x="14" y="230"/>
                  </a:cubicBezTo>
                  <a:cubicBezTo>
                    <a:pt x="14" y="234"/>
                    <a:pt x="15" y="237"/>
                    <a:pt x="15" y="240"/>
                  </a:cubicBezTo>
                  <a:cubicBezTo>
                    <a:pt x="15" y="241"/>
                    <a:pt x="15" y="242"/>
                    <a:pt x="16" y="243"/>
                  </a:cubicBezTo>
                  <a:cubicBezTo>
                    <a:pt x="15" y="242"/>
                    <a:pt x="15" y="242"/>
                    <a:pt x="15" y="242"/>
                  </a:cubicBezTo>
                  <a:cubicBezTo>
                    <a:pt x="16" y="247"/>
                    <a:pt x="18" y="252"/>
                    <a:pt x="19" y="257"/>
                  </a:cubicBezTo>
                  <a:cubicBezTo>
                    <a:pt x="18" y="254"/>
                    <a:pt x="17" y="250"/>
                    <a:pt x="16" y="245"/>
                  </a:cubicBezTo>
                  <a:cubicBezTo>
                    <a:pt x="16" y="247"/>
                    <a:pt x="17" y="248"/>
                    <a:pt x="17" y="249"/>
                  </a:cubicBezTo>
                  <a:cubicBezTo>
                    <a:pt x="18" y="252"/>
                    <a:pt x="19" y="256"/>
                    <a:pt x="19" y="258"/>
                  </a:cubicBezTo>
                  <a:cubicBezTo>
                    <a:pt x="36" y="313"/>
                    <a:pt x="75" y="358"/>
                    <a:pt x="123" y="381"/>
                  </a:cubicBezTo>
                  <a:cubicBezTo>
                    <a:pt x="104" y="372"/>
                    <a:pt x="79" y="355"/>
                    <a:pt x="58" y="331"/>
                  </a:cubicBezTo>
                  <a:cubicBezTo>
                    <a:pt x="43" y="312"/>
                    <a:pt x="30" y="290"/>
                    <a:pt x="22" y="265"/>
                  </a:cubicBezTo>
                  <a:cubicBezTo>
                    <a:pt x="21" y="265"/>
                    <a:pt x="21" y="264"/>
                    <a:pt x="21" y="264"/>
                  </a:cubicBezTo>
                  <a:cubicBezTo>
                    <a:pt x="21" y="263"/>
                    <a:pt x="20" y="261"/>
                    <a:pt x="20" y="259"/>
                  </a:cubicBezTo>
                  <a:cubicBezTo>
                    <a:pt x="19" y="259"/>
                    <a:pt x="19" y="259"/>
                    <a:pt x="19" y="259"/>
                  </a:cubicBezTo>
                  <a:moveTo>
                    <a:pt x="13" y="177"/>
                  </a:moveTo>
                  <a:cubicBezTo>
                    <a:pt x="13" y="174"/>
                    <a:pt x="14" y="171"/>
                    <a:pt x="14" y="168"/>
                  </a:cubicBezTo>
                  <a:cubicBezTo>
                    <a:pt x="14" y="172"/>
                    <a:pt x="13" y="175"/>
                    <a:pt x="13" y="177"/>
                  </a:cubicBezTo>
                  <a:moveTo>
                    <a:pt x="48" y="324"/>
                  </a:moveTo>
                  <a:cubicBezTo>
                    <a:pt x="19" y="284"/>
                    <a:pt x="5" y="234"/>
                    <a:pt x="9" y="186"/>
                  </a:cubicBezTo>
                  <a:cubicBezTo>
                    <a:pt x="14" y="138"/>
                    <a:pt x="35" y="92"/>
                    <a:pt x="69" y="59"/>
                  </a:cubicBezTo>
                  <a:cubicBezTo>
                    <a:pt x="103" y="26"/>
                    <a:pt x="149" y="6"/>
                    <a:pt x="195" y="2"/>
                  </a:cubicBezTo>
                  <a:cubicBezTo>
                    <a:pt x="200" y="2"/>
                    <a:pt x="205" y="2"/>
                    <a:pt x="210" y="2"/>
                  </a:cubicBezTo>
                  <a:cubicBezTo>
                    <a:pt x="250" y="2"/>
                    <a:pt x="290" y="14"/>
                    <a:pt x="323" y="37"/>
                  </a:cubicBezTo>
                  <a:cubicBezTo>
                    <a:pt x="321" y="36"/>
                    <a:pt x="319" y="35"/>
                    <a:pt x="317" y="34"/>
                  </a:cubicBezTo>
                  <a:cubicBezTo>
                    <a:pt x="314" y="32"/>
                    <a:pt x="311" y="30"/>
                    <a:pt x="308" y="28"/>
                  </a:cubicBezTo>
                  <a:cubicBezTo>
                    <a:pt x="305" y="26"/>
                    <a:pt x="301" y="25"/>
                    <a:pt x="298" y="23"/>
                  </a:cubicBezTo>
                  <a:cubicBezTo>
                    <a:pt x="293" y="21"/>
                    <a:pt x="293" y="21"/>
                    <a:pt x="293" y="21"/>
                  </a:cubicBezTo>
                  <a:cubicBezTo>
                    <a:pt x="291" y="20"/>
                    <a:pt x="289" y="19"/>
                    <a:pt x="287" y="18"/>
                  </a:cubicBezTo>
                  <a:cubicBezTo>
                    <a:pt x="282" y="17"/>
                    <a:pt x="277" y="15"/>
                    <a:pt x="272" y="13"/>
                  </a:cubicBezTo>
                  <a:cubicBezTo>
                    <a:pt x="267" y="11"/>
                    <a:pt x="262" y="10"/>
                    <a:pt x="257" y="9"/>
                  </a:cubicBezTo>
                  <a:cubicBezTo>
                    <a:pt x="253" y="8"/>
                    <a:pt x="253" y="8"/>
                    <a:pt x="253" y="8"/>
                  </a:cubicBezTo>
                  <a:cubicBezTo>
                    <a:pt x="249" y="7"/>
                    <a:pt x="249" y="7"/>
                    <a:pt x="249" y="7"/>
                  </a:cubicBezTo>
                  <a:cubicBezTo>
                    <a:pt x="241" y="6"/>
                    <a:pt x="241" y="6"/>
                    <a:pt x="241" y="6"/>
                  </a:cubicBezTo>
                  <a:cubicBezTo>
                    <a:pt x="233" y="4"/>
                    <a:pt x="233" y="4"/>
                    <a:pt x="233" y="4"/>
                  </a:cubicBezTo>
                  <a:cubicBezTo>
                    <a:pt x="226" y="4"/>
                    <a:pt x="226" y="4"/>
                    <a:pt x="226" y="4"/>
                  </a:cubicBezTo>
                  <a:cubicBezTo>
                    <a:pt x="221" y="4"/>
                    <a:pt x="217" y="3"/>
                    <a:pt x="213" y="3"/>
                  </a:cubicBezTo>
                  <a:cubicBezTo>
                    <a:pt x="208" y="3"/>
                    <a:pt x="204" y="3"/>
                    <a:pt x="200" y="3"/>
                  </a:cubicBezTo>
                  <a:cubicBezTo>
                    <a:pt x="193" y="4"/>
                    <a:pt x="193" y="4"/>
                    <a:pt x="193" y="4"/>
                  </a:cubicBezTo>
                  <a:cubicBezTo>
                    <a:pt x="191" y="4"/>
                    <a:pt x="189" y="4"/>
                    <a:pt x="187" y="4"/>
                  </a:cubicBezTo>
                  <a:cubicBezTo>
                    <a:pt x="174" y="6"/>
                    <a:pt x="174" y="6"/>
                    <a:pt x="174" y="6"/>
                  </a:cubicBezTo>
                  <a:cubicBezTo>
                    <a:pt x="158" y="9"/>
                    <a:pt x="141" y="14"/>
                    <a:pt x="125" y="21"/>
                  </a:cubicBezTo>
                  <a:cubicBezTo>
                    <a:pt x="117" y="24"/>
                    <a:pt x="110" y="29"/>
                    <a:pt x="102" y="34"/>
                  </a:cubicBezTo>
                  <a:cubicBezTo>
                    <a:pt x="99" y="36"/>
                    <a:pt x="95" y="39"/>
                    <a:pt x="92" y="41"/>
                  </a:cubicBezTo>
                  <a:cubicBezTo>
                    <a:pt x="88" y="44"/>
                    <a:pt x="84" y="46"/>
                    <a:pt x="81" y="49"/>
                  </a:cubicBezTo>
                  <a:cubicBezTo>
                    <a:pt x="78" y="52"/>
                    <a:pt x="74" y="55"/>
                    <a:pt x="71" y="58"/>
                  </a:cubicBezTo>
                  <a:cubicBezTo>
                    <a:pt x="68" y="62"/>
                    <a:pt x="65" y="65"/>
                    <a:pt x="61" y="68"/>
                  </a:cubicBezTo>
                  <a:cubicBezTo>
                    <a:pt x="60" y="70"/>
                    <a:pt x="58" y="72"/>
                    <a:pt x="57" y="74"/>
                  </a:cubicBezTo>
                  <a:cubicBezTo>
                    <a:pt x="56" y="75"/>
                    <a:pt x="55" y="76"/>
                    <a:pt x="54" y="78"/>
                  </a:cubicBezTo>
                  <a:cubicBezTo>
                    <a:pt x="68" y="60"/>
                    <a:pt x="83" y="47"/>
                    <a:pt x="99" y="37"/>
                  </a:cubicBezTo>
                  <a:cubicBezTo>
                    <a:pt x="80" y="50"/>
                    <a:pt x="63" y="66"/>
                    <a:pt x="49" y="85"/>
                  </a:cubicBezTo>
                  <a:cubicBezTo>
                    <a:pt x="48" y="87"/>
                    <a:pt x="47" y="88"/>
                    <a:pt x="46" y="89"/>
                  </a:cubicBezTo>
                  <a:cubicBezTo>
                    <a:pt x="46" y="90"/>
                    <a:pt x="45" y="91"/>
                    <a:pt x="44" y="93"/>
                  </a:cubicBezTo>
                  <a:cubicBezTo>
                    <a:pt x="43" y="95"/>
                    <a:pt x="41" y="98"/>
                    <a:pt x="40" y="100"/>
                  </a:cubicBezTo>
                  <a:cubicBezTo>
                    <a:pt x="36" y="105"/>
                    <a:pt x="36" y="105"/>
                    <a:pt x="36" y="105"/>
                  </a:cubicBezTo>
                  <a:cubicBezTo>
                    <a:pt x="33" y="111"/>
                    <a:pt x="33" y="111"/>
                    <a:pt x="33" y="111"/>
                  </a:cubicBezTo>
                  <a:cubicBezTo>
                    <a:pt x="27" y="122"/>
                    <a:pt x="23" y="133"/>
                    <a:pt x="19" y="145"/>
                  </a:cubicBezTo>
                  <a:cubicBezTo>
                    <a:pt x="0" y="205"/>
                    <a:pt x="11" y="272"/>
                    <a:pt x="48" y="324"/>
                  </a:cubicBezTo>
                  <a:moveTo>
                    <a:pt x="212" y="0"/>
                  </a:moveTo>
                  <a:cubicBezTo>
                    <a:pt x="192" y="0"/>
                    <a:pt x="172" y="3"/>
                    <a:pt x="153" y="8"/>
                  </a:cubicBezTo>
                  <a:cubicBezTo>
                    <a:pt x="133" y="14"/>
                    <a:pt x="115" y="23"/>
                    <a:pt x="98" y="34"/>
                  </a:cubicBezTo>
                  <a:cubicBezTo>
                    <a:pt x="81" y="45"/>
                    <a:pt x="66" y="59"/>
                    <a:pt x="53" y="75"/>
                  </a:cubicBezTo>
                  <a:cubicBezTo>
                    <a:pt x="44" y="87"/>
                    <a:pt x="44" y="87"/>
                    <a:pt x="44" y="87"/>
                  </a:cubicBezTo>
                  <a:cubicBezTo>
                    <a:pt x="36" y="100"/>
                    <a:pt x="36" y="100"/>
                    <a:pt x="36" y="100"/>
                  </a:cubicBezTo>
                  <a:cubicBezTo>
                    <a:pt x="33" y="104"/>
                    <a:pt x="33" y="104"/>
                    <a:pt x="33" y="104"/>
                  </a:cubicBezTo>
                  <a:cubicBezTo>
                    <a:pt x="33" y="105"/>
                    <a:pt x="32" y="106"/>
                    <a:pt x="32" y="107"/>
                  </a:cubicBezTo>
                  <a:cubicBezTo>
                    <a:pt x="28" y="114"/>
                    <a:pt x="28" y="114"/>
                    <a:pt x="28" y="114"/>
                  </a:cubicBezTo>
                  <a:cubicBezTo>
                    <a:pt x="25" y="121"/>
                    <a:pt x="25" y="121"/>
                    <a:pt x="25" y="121"/>
                  </a:cubicBezTo>
                  <a:cubicBezTo>
                    <a:pt x="24" y="123"/>
                    <a:pt x="23" y="126"/>
                    <a:pt x="22" y="128"/>
                  </a:cubicBezTo>
                  <a:cubicBezTo>
                    <a:pt x="14" y="147"/>
                    <a:pt x="10" y="167"/>
                    <a:pt x="8" y="188"/>
                  </a:cubicBezTo>
                  <a:cubicBezTo>
                    <a:pt x="8" y="193"/>
                    <a:pt x="7" y="198"/>
                    <a:pt x="7" y="203"/>
                  </a:cubicBezTo>
                  <a:cubicBezTo>
                    <a:pt x="8" y="205"/>
                    <a:pt x="8" y="205"/>
                    <a:pt x="8" y="205"/>
                  </a:cubicBezTo>
                  <a:cubicBezTo>
                    <a:pt x="8" y="205"/>
                    <a:pt x="8" y="205"/>
                    <a:pt x="8" y="205"/>
                  </a:cubicBezTo>
                  <a:cubicBezTo>
                    <a:pt x="8" y="221"/>
                    <a:pt x="10" y="238"/>
                    <a:pt x="14" y="253"/>
                  </a:cubicBezTo>
                  <a:cubicBezTo>
                    <a:pt x="20" y="277"/>
                    <a:pt x="30" y="300"/>
                    <a:pt x="45" y="320"/>
                  </a:cubicBezTo>
                  <a:cubicBezTo>
                    <a:pt x="47" y="323"/>
                    <a:pt x="50" y="326"/>
                    <a:pt x="52" y="330"/>
                  </a:cubicBezTo>
                  <a:cubicBezTo>
                    <a:pt x="54" y="332"/>
                    <a:pt x="56" y="334"/>
                    <a:pt x="57" y="336"/>
                  </a:cubicBezTo>
                  <a:cubicBezTo>
                    <a:pt x="59" y="338"/>
                    <a:pt x="61" y="340"/>
                    <a:pt x="62" y="342"/>
                  </a:cubicBezTo>
                  <a:cubicBezTo>
                    <a:pt x="64" y="344"/>
                    <a:pt x="66" y="346"/>
                    <a:pt x="67" y="347"/>
                  </a:cubicBezTo>
                  <a:cubicBezTo>
                    <a:pt x="69" y="349"/>
                    <a:pt x="71" y="351"/>
                    <a:pt x="73" y="353"/>
                  </a:cubicBezTo>
                  <a:cubicBezTo>
                    <a:pt x="77" y="356"/>
                    <a:pt x="80" y="359"/>
                    <a:pt x="83" y="361"/>
                  </a:cubicBezTo>
                  <a:cubicBezTo>
                    <a:pt x="110" y="383"/>
                    <a:pt x="144" y="399"/>
                    <a:pt x="179" y="404"/>
                  </a:cubicBezTo>
                  <a:cubicBezTo>
                    <a:pt x="190" y="406"/>
                    <a:pt x="201" y="407"/>
                    <a:pt x="213" y="407"/>
                  </a:cubicBezTo>
                  <a:cubicBezTo>
                    <a:pt x="236" y="407"/>
                    <a:pt x="259" y="403"/>
                    <a:pt x="279" y="395"/>
                  </a:cubicBezTo>
                  <a:cubicBezTo>
                    <a:pt x="279" y="395"/>
                    <a:pt x="285" y="393"/>
                    <a:pt x="291" y="391"/>
                  </a:cubicBezTo>
                  <a:cubicBezTo>
                    <a:pt x="294" y="390"/>
                    <a:pt x="297" y="388"/>
                    <a:pt x="299" y="388"/>
                  </a:cubicBezTo>
                  <a:cubicBezTo>
                    <a:pt x="299" y="387"/>
                    <a:pt x="300" y="387"/>
                    <a:pt x="300" y="387"/>
                  </a:cubicBezTo>
                  <a:cubicBezTo>
                    <a:pt x="292" y="391"/>
                    <a:pt x="283" y="394"/>
                    <a:pt x="275" y="396"/>
                  </a:cubicBezTo>
                  <a:cubicBezTo>
                    <a:pt x="274" y="397"/>
                    <a:pt x="273" y="397"/>
                    <a:pt x="272" y="397"/>
                  </a:cubicBezTo>
                  <a:cubicBezTo>
                    <a:pt x="270" y="398"/>
                    <a:pt x="268" y="398"/>
                    <a:pt x="267" y="399"/>
                  </a:cubicBezTo>
                  <a:cubicBezTo>
                    <a:pt x="264" y="399"/>
                    <a:pt x="261" y="400"/>
                    <a:pt x="258" y="401"/>
                  </a:cubicBezTo>
                  <a:cubicBezTo>
                    <a:pt x="257" y="401"/>
                    <a:pt x="255" y="401"/>
                    <a:pt x="254" y="402"/>
                  </a:cubicBezTo>
                  <a:cubicBezTo>
                    <a:pt x="252" y="402"/>
                    <a:pt x="250" y="402"/>
                    <a:pt x="249" y="402"/>
                  </a:cubicBezTo>
                  <a:cubicBezTo>
                    <a:pt x="242" y="403"/>
                    <a:pt x="235" y="405"/>
                    <a:pt x="227" y="405"/>
                  </a:cubicBezTo>
                  <a:cubicBezTo>
                    <a:pt x="223" y="405"/>
                    <a:pt x="220" y="405"/>
                    <a:pt x="216" y="406"/>
                  </a:cubicBezTo>
                  <a:cubicBezTo>
                    <a:pt x="215" y="406"/>
                    <a:pt x="214" y="406"/>
                    <a:pt x="213" y="406"/>
                  </a:cubicBezTo>
                  <a:cubicBezTo>
                    <a:pt x="210" y="406"/>
                    <a:pt x="207" y="405"/>
                    <a:pt x="203" y="405"/>
                  </a:cubicBezTo>
                  <a:cubicBezTo>
                    <a:pt x="199" y="405"/>
                    <a:pt x="195" y="405"/>
                    <a:pt x="191" y="405"/>
                  </a:cubicBezTo>
                  <a:cubicBezTo>
                    <a:pt x="187" y="404"/>
                    <a:pt x="183" y="403"/>
                    <a:pt x="178" y="403"/>
                  </a:cubicBezTo>
                  <a:cubicBezTo>
                    <a:pt x="144" y="398"/>
                    <a:pt x="110" y="382"/>
                    <a:pt x="85" y="362"/>
                  </a:cubicBezTo>
                  <a:cubicBezTo>
                    <a:pt x="71" y="350"/>
                    <a:pt x="57" y="338"/>
                    <a:pt x="47" y="323"/>
                  </a:cubicBezTo>
                  <a:cubicBezTo>
                    <a:pt x="49" y="325"/>
                    <a:pt x="52" y="328"/>
                    <a:pt x="54" y="331"/>
                  </a:cubicBezTo>
                  <a:cubicBezTo>
                    <a:pt x="57" y="335"/>
                    <a:pt x="60" y="338"/>
                    <a:pt x="63" y="341"/>
                  </a:cubicBezTo>
                  <a:cubicBezTo>
                    <a:pt x="89" y="370"/>
                    <a:pt x="128" y="392"/>
                    <a:pt x="164" y="399"/>
                  </a:cubicBezTo>
                  <a:cubicBezTo>
                    <a:pt x="159" y="398"/>
                    <a:pt x="155" y="397"/>
                    <a:pt x="151" y="396"/>
                  </a:cubicBezTo>
                  <a:cubicBezTo>
                    <a:pt x="147" y="394"/>
                    <a:pt x="142" y="392"/>
                    <a:pt x="138" y="391"/>
                  </a:cubicBezTo>
                  <a:cubicBezTo>
                    <a:pt x="134" y="389"/>
                    <a:pt x="130" y="387"/>
                    <a:pt x="126" y="385"/>
                  </a:cubicBezTo>
                  <a:cubicBezTo>
                    <a:pt x="124" y="384"/>
                    <a:pt x="122" y="383"/>
                    <a:pt x="119" y="382"/>
                  </a:cubicBezTo>
                  <a:cubicBezTo>
                    <a:pt x="118" y="381"/>
                    <a:pt x="117" y="381"/>
                    <a:pt x="116" y="380"/>
                  </a:cubicBezTo>
                  <a:cubicBezTo>
                    <a:pt x="116" y="380"/>
                    <a:pt x="115" y="380"/>
                    <a:pt x="114" y="379"/>
                  </a:cubicBezTo>
                  <a:cubicBezTo>
                    <a:pt x="117" y="381"/>
                    <a:pt x="120" y="382"/>
                    <a:pt x="123" y="383"/>
                  </a:cubicBezTo>
                  <a:cubicBezTo>
                    <a:pt x="126" y="385"/>
                    <a:pt x="129" y="386"/>
                    <a:pt x="131" y="387"/>
                  </a:cubicBezTo>
                  <a:cubicBezTo>
                    <a:pt x="132" y="388"/>
                    <a:pt x="133" y="388"/>
                    <a:pt x="134" y="389"/>
                  </a:cubicBezTo>
                  <a:cubicBezTo>
                    <a:pt x="135" y="389"/>
                    <a:pt x="136" y="389"/>
                    <a:pt x="137" y="390"/>
                  </a:cubicBezTo>
                  <a:cubicBezTo>
                    <a:pt x="138" y="390"/>
                    <a:pt x="140" y="391"/>
                    <a:pt x="142" y="392"/>
                  </a:cubicBezTo>
                  <a:cubicBezTo>
                    <a:pt x="145" y="393"/>
                    <a:pt x="148" y="394"/>
                    <a:pt x="151" y="395"/>
                  </a:cubicBezTo>
                  <a:cubicBezTo>
                    <a:pt x="158" y="397"/>
                    <a:pt x="163" y="398"/>
                    <a:pt x="168" y="399"/>
                  </a:cubicBezTo>
                  <a:cubicBezTo>
                    <a:pt x="170" y="400"/>
                    <a:pt x="171" y="400"/>
                    <a:pt x="172" y="400"/>
                  </a:cubicBezTo>
                  <a:cubicBezTo>
                    <a:pt x="174" y="400"/>
                    <a:pt x="175" y="400"/>
                    <a:pt x="176" y="401"/>
                  </a:cubicBezTo>
                  <a:cubicBezTo>
                    <a:pt x="178" y="401"/>
                    <a:pt x="181" y="401"/>
                    <a:pt x="183" y="401"/>
                  </a:cubicBezTo>
                  <a:cubicBezTo>
                    <a:pt x="187" y="402"/>
                    <a:pt x="191" y="403"/>
                    <a:pt x="196" y="403"/>
                  </a:cubicBezTo>
                  <a:cubicBezTo>
                    <a:pt x="196" y="403"/>
                    <a:pt x="196" y="403"/>
                    <a:pt x="197" y="403"/>
                  </a:cubicBezTo>
                  <a:cubicBezTo>
                    <a:pt x="201" y="403"/>
                    <a:pt x="205" y="403"/>
                    <a:pt x="210" y="403"/>
                  </a:cubicBezTo>
                  <a:cubicBezTo>
                    <a:pt x="211" y="403"/>
                    <a:pt x="212" y="403"/>
                    <a:pt x="213" y="403"/>
                  </a:cubicBezTo>
                  <a:cubicBezTo>
                    <a:pt x="214" y="403"/>
                    <a:pt x="216" y="403"/>
                    <a:pt x="217" y="403"/>
                  </a:cubicBezTo>
                  <a:cubicBezTo>
                    <a:pt x="219" y="402"/>
                    <a:pt x="222" y="402"/>
                    <a:pt x="224" y="402"/>
                  </a:cubicBezTo>
                  <a:cubicBezTo>
                    <a:pt x="227" y="402"/>
                    <a:pt x="229" y="402"/>
                    <a:pt x="232" y="402"/>
                  </a:cubicBezTo>
                  <a:cubicBezTo>
                    <a:pt x="235" y="401"/>
                    <a:pt x="238" y="401"/>
                    <a:pt x="241" y="400"/>
                  </a:cubicBezTo>
                  <a:cubicBezTo>
                    <a:pt x="247" y="399"/>
                    <a:pt x="254" y="399"/>
                    <a:pt x="261" y="397"/>
                  </a:cubicBezTo>
                  <a:cubicBezTo>
                    <a:pt x="254" y="399"/>
                    <a:pt x="246" y="400"/>
                    <a:pt x="238" y="401"/>
                  </a:cubicBezTo>
                  <a:cubicBezTo>
                    <a:pt x="234" y="402"/>
                    <a:pt x="230" y="402"/>
                    <a:pt x="226" y="402"/>
                  </a:cubicBezTo>
                  <a:cubicBezTo>
                    <a:pt x="221" y="403"/>
                    <a:pt x="217" y="403"/>
                    <a:pt x="213" y="403"/>
                  </a:cubicBezTo>
                  <a:cubicBezTo>
                    <a:pt x="208" y="403"/>
                    <a:pt x="204" y="403"/>
                    <a:pt x="200" y="403"/>
                  </a:cubicBezTo>
                  <a:cubicBezTo>
                    <a:pt x="196" y="403"/>
                    <a:pt x="192" y="403"/>
                    <a:pt x="189" y="403"/>
                  </a:cubicBezTo>
                  <a:cubicBezTo>
                    <a:pt x="182" y="402"/>
                    <a:pt x="175" y="401"/>
                    <a:pt x="170" y="401"/>
                  </a:cubicBezTo>
                  <a:cubicBezTo>
                    <a:pt x="175" y="402"/>
                    <a:pt x="180" y="402"/>
                    <a:pt x="186" y="403"/>
                  </a:cubicBezTo>
                  <a:cubicBezTo>
                    <a:pt x="188" y="403"/>
                    <a:pt x="191" y="404"/>
                    <a:pt x="194" y="404"/>
                  </a:cubicBezTo>
                  <a:cubicBezTo>
                    <a:pt x="197" y="404"/>
                    <a:pt x="200" y="404"/>
                    <a:pt x="204" y="404"/>
                  </a:cubicBezTo>
                  <a:cubicBezTo>
                    <a:pt x="207" y="404"/>
                    <a:pt x="210" y="404"/>
                    <a:pt x="213" y="405"/>
                  </a:cubicBezTo>
                  <a:cubicBezTo>
                    <a:pt x="217" y="404"/>
                    <a:pt x="220" y="404"/>
                    <a:pt x="224" y="404"/>
                  </a:cubicBezTo>
                  <a:cubicBezTo>
                    <a:pt x="227" y="404"/>
                    <a:pt x="230" y="403"/>
                    <a:pt x="234" y="403"/>
                  </a:cubicBezTo>
                  <a:cubicBezTo>
                    <a:pt x="237" y="403"/>
                    <a:pt x="241" y="402"/>
                    <a:pt x="244" y="401"/>
                  </a:cubicBezTo>
                  <a:cubicBezTo>
                    <a:pt x="248" y="401"/>
                    <a:pt x="251" y="400"/>
                    <a:pt x="255" y="400"/>
                  </a:cubicBezTo>
                  <a:cubicBezTo>
                    <a:pt x="258" y="399"/>
                    <a:pt x="262" y="398"/>
                    <a:pt x="265" y="397"/>
                  </a:cubicBezTo>
                  <a:cubicBezTo>
                    <a:pt x="269" y="396"/>
                    <a:pt x="272" y="395"/>
                    <a:pt x="275" y="394"/>
                  </a:cubicBezTo>
                  <a:cubicBezTo>
                    <a:pt x="278" y="393"/>
                    <a:pt x="282" y="391"/>
                    <a:pt x="285" y="390"/>
                  </a:cubicBezTo>
                  <a:cubicBezTo>
                    <a:pt x="291" y="388"/>
                    <a:pt x="297" y="385"/>
                    <a:pt x="303" y="382"/>
                  </a:cubicBezTo>
                  <a:cubicBezTo>
                    <a:pt x="305" y="381"/>
                    <a:pt x="308" y="380"/>
                    <a:pt x="311" y="378"/>
                  </a:cubicBezTo>
                  <a:cubicBezTo>
                    <a:pt x="313" y="377"/>
                    <a:pt x="315" y="375"/>
                    <a:pt x="318" y="374"/>
                  </a:cubicBezTo>
                  <a:cubicBezTo>
                    <a:pt x="320" y="372"/>
                    <a:pt x="323" y="371"/>
                    <a:pt x="325" y="369"/>
                  </a:cubicBezTo>
                  <a:cubicBezTo>
                    <a:pt x="328" y="368"/>
                    <a:pt x="330" y="366"/>
                    <a:pt x="332" y="365"/>
                  </a:cubicBezTo>
                  <a:cubicBezTo>
                    <a:pt x="336" y="362"/>
                    <a:pt x="339" y="359"/>
                    <a:pt x="342" y="357"/>
                  </a:cubicBezTo>
                  <a:cubicBezTo>
                    <a:pt x="347" y="352"/>
                    <a:pt x="351" y="348"/>
                    <a:pt x="355" y="345"/>
                  </a:cubicBezTo>
                  <a:cubicBezTo>
                    <a:pt x="359" y="341"/>
                    <a:pt x="362" y="337"/>
                    <a:pt x="366" y="332"/>
                  </a:cubicBezTo>
                  <a:cubicBezTo>
                    <a:pt x="368" y="330"/>
                    <a:pt x="370" y="326"/>
                    <a:pt x="373" y="323"/>
                  </a:cubicBezTo>
                  <a:cubicBezTo>
                    <a:pt x="374" y="321"/>
                    <a:pt x="375" y="319"/>
                    <a:pt x="377" y="317"/>
                  </a:cubicBezTo>
                  <a:cubicBezTo>
                    <a:pt x="378" y="315"/>
                    <a:pt x="380" y="313"/>
                    <a:pt x="381" y="311"/>
                  </a:cubicBezTo>
                  <a:cubicBezTo>
                    <a:pt x="382" y="309"/>
                    <a:pt x="385" y="305"/>
                    <a:pt x="387" y="300"/>
                  </a:cubicBezTo>
                  <a:cubicBezTo>
                    <a:pt x="389" y="298"/>
                    <a:pt x="390" y="295"/>
                    <a:pt x="391" y="292"/>
                  </a:cubicBezTo>
                  <a:cubicBezTo>
                    <a:pt x="393" y="289"/>
                    <a:pt x="394" y="286"/>
                    <a:pt x="396" y="282"/>
                  </a:cubicBezTo>
                  <a:cubicBezTo>
                    <a:pt x="397" y="279"/>
                    <a:pt x="398" y="276"/>
                    <a:pt x="399" y="272"/>
                  </a:cubicBezTo>
                  <a:cubicBezTo>
                    <a:pt x="400" y="269"/>
                    <a:pt x="402" y="265"/>
                    <a:pt x="403" y="262"/>
                  </a:cubicBezTo>
                  <a:cubicBezTo>
                    <a:pt x="404" y="257"/>
                    <a:pt x="405" y="252"/>
                    <a:pt x="406" y="248"/>
                  </a:cubicBezTo>
                  <a:cubicBezTo>
                    <a:pt x="398" y="279"/>
                    <a:pt x="386" y="301"/>
                    <a:pt x="377" y="315"/>
                  </a:cubicBezTo>
                  <a:cubicBezTo>
                    <a:pt x="369" y="326"/>
                    <a:pt x="360" y="338"/>
                    <a:pt x="348" y="348"/>
                  </a:cubicBezTo>
                  <a:cubicBezTo>
                    <a:pt x="346" y="351"/>
                    <a:pt x="343" y="353"/>
                    <a:pt x="340" y="356"/>
                  </a:cubicBezTo>
                  <a:cubicBezTo>
                    <a:pt x="337" y="358"/>
                    <a:pt x="334" y="361"/>
                    <a:pt x="331" y="363"/>
                  </a:cubicBezTo>
                  <a:cubicBezTo>
                    <a:pt x="326" y="367"/>
                    <a:pt x="320" y="371"/>
                    <a:pt x="314" y="375"/>
                  </a:cubicBezTo>
                  <a:cubicBezTo>
                    <a:pt x="308" y="378"/>
                    <a:pt x="302" y="381"/>
                    <a:pt x="297" y="384"/>
                  </a:cubicBezTo>
                  <a:cubicBezTo>
                    <a:pt x="292" y="386"/>
                    <a:pt x="287" y="388"/>
                    <a:pt x="282" y="390"/>
                  </a:cubicBezTo>
                  <a:cubicBezTo>
                    <a:pt x="278" y="391"/>
                    <a:pt x="274" y="393"/>
                    <a:pt x="271" y="394"/>
                  </a:cubicBezTo>
                  <a:cubicBezTo>
                    <a:pt x="268" y="395"/>
                    <a:pt x="265" y="395"/>
                    <a:pt x="264" y="396"/>
                  </a:cubicBezTo>
                  <a:cubicBezTo>
                    <a:pt x="263" y="396"/>
                    <a:pt x="262" y="396"/>
                    <a:pt x="262" y="396"/>
                  </a:cubicBezTo>
                  <a:cubicBezTo>
                    <a:pt x="262" y="396"/>
                    <a:pt x="264" y="396"/>
                    <a:pt x="267" y="395"/>
                  </a:cubicBezTo>
                  <a:cubicBezTo>
                    <a:pt x="269" y="394"/>
                    <a:pt x="270" y="394"/>
                    <a:pt x="272" y="393"/>
                  </a:cubicBezTo>
                  <a:cubicBezTo>
                    <a:pt x="274" y="393"/>
                    <a:pt x="276" y="392"/>
                    <a:pt x="279" y="391"/>
                  </a:cubicBezTo>
                  <a:cubicBezTo>
                    <a:pt x="284" y="389"/>
                    <a:pt x="291" y="387"/>
                    <a:pt x="298" y="382"/>
                  </a:cubicBezTo>
                  <a:cubicBezTo>
                    <a:pt x="313" y="375"/>
                    <a:pt x="334" y="363"/>
                    <a:pt x="355" y="341"/>
                  </a:cubicBezTo>
                  <a:cubicBezTo>
                    <a:pt x="358" y="338"/>
                    <a:pt x="360" y="335"/>
                    <a:pt x="363" y="332"/>
                  </a:cubicBezTo>
                  <a:cubicBezTo>
                    <a:pt x="364" y="331"/>
                    <a:pt x="365" y="329"/>
                    <a:pt x="367" y="328"/>
                  </a:cubicBezTo>
                  <a:cubicBezTo>
                    <a:pt x="368" y="326"/>
                    <a:pt x="369" y="324"/>
                    <a:pt x="370" y="322"/>
                  </a:cubicBezTo>
                  <a:cubicBezTo>
                    <a:pt x="373" y="319"/>
                    <a:pt x="376" y="315"/>
                    <a:pt x="378" y="312"/>
                  </a:cubicBezTo>
                  <a:cubicBezTo>
                    <a:pt x="380" y="308"/>
                    <a:pt x="383" y="304"/>
                    <a:pt x="385" y="300"/>
                  </a:cubicBezTo>
                  <a:cubicBezTo>
                    <a:pt x="394" y="283"/>
                    <a:pt x="402" y="263"/>
                    <a:pt x="407" y="241"/>
                  </a:cubicBezTo>
                  <a:cubicBezTo>
                    <a:pt x="406" y="243"/>
                    <a:pt x="404" y="251"/>
                    <a:pt x="401" y="261"/>
                  </a:cubicBezTo>
                  <a:cubicBezTo>
                    <a:pt x="400" y="266"/>
                    <a:pt x="398" y="271"/>
                    <a:pt x="395" y="277"/>
                  </a:cubicBezTo>
                  <a:cubicBezTo>
                    <a:pt x="393" y="283"/>
                    <a:pt x="390" y="289"/>
                    <a:pt x="387" y="295"/>
                  </a:cubicBezTo>
                  <a:cubicBezTo>
                    <a:pt x="384" y="300"/>
                    <a:pt x="380" y="306"/>
                    <a:pt x="377" y="311"/>
                  </a:cubicBezTo>
                  <a:cubicBezTo>
                    <a:pt x="374" y="316"/>
                    <a:pt x="370" y="321"/>
                    <a:pt x="367" y="324"/>
                  </a:cubicBezTo>
                  <a:cubicBezTo>
                    <a:pt x="366" y="327"/>
                    <a:pt x="364" y="328"/>
                    <a:pt x="363" y="330"/>
                  </a:cubicBezTo>
                  <a:cubicBezTo>
                    <a:pt x="362" y="331"/>
                    <a:pt x="360" y="333"/>
                    <a:pt x="359" y="334"/>
                  </a:cubicBezTo>
                  <a:cubicBezTo>
                    <a:pt x="357" y="336"/>
                    <a:pt x="356" y="337"/>
                    <a:pt x="356" y="338"/>
                  </a:cubicBezTo>
                  <a:cubicBezTo>
                    <a:pt x="356" y="338"/>
                    <a:pt x="356" y="338"/>
                    <a:pt x="356" y="338"/>
                  </a:cubicBezTo>
                  <a:cubicBezTo>
                    <a:pt x="356" y="338"/>
                    <a:pt x="357" y="336"/>
                    <a:pt x="359" y="333"/>
                  </a:cubicBezTo>
                  <a:cubicBezTo>
                    <a:pt x="361" y="332"/>
                    <a:pt x="362" y="330"/>
                    <a:pt x="364" y="328"/>
                  </a:cubicBezTo>
                  <a:cubicBezTo>
                    <a:pt x="366" y="326"/>
                    <a:pt x="368" y="323"/>
                    <a:pt x="370" y="320"/>
                  </a:cubicBezTo>
                  <a:cubicBezTo>
                    <a:pt x="372" y="317"/>
                    <a:pt x="375" y="314"/>
                    <a:pt x="377" y="311"/>
                  </a:cubicBezTo>
                  <a:cubicBezTo>
                    <a:pt x="379" y="307"/>
                    <a:pt x="381" y="303"/>
                    <a:pt x="384" y="300"/>
                  </a:cubicBezTo>
                  <a:cubicBezTo>
                    <a:pt x="386" y="296"/>
                    <a:pt x="388" y="292"/>
                    <a:pt x="390" y="287"/>
                  </a:cubicBezTo>
                  <a:cubicBezTo>
                    <a:pt x="391" y="285"/>
                    <a:pt x="392" y="283"/>
                    <a:pt x="393" y="281"/>
                  </a:cubicBezTo>
                  <a:cubicBezTo>
                    <a:pt x="393" y="280"/>
                    <a:pt x="394" y="279"/>
                    <a:pt x="394" y="278"/>
                  </a:cubicBezTo>
                  <a:cubicBezTo>
                    <a:pt x="396" y="274"/>
                    <a:pt x="396" y="274"/>
                    <a:pt x="396" y="274"/>
                  </a:cubicBezTo>
                  <a:cubicBezTo>
                    <a:pt x="397" y="270"/>
                    <a:pt x="399" y="265"/>
                    <a:pt x="401" y="261"/>
                  </a:cubicBezTo>
                  <a:cubicBezTo>
                    <a:pt x="402" y="256"/>
                    <a:pt x="403" y="252"/>
                    <a:pt x="404" y="247"/>
                  </a:cubicBezTo>
                  <a:cubicBezTo>
                    <a:pt x="405" y="245"/>
                    <a:pt x="405" y="243"/>
                    <a:pt x="406" y="241"/>
                  </a:cubicBezTo>
                  <a:cubicBezTo>
                    <a:pt x="406" y="239"/>
                    <a:pt x="406" y="237"/>
                    <a:pt x="407" y="235"/>
                  </a:cubicBezTo>
                  <a:cubicBezTo>
                    <a:pt x="407" y="231"/>
                    <a:pt x="408" y="227"/>
                    <a:pt x="408" y="224"/>
                  </a:cubicBezTo>
                  <a:cubicBezTo>
                    <a:pt x="409" y="210"/>
                    <a:pt x="409" y="201"/>
                    <a:pt x="409" y="201"/>
                  </a:cubicBezTo>
                  <a:cubicBezTo>
                    <a:pt x="409" y="201"/>
                    <a:pt x="409" y="201"/>
                    <a:pt x="409" y="201"/>
                  </a:cubicBezTo>
                  <a:cubicBezTo>
                    <a:pt x="409" y="203"/>
                    <a:pt x="409" y="209"/>
                    <a:pt x="408" y="218"/>
                  </a:cubicBezTo>
                  <a:cubicBezTo>
                    <a:pt x="408" y="222"/>
                    <a:pt x="407" y="227"/>
                    <a:pt x="406" y="232"/>
                  </a:cubicBezTo>
                  <a:cubicBezTo>
                    <a:pt x="405" y="234"/>
                    <a:pt x="405" y="237"/>
                    <a:pt x="405" y="239"/>
                  </a:cubicBezTo>
                  <a:cubicBezTo>
                    <a:pt x="404" y="242"/>
                    <a:pt x="403" y="245"/>
                    <a:pt x="403" y="247"/>
                  </a:cubicBezTo>
                  <a:cubicBezTo>
                    <a:pt x="402" y="250"/>
                    <a:pt x="401" y="253"/>
                    <a:pt x="400" y="255"/>
                  </a:cubicBezTo>
                  <a:cubicBezTo>
                    <a:pt x="400" y="256"/>
                    <a:pt x="400" y="258"/>
                    <a:pt x="399" y="259"/>
                  </a:cubicBezTo>
                  <a:cubicBezTo>
                    <a:pt x="399" y="260"/>
                    <a:pt x="398" y="262"/>
                    <a:pt x="398" y="263"/>
                  </a:cubicBezTo>
                  <a:cubicBezTo>
                    <a:pt x="396" y="268"/>
                    <a:pt x="394" y="273"/>
                    <a:pt x="393" y="277"/>
                  </a:cubicBezTo>
                  <a:cubicBezTo>
                    <a:pt x="388" y="285"/>
                    <a:pt x="385" y="292"/>
                    <a:pt x="384" y="295"/>
                  </a:cubicBezTo>
                  <a:cubicBezTo>
                    <a:pt x="381" y="299"/>
                    <a:pt x="379" y="303"/>
                    <a:pt x="378" y="305"/>
                  </a:cubicBezTo>
                  <a:cubicBezTo>
                    <a:pt x="377" y="307"/>
                    <a:pt x="376" y="308"/>
                    <a:pt x="375" y="310"/>
                  </a:cubicBezTo>
                  <a:cubicBezTo>
                    <a:pt x="374" y="312"/>
                    <a:pt x="372" y="314"/>
                    <a:pt x="371" y="316"/>
                  </a:cubicBezTo>
                  <a:cubicBezTo>
                    <a:pt x="368" y="319"/>
                    <a:pt x="366" y="322"/>
                    <a:pt x="364" y="326"/>
                  </a:cubicBezTo>
                  <a:cubicBezTo>
                    <a:pt x="361" y="329"/>
                    <a:pt x="358" y="332"/>
                    <a:pt x="355" y="335"/>
                  </a:cubicBezTo>
                  <a:cubicBezTo>
                    <a:pt x="354" y="337"/>
                    <a:pt x="352" y="338"/>
                    <a:pt x="351" y="340"/>
                  </a:cubicBezTo>
                  <a:cubicBezTo>
                    <a:pt x="349" y="342"/>
                    <a:pt x="347" y="343"/>
                    <a:pt x="345" y="345"/>
                  </a:cubicBezTo>
                  <a:cubicBezTo>
                    <a:pt x="328" y="361"/>
                    <a:pt x="308" y="375"/>
                    <a:pt x="285" y="384"/>
                  </a:cubicBezTo>
                  <a:cubicBezTo>
                    <a:pt x="264" y="393"/>
                    <a:pt x="240" y="398"/>
                    <a:pt x="216" y="398"/>
                  </a:cubicBezTo>
                  <a:cubicBezTo>
                    <a:pt x="215" y="398"/>
                    <a:pt x="213" y="398"/>
                    <a:pt x="211" y="398"/>
                  </a:cubicBezTo>
                  <a:cubicBezTo>
                    <a:pt x="209" y="398"/>
                    <a:pt x="205" y="398"/>
                    <a:pt x="201" y="398"/>
                  </a:cubicBezTo>
                  <a:cubicBezTo>
                    <a:pt x="197" y="398"/>
                    <a:pt x="193" y="398"/>
                    <a:pt x="190" y="397"/>
                  </a:cubicBezTo>
                  <a:cubicBezTo>
                    <a:pt x="176" y="395"/>
                    <a:pt x="176" y="395"/>
                    <a:pt x="176" y="395"/>
                  </a:cubicBezTo>
                  <a:cubicBezTo>
                    <a:pt x="174" y="395"/>
                    <a:pt x="172" y="394"/>
                    <a:pt x="169" y="394"/>
                  </a:cubicBezTo>
                  <a:cubicBezTo>
                    <a:pt x="163" y="392"/>
                    <a:pt x="163" y="392"/>
                    <a:pt x="163" y="392"/>
                  </a:cubicBezTo>
                  <a:cubicBezTo>
                    <a:pt x="156" y="390"/>
                    <a:pt x="156" y="390"/>
                    <a:pt x="156" y="390"/>
                  </a:cubicBezTo>
                  <a:cubicBezTo>
                    <a:pt x="153" y="389"/>
                    <a:pt x="151" y="388"/>
                    <a:pt x="149" y="388"/>
                  </a:cubicBezTo>
                  <a:cubicBezTo>
                    <a:pt x="145" y="386"/>
                    <a:pt x="140" y="384"/>
                    <a:pt x="136" y="382"/>
                  </a:cubicBezTo>
                  <a:cubicBezTo>
                    <a:pt x="118" y="375"/>
                    <a:pt x="102" y="364"/>
                    <a:pt x="87" y="353"/>
                  </a:cubicBezTo>
                  <a:cubicBezTo>
                    <a:pt x="69" y="338"/>
                    <a:pt x="54" y="318"/>
                    <a:pt x="42" y="297"/>
                  </a:cubicBezTo>
                  <a:cubicBezTo>
                    <a:pt x="14" y="249"/>
                    <a:pt x="10" y="187"/>
                    <a:pt x="30" y="133"/>
                  </a:cubicBezTo>
                  <a:cubicBezTo>
                    <a:pt x="30" y="133"/>
                    <a:pt x="30" y="133"/>
                    <a:pt x="30" y="133"/>
                  </a:cubicBezTo>
                  <a:cubicBezTo>
                    <a:pt x="30" y="133"/>
                    <a:pt x="31" y="129"/>
                    <a:pt x="33" y="125"/>
                  </a:cubicBezTo>
                  <a:cubicBezTo>
                    <a:pt x="35" y="120"/>
                    <a:pt x="38" y="114"/>
                    <a:pt x="39" y="112"/>
                  </a:cubicBezTo>
                  <a:cubicBezTo>
                    <a:pt x="53" y="85"/>
                    <a:pt x="73" y="62"/>
                    <a:pt x="95" y="46"/>
                  </a:cubicBezTo>
                  <a:cubicBezTo>
                    <a:pt x="118" y="29"/>
                    <a:pt x="144" y="17"/>
                    <a:pt x="169" y="12"/>
                  </a:cubicBezTo>
                  <a:cubicBezTo>
                    <a:pt x="184" y="9"/>
                    <a:pt x="198" y="7"/>
                    <a:pt x="212" y="7"/>
                  </a:cubicBezTo>
                  <a:cubicBezTo>
                    <a:pt x="223" y="7"/>
                    <a:pt x="234" y="8"/>
                    <a:pt x="246" y="10"/>
                  </a:cubicBezTo>
                  <a:cubicBezTo>
                    <a:pt x="272" y="15"/>
                    <a:pt x="296" y="25"/>
                    <a:pt x="316" y="38"/>
                  </a:cubicBezTo>
                  <a:cubicBezTo>
                    <a:pt x="336" y="51"/>
                    <a:pt x="354" y="68"/>
                    <a:pt x="369" y="89"/>
                  </a:cubicBezTo>
                  <a:cubicBezTo>
                    <a:pt x="373" y="93"/>
                    <a:pt x="373" y="93"/>
                    <a:pt x="373" y="93"/>
                  </a:cubicBezTo>
                  <a:cubicBezTo>
                    <a:pt x="374" y="95"/>
                    <a:pt x="375" y="97"/>
                    <a:pt x="376" y="99"/>
                  </a:cubicBezTo>
                  <a:cubicBezTo>
                    <a:pt x="382" y="109"/>
                    <a:pt x="382" y="109"/>
                    <a:pt x="382" y="109"/>
                  </a:cubicBezTo>
                  <a:cubicBezTo>
                    <a:pt x="384" y="112"/>
                    <a:pt x="386" y="116"/>
                    <a:pt x="388" y="120"/>
                  </a:cubicBezTo>
                  <a:cubicBezTo>
                    <a:pt x="390" y="125"/>
                    <a:pt x="390" y="125"/>
                    <a:pt x="390" y="125"/>
                  </a:cubicBezTo>
                  <a:cubicBezTo>
                    <a:pt x="391" y="127"/>
                    <a:pt x="392" y="129"/>
                    <a:pt x="392" y="131"/>
                  </a:cubicBezTo>
                  <a:cubicBezTo>
                    <a:pt x="394" y="135"/>
                    <a:pt x="395" y="139"/>
                    <a:pt x="397" y="143"/>
                  </a:cubicBezTo>
                  <a:cubicBezTo>
                    <a:pt x="398" y="147"/>
                    <a:pt x="399" y="151"/>
                    <a:pt x="400" y="155"/>
                  </a:cubicBezTo>
                  <a:cubicBezTo>
                    <a:pt x="402" y="163"/>
                    <a:pt x="403" y="171"/>
                    <a:pt x="404" y="180"/>
                  </a:cubicBezTo>
                  <a:cubicBezTo>
                    <a:pt x="405" y="187"/>
                    <a:pt x="405" y="194"/>
                    <a:pt x="406" y="198"/>
                  </a:cubicBezTo>
                  <a:cubicBezTo>
                    <a:pt x="406" y="201"/>
                    <a:pt x="406" y="203"/>
                    <a:pt x="406" y="203"/>
                  </a:cubicBezTo>
                  <a:cubicBezTo>
                    <a:pt x="406" y="203"/>
                    <a:pt x="406" y="203"/>
                    <a:pt x="406" y="201"/>
                  </a:cubicBezTo>
                  <a:cubicBezTo>
                    <a:pt x="406" y="195"/>
                    <a:pt x="406" y="189"/>
                    <a:pt x="406" y="182"/>
                  </a:cubicBezTo>
                  <a:cubicBezTo>
                    <a:pt x="406" y="178"/>
                    <a:pt x="405" y="174"/>
                    <a:pt x="404" y="169"/>
                  </a:cubicBezTo>
                  <a:cubicBezTo>
                    <a:pt x="404" y="167"/>
                    <a:pt x="404" y="165"/>
                    <a:pt x="403" y="163"/>
                  </a:cubicBezTo>
                  <a:cubicBezTo>
                    <a:pt x="403" y="160"/>
                    <a:pt x="402" y="158"/>
                    <a:pt x="402" y="156"/>
                  </a:cubicBezTo>
                  <a:cubicBezTo>
                    <a:pt x="401" y="152"/>
                    <a:pt x="400" y="147"/>
                    <a:pt x="399" y="143"/>
                  </a:cubicBezTo>
                  <a:cubicBezTo>
                    <a:pt x="397" y="139"/>
                    <a:pt x="396" y="134"/>
                    <a:pt x="394" y="130"/>
                  </a:cubicBezTo>
                  <a:cubicBezTo>
                    <a:pt x="388" y="113"/>
                    <a:pt x="379" y="96"/>
                    <a:pt x="368" y="82"/>
                  </a:cubicBezTo>
                  <a:cubicBezTo>
                    <a:pt x="360" y="72"/>
                    <a:pt x="350" y="61"/>
                    <a:pt x="339" y="52"/>
                  </a:cubicBezTo>
                  <a:cubicBezTo>
                    <a:pt x="337" y="50"/>
                    <a:pt x="333" y="47"/>
                    <a:pt x="329" y="44"/>
                  </a:cubicBezTo>
                  <a:cubicBezTo>
                    <a:pt x="326" y="42"/>
                    <a:pt x="322" y="39"/>
                    <a:pt x="320" y="37"/>
                  </a:cubicBezTo>
                  <a:cubicBezTo>
                    <a:pt x="338" y="49"/>
                    <a:pt x="354" y="64"/>
                    <a:pt x="368" y="81"/>
                  </a:cubicBezTo>
                  <a:cubicBezTo>
                    <a:pt x="372" y="88"/>
                    <a:pt x="372" y="88"/>
                    <a:pt x="372" y="88"/>
                  </a:cubicBezTo>
                  <a:cubicBezTo>
                    <a:pt x="374" y="90"/>
                    <a:pt x="376" y="92"/>
                    <a:pt x="377" y="94"/>
                  </a:cubicBezTo>
                  <a:cubicBezTo>
                    <a:pt x="385" y="108"/>
                    <a:pt x="385" y="108"/>
                    <a:pt x="385" y="108"/>
                  </a:cubicBezTo>
                  <a:cubicBezTo>
                    <a:pt x="392" y="123"/>
                    <a:pt x="392" y="123"/>
                    <a:pt x="392" y="123"/>
                  </a:cubicBezTo>
                  <a:cubicBezTo>
                    <a:pt x="394" y="125"/>
                    <a:pt x="395" y="127"/>
                    <a:pt x="395" y="130"/>
                  </a:cubicBezTo>
                  <a:cubicBezTo>
                    <a:pt x="398" y="138"/>
                    <a:pt x="398" y="138"/>
                    <a:pt x="398" y="138"/>
                  </a:cubicBezTo>
                  <a:cubicBezTo>
                    <a:pt x="398" y="135"/>
                    <a:pt x="397" y="133"/>
                    <a:pt x="396" y="130"/>
                  </a:cubicBezTo>
                  <a:cubicBezTo>
                    <a:pt x="396" y="131"/>
                    <a:pt x="397" y="132"/>
                    <a:pt x="397" y="132"/>
                  </a:cubicBezTo>
                  <a:cubicBezTo>
                    <a:pt x="397" y="132"/>
                    <a:pt x="397" y="131"/>
                    <a:pt x="396" y="129"/>
                  </a:cubicBezTo>
                  <a:cubicBezTo>
                    <a:pt x="395" y="127"/>
                    <a:pt x="395" y="125"/>
                    <a:pt x="394" y="123"/>
                  </a:cubicBezTo>
                  <a:cubicBezTo>
                    <a:pt x="396" y="128"/>
                    <a:pt x="402" y="144"/>
                    <a:pt x="402" y="144"/>
                  </a:cubicBezTo>
                  <a:cubicBezTo>
                    <a:pt x="402" y="144"/>
                    <a:pt x="402" y="143"/>
                    <a:pt x="401" y="142"/>
                  </a:cubicBezTo>
                  <a:cubicBezTo>
                    <a:pt x="396" y="123"/>
                    <a:pt x="387" y="106"/>
                    <a:pt x="376" y="89"/>
                  </a:cubicBezTo>
                  <a:cubicBezTo>
                    <a:pt x="374" y="86"/>
                    <a:pt x="372" y="83"/>
                    <a:pt x="370" y="81"/>
                  </a:cubicBezTo>
                  <a:cubicBezTo>
                    <a:pt x="371" y="82"/>
                    <a:pt x="372" y="83"/>
                    <a:pt x="373" y="85"/>
                  </a:cubicBezTo>
                  <a:cubicBezTo>
                    <a:pt x="371" y="82"/>
                    <a:pt x="368" y="79"/>
                    <a:pt x="366" y="76"/>
                  </a:cubicBezTo>
                  <a:cubicBezTo>
                    <a:pt x="364" y="73"/>
                    <a:pt x="361" y="70"/>
                    <a:pt x="358" y="67"/>
                  </a:cubicBezTo>
                  <a:cubicBezTo>
                    <a:pt x="359" y="67"/>
                    <a:pt x="359" y="68"/>
                    <a:pt x="360" y="68"/>
                  </a:cubicBezTo>
                  <a:cubicBezTo>
                    <a:pt x="358" y="66"/>
                    <a:pt x="357" y="65"/>
                    <a:pt x="355" y="63"/>
                  </a:cubicBezTo>
                  <a:cubicBezTo>
                    <a:pt x="346" y="53"/>
                    <a:pt x="335" y="44"/>
                    <a:pt x="324" y="36"/>
                  </a:cubicBezTo>
                  <a:cubicBezTo>
                    <a:pt x="308" y="25"/>
                    <a:pt x="290" y="16"/>
                    <a:pt x="271" y="10"/>
                  </a:cubicBezTo>
                  <a:cubicBezTo>
                    <a:pt x="252" y="4"/>
                    <a:pt x="232" y="1"/>
                    <a:pt x="212" y="0"/>
                  </a:cubicBezTo>
                  <a:cubicBezTo>
                    <a:pt x="212" y="0"/>
                    <a:pt x="212" y="0"/>
                    <a:pt x="212" y="0"/>
                  </a:cubicBezTo>
                </a:path>
              </a:pathLst>
            </a:custGeom>
            <a:grpFill/>
            <a:ln w="9525">
              <a:noFill/>
              <a:round/>
            </a:ln>
          </p:spPr>
          <p:txBody>
            <a:bodyPr vert="horz" wrap="square" lIns="91440" tIns="45720" rIns="91440" bIns="45720" numCol="1" anchor="t" anchorCtr="0" compatLnSpc="1"/>
            <a:lstStyle/>
            <a:p>
              <a:endParaRPr lang="zh-CN" altLang="en-US">
                <a:cs typeface="+mn-ea"/>
                <a:sym typeface="+mn-lt"/>
              </a:endParaRPr>
            </a:p>
          </p:txBody>
        </p:sp>
        <p:sp>
          <p:nvSpPr>
            <p:cNvPr id="115" name="Freeform 146"/>
            <p:cNvSpPr>
              <a:spLocks noEditPoints="1"/>
            </p:cNvSpPr>
            <p:nvPr/>
          </p:nvSpPr>
          <p:spPr bwMode="auto">
            <a:xfrm flipH="1">
              <a:off x="2074493" y="2992340"/>
              <a:ext cx="177471" cy="236864"/>
            </a:xfrm>
            <a:custGeom>
              <a:avLst/>
              <a:gdLst>
                <a:gd name="T0" fmla="*/ 98 w 182"/>
                <a:gd name="T1" fmla="*/ 190 h 245"/>
                <a:gd name="T2" fmla="*/ 90 w 182"/>
                <a:gd name="T3" fmla="*/ 202 h 245"/>
                <a:gd name="T4" fmla="*/ 81 w 182"/>
                <a:gd name="T5" fmla="*/ 214 h 245"/>
                <a:gd name="T6" fmla="*/ 73 w 182"/>
                <a:gd name="T7" fmla="*/ 223 h 245"/>
                <a:gd name="T8" fmla="*/ 63 w 182"/>
                <a:gd name="T9" fmla="*/ 228 h 245"/>
                <a:gd name="T10" fmla="*/ 49 w 182"/>
                <a:gd name="T11" fmla="*/ 227 h 245"/>
                <a:gd name="T12" fmla="*/ 39 w 182"/>
                <a:gd name="T13" fmla="*/ 231 h 245"/>
                <a:gd name="T14" fmla="*/ 48 w 182"/>
                <a:gd name="T15" fmla="*/ 225 h 245"/>
                <a:gd name="T16" fmla="*/ 39 w 182"/>
                <a:gd name="T17" fmla="*/ 225 h 245"/>
                <a:gd name="T18" fmla="*/ 46 w 182"/>
                <a:gd name="T19" fmla="*/ 220 h 245"/>
                <a:gd name="T20" fmla="*/ 55 w 182"/>
                <a:gd name="T21" fmla="*/ 210 h 245"/>
                <a:gd name="T22" fmla="*/ 64 w 182"/>
                <a:gd name="T23" fmla="*/ 197 h 245"/>
                <a:gd name="T24" fmla="*/ 80 w 182"/>
                <a:gd name="T25" fmla="*/ 188 h 245"/>
                <a:gd name="T26" fmla="*/ 81 w 182"/>
                <a:gd name="T27" fmla="*/ 184 h 245"/>
                <a:gd name="T28" fmla="*/ 90 w 182"/>
                <a:gd name="T29" fmla="*/ 176 h 245"/>
                <a:gd name="T30" fmla="*/ 100 w 182"/>
                <a:gd name="T31" fmla="*/ 165 h 245"/>
                <a:gd name="T32" fmla="*/ 112 w 182"/>
                <a:gd name="T33" fmla="*/ 148 h 245"/>
                <a:gd name="T34" fmla="*/ 129 w 182"/>
                <a:gd name="T35" fmla="*/ 121 h 245"/>
                <a:gd name="T36" fmla="*/ 129 w 182"/>
                <a:gd name="T37" fmla="*/ 110 h 245"/>
                <a:gd name="T38" fmla="*/ 131 w 182"/>
                <a:gd name="T39" fmla="*/ 105 h 245"/>
                <a:gd name="T40" fmla="*/ 116 w 182"/>
                <a:gd name="T41" fmla="*/ 94 h 245"/>
                <a:gd name="T42" fmla="*/ 98 w 182"/>
                <a:gd name="T43" fmla="*/ 87 h 245"/>
                <a:gd name="T44" fmla="*/ 110 w 182"/>
                <a:gd name="T45" fmla="*/ 96 h 245"/>
                <a:gd name="T46" fmla="*/ 119 w 182"/>
                <a:gd name="T47" fmla="*/ 107 h 245"/>
                <a:gd name="T48" fmla="*/ 115 w 182"/>
                <a:gd name="T49" fmla="*/ 119 h 245"/>
                <a:gd name="T50" fmla="*/ 86 w 182"/>
                <a:gd name="T51" fmla="*/ 155 h 245"/>
                <a:gd name="T52" fmla="*/ 74 w 182"/>
                <a:gd name="T53" fmla="*/ 169 h 245"/>
                <a:gd name="T54" fmla="*/ 68 w 182"/>
                <a:gd name="T55" fmla="*/ 178 h 245"/>
                <a:gd name="T56" fmla="*/ 57 w 182"/>
                <a:gd name="T57" fmla="*/ 194 h 245"/>
                <a:gd name="T58" fmla="*/ 15 w 182"/>
                <a:gd name="T59" fmla="*/ 231 h 245"/>
                <a:gd name="T60" fmla="*/ 4 w 182"/>
                <a:gd name="T61" fmla="*/ 245 h 245"/>
                <a:gd name="T62" fmla="*/ 59 w 182"/>
                <a:gd name="T63" fmla="*/ 239 h 245"/>
                <a:gd name="T64" fmla="*/ 78 w 182"/>
                <a:gd name="T65" fmla="*/ 236 h 245"/>
                <a:gd name="T66" fmla="*/ 93 w 182"/>
                <a:gd name="T67" fmla="*/ 223 h 245"/>
                <a:gd name="T68" fmla="*/ 122 w 182"/>
                <a:gd name="T69" fmla="*/ 184 h 245"/>
                <a:gd name="T70" fmla="*/ 148 w 182"/>
                <a:gd name="T71" fmla="*/ 149 h 245"/>
                <a:gd name="T72" fmla="*/ 166 w 182"/>
                <a:gd name="T73" fmla="*/ 122 h 245"/>
                <a:gd name="T74" fmla="*/ 162 w 182"/>
                <a:gd name="T75" fmla="*/ 85 h 245"/>
                <a:gd name="T76" fmla="*/ 155 w 182"/>
                <a:gd name="T77" fmla="*/ 75 h 245"/>
                <a:gd name="T78" fmla="*/ 122 w 182"/>
                <a:gd name="T79" fmla="*/ 53 h 245"/>
                <a:gd name="T80" fmla="*/ 90 w 182"/>
                <a:gd name="T81" fmla="*/ 17 h 245"/>
                <a:gd name="T82" fmla="*/ 56 w 182"/>
                <a:gd name="T83" fmla="*/ 3 h 245"/>
                <a:gd name="T84" fmla="*/ 32 w 182"/>
                <a:gd name="T85" fmla="*/ 14 h 245"/>
                <a:gd name="T86" fmla="*/ 68 w 182"/>
                <a:gd name="T87" fmla="*/ 18 h 245"/>
                <a:gd name="T88" fmla="*/ 69 w 182"/>
                <a:gd name="T89" fmla="*/ 14 h 245"/>
                <a:gd name="T90" fmla="*/ 81 w 182"/>
                <a:gd name="T91" fmla="*/ 27 h 245"/>
                <a:gd name="T92" fmla="*/ 114 w 182"/>
                <a:gd name="T93" fmla="*/ 57 h 245"/>
                <a:gd name="T94" fmla="*/ 127 w 182"/>
                <a:gd name="T95" fmla="*/ 70 h 245"/>
                <a:gd name="T96" fmla="*/ 153 w 182"/>
                <a:gd name="T97" fmla="*/ 92 h 245"/>
                <a:gd name="T98" fmla="*/ 155 w 182"/>
                <a:gd name="T99" fmla="*/ 98 h 245"/>
                <a:gd name="T100" fmla="*/ 157 w 182"/>
                <a:gd name="T101" fmla="*/ 103 h 245"/>
                <a:gd name="T102" fmla="*/ 155 w 182"/>
                <a:gd name="T103" fmla="*/ 106 h 245"/>
                <a:gd name="T104" fmla="*/ 152 w 182"/>
                <a:gd name="T105" fmla="*/ 120 h 245"/>
                <a:gd name="T106" fmla="*/ 144 w 182"/>
                <a:gd name="T107" fmla="*/ 126 h 245"/>
                <a:gd name="T108" fmla="*/ 135 w 182"/>
                <a:gd name="T109" fmla="*/ 133 h 245"/>
                <a:gd name="T110" fmla="*/ 115 w 182"/>
                <a:gd name="T111" fmla="*/ 166 h 245"/>
                <a:gd name="T112" fmla="*/ 38 w 182"/>
                <a:gd name="T113" fmla="*/ 229 h 245"/>
                <a:gd name="T114" fmla="*/ 118 w 182"/>
                <a:gd name="T115" fmla="*/ 10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2" h="245">
                  <a:moveTo>
                    <a:pt x="109" y="173"/>
                  </a:moveTo>
                  <a:cubicBezTo>
                    <a:pt x="105" y="174"/>
                    <a:pt x="105" y="174"/>
                    <a:pt x="105" y="174"/>
                  </a:cubicBezTo>
                  <a:cubicBezTo>
                    <a:pt x="106" y="170"/>
                    <a:pt x="108" y="168"/>
                    <a:pt x="104" y="169"/>
                  </a:cubicBezTo>
                  <a:cubicBezTo>
                    <a:pt x="109" y="173"/>
                    <a:pt x="98" y="179"/>
                    <a:pt x="102" y="182"/>
                  </a:cubicBezTo>
                  <a:cubicBezTo>
                    <a:pt x="100" y="183"/>
                    <a:pt x="100" y="183"/>
                    <a:pt x="100" y="183"/>
                  </a:cubicBezTo>
                  <a:cubicBezTo>
                    <a:pt x="100" y="183"/>
                    <a:pt x="100" y="183"/>
                    <a:pt x="100" y="182"/>
                  </a:cubicBezTo>
                  <a:cubicBezTo>
                    <a:pt x="96" y="184"/>
                    <a:pt x="102" y="187"/>
                    <a:pt x="98" y="190"/>
                  </a:cubicBezTo>
                  <a:cubicBezTo>
                    <a:pt x="97" y="192"/>
                    <a:pt x="96" y="192"/>
                    <a:pt x="96" y="191"/>
                  </a:cubicBezTo>
                  <a:cubicBezTo>
                    <a:pt x="95" y="195"/>
                    <a:pt x="95" y="195"/>
                    <a:pt x="95" y="195"/>
                  </a:cubicBezTo>
                  <a:cubicBezTo>
                    <a:pt x="94" y="196"/>
                    <a:pt x="93" y="195"/>
                    <a:pt x="94" y="194"/>
                  </a:cubicBezTo>
                  <a:cubicBezTo>
                    <a:pt x="91" y="199"/>
                    <a:pt x="91" y="199"/>
                    <a:pt x="91" y="199"/>
                  </a:cubicBezTo>
                  <a:cubicBezTo>
                    <a:pt x="91" y="199"/>
                    <a:pt x="91" y="199"/>
                    <a:pt x="91" y="199"/>
                  </a:cubicBezTo>
                  <a:cubicBezTo>
                    <a:pt x="91" y="200"/>
                    <a:pt x="91" y="202"/>
                    <a:pt x="91" y="203"/>
                  </a:cubicBezTo>
                  <a:cubicBezTo>
                    <a:pt x="89" y="204"/>
                    <a:pt x="91" y="202"/>
                    <a:pt x="90" y="202"/>
                  </a:cubicBezTo>
                  <a:cubicBezTo>
                    <a:pt x="89" y="206"/>
                    <a:pt x="89" y="206"/>
                    <a:pt x="89" y="206"/>
                  </a:cubicBezTo>
                  <a:cubicBezTo>
                    <a:pt x="87" y="206"/>
                    <a:pt x="88" y="203"/>
                    <a:pt x="89" y="201"/>
                  </a:cubicBezTo>
                  <a:cubicBezTo>
                    <a:pt x="83" y="201"/>
                    <a:pt x="89" y="204"/>
                    <a:pt x="82" y="208"/>
                  </a:cubicBezTo>
                  <a:cubicBezTo>
                    <a:pt x="83" y="205"/>
                    <a:pt x="83" y="205"/>
                    <a:pt x="83" y="205"/>
                  </a:cubicBezTo>
                  <a:cubicBezTo>
                    <a:pt x="80" y="205"/>
                    <a:pt x="79" y="207"/>
                    <a:pt x="76" y="209"/>
                  </a:cubicBezTo>
                  <a:cubicBezTo>
                    <a:pt x="77" y="209"/>
                    <a:pt x="84" y="206"/>
                    <a:pt x="83" y="210"/>
                  </a:cubicBezTo>
                  <a:cubicBezTo>
                    <a:pt x="82" y="210"/>
                    <a:pt x="81" y="211"/>
                    <a:pt x="81" y="214"/>
                  </a:cubicBezTo>
                  <a:cubicBezTo>
                    <a:pt x="79" y="212"/>
                    <a:pt x="78" y="214"/>
                    <a:pt x="77" y="216"/>
                  </a:cubicBezTo>
                  <a:cubicBezTo>
                    <a:pt x="75" y="214"/>
                    <a:pt x="75" y="214"/>
                    <a:pt x="75" y="214"/>
                  </a:cubicBezTo>
                  <a:cubicBezTo>
                    <a:pt x="74" y="217"/>
                    <a:pt x="75" y="218"/>
                    <a:pt x="75" y="219"/>
                  </a:cubicBezTo>
                  <a:cubicBezTo>
                    <a:pt x="74" y="220"/>
                    <a:pt x="73" y="221"/>
                    <a:pt x="73" y="221"/>
                  </a:cubicBezTo>
                  <a:cubicBezTo>
                    <a:pt x="72" y="221"/>
                    <a:pt x="71" y="220"/>
                    <a:pt x="70" y="220"/>
                  </a:cubicBezTo>
                  <a:cubicBezTo>
                    <a:pt x="70" y="220"/>
                    <a:pt x="71" y="220"/>
                    <a:pt x="71" y="221"/>
                  </a:cubicBezTo>
                  <a:cubicBezTo>
                    <a:pt x="72" y="221"/>
                    <a:pt x="73" y="222"/>
                    <a:pt x="73" y="223"/>
                  </a:cubicBezTo>
                  <a:cubicBezTo>
                    <a:pt x="72" y="223"/>
                    <a:pt x="72" y="223"/>
                    <a:pt x="72" y="224"/>
                  </a:cubicBezTo>
                  <a:cubicBezTo>
                    <a:pt x="71" y="224"/>
                    <a:pt x="70" y="225"/>
                    <a:pt x="69" y="226"/>
                  </a:cubicBezTo>
                  <a:cubicBezTo>
                    <a:pt x="68" y="225"/>
                    <a:pt x="69" y="224"/>
                    <a:pt x="69" y="223"/>
                  </a:cubicBezTo>
                  <a:cubicBezTo>
                    <a:pt x="69" y="223"/>
                    <a:pt x="69" y="224"/>
                    <a:pt x="68" y="224"/>
                  </a:cubicBezTo>
                  <a:cubicBezTo>
                    <a:pt x="68" y="225"/>
                    <a:pt x="67" y="225"/>
                    <a:pt x="67" y="225"/>
                  </a:cubicBezTo>
                  <a:cubicBezTo>
                    <a:pt x="66" y="225"/>
                    <a:pt x="67" y="225"/>
                    <a:pt x="67" y="224"/>
                  </a:cubicBezTo>
                  <a:cubicBezTo>
                    <a:pt x="65" y="225"/>
                    <a:pt x="67" y="227"/>
                    <a:pt x="63" y="228"/>
                  </a:cubicBezTo>
                  <a:cubicBezTo>
                    <a:pt x="63" y="228"/>
                    <a:pt x="63" y="228"/>
                    <a:pt x="62" y="228"/>
                  </a:cubicBezTo>
                  <a:cubicBezTo>
                    <a:pt x="61" y="228"/>
                    <a:pt x="60" y="228"/>
                    <a:pt x="60" y="227"/>
                  </a:cubicBezTo>
                  <a:cubicBezTo>
                    <a:pt x="59" y="226"/>
                    <a:pt x="58" y="225"/>
                    <a:pt x="56" y="227"/>
                  </a:cubicBezTo>
                  <a:cubicBezTo>
                    <a:pt x="56" y="226"/>
                    <a:pt x="57" y="225"/>
                    <a:pt x="57" y="224"/>
                  </a:cubicBezTo>
                  <a:cubicBezTo>
                    <a:pt x="56" y="225"/>
                    <a:pt x="55" y="226"/>
                    <a:pt x="54" y="226"/>
                  </a:cubicBezTo>
                  <a:cubicBezTo>
                    <a:pt x="53" y="227"/>
                    <a:pt x="52" y="227"/>
                    <a:pt x="49" y="229"/>
                  </a:cubicBezTo>
                  <a:cubicBezTo>
                    <a:pt x="49" y="229"/>
                    <a:pt x="49" y="227"/>
                    <a:pt x="49" y="227"/>
                  </a:cubicBezTo>
                  <a:cubicBezTo>
                    <a:pt x="49" y="228"/>
                    <a:pt x="47" y="229"/>
                    <a:pt x="45" y="230"/>
                  </a:cubicBezTo>
                  <a:cubicBezTo>
                    <a:pt x="43" y="231"/>
                    <a:pt x="41" y="232"/>
                    <a:pt x="38" y="233"/>
                  </a:cubicBezTo>
                  <a:cubicBezTo>
                    <a:pt x="37" y="234"/>
                    <a:pt x="37" y="235"/>
                    <a:pt x="37" y="235"/>
                  </a:cubicBezTo>
                  <a:cubicBezTo>
                    <a:pt x="30" y="236"/>
                    <a:pt x="30" y="236"/>
                    <a:pt x="30" y="236"/>
                  </a:cubicBezTo>
                  <a:cubicBezTo>
                    <a:pt x="30" y="236"/>
                    <a:pt x="32" y="235"/>
                    <a:pt x="34" y="234"/>
                  </a:cubicBezTo>
                  <a:cubicBezTo>
                    <a:pt x="34" y="234"/>
                    <a:pt x="33" y="235"/>
                    <a:pt x="32" y="235"/>
                  </a:cubicBezTo>
                  <a:cubicBezTo>
                    <a:pt x="32" y="234"/>
                    <a:pt x="36" y="232"/>
                    <a:pt x="39" y="231"/>
                  </a:cubicBezTo>
                  <a:cubicBezTo>
                    <a:pt x="39" y="231"/>
                    <a:pt x="38" y="232"/>
                    <a:pt x="38" y="232"/>
                  </a:cubicBezTo>
                  <a:cubicBezTo>
                    <a:pt x="42" y="231"/>
                    <a:pt x="45" y="229"/>
                    <a:pt x="47" y="228"/>
                  </a:cubicBezTo>
                  <a:cubicBezTo>
                    <a:pt x="46" y="228"/>
                    <a:pt x="45" y="228"/>
                    <a:pt x="45" y="228"/>
                  </a:cubicBezTo>
                  <a:cubicBezTo>
                    <a:pt x="46" y="228"/>
                    <a:pt x="46" y="228"/>
                    <a:pt x="46" y="227"/>
                  </a:cubicBezTo>
                  <a:cubicBezTo>
                    <a:pt x="47" y="227"/>
                    <a:pt x="46" y="228"/>
                    <a:pt x="44" y="228"/>
                  </a:cubicBezTo>
                  <a:cubicBezTo>
                    <a:pt x="44" y="228"/>
                    <a:pt x="45" y="228"/>
                    <a:pt x="46" y="227"/>
                  </a:cubicBezTo>
                  <a:cubicBezTo>
                    <a:pt x="47" y="226"/>
                    <a:pt x="48" y="225"/>
                    <a:pt x="48" y="225"/>
                  </a:cubicBezTo>
                  <a:cubicBezTo>
                    <a:pt x="46" y="227"/>
                    <a:pt x="46" y="227"/>
                    <a:pt x="46" y="227"/>
                  </a:cubicBezTo>
                  <a:cubicBezTo>
                    <a:pt x="46" y="227"/>
                    <a:pt x="46" y="226"/>
                    <a:pt x="46" y="226"/>
                  </a:cubicBezTo>
                  <a:cubicBezTo>
                    <a:pt x="46" y="225"/>
                    <a:pt x="46" y="225"/>
                    <a:pt x="46" y="225"/>
                  </a:cubicBezTo>
                  <a:cubicBezTo>
                    <a:pt x="43" y="226"/>
                    <a:pt x="39" y="227"/>
                    <a:pt x="35" y="229"/>
                  </a:cubicBezTo>
                  <a:cubicBezTo>
                    <a:pt x="31" y="229"/>
                    <a:pt x="29" y="229"/>
                    <a:pt x="31" y="226"/>
                  </a:cubicBezTo>
                  <a:cubicBezTo>
                    <a:pt x="34" y="226"/>
                    <a:pt x="37" y="224"/>
                    <a:pt x="42" y="223"/>
                  </a:cubicBezTo>
                  <a:cubicBezTo>
                    <a:pt x="39" y="224"/>
                    <a:pt x="39" y="225"/>
                    <a:pt x="39" y="225"/>
                  </a:cubicBezTo>
                  <a:cubicBezTo>
                    <a:pt x="40" y="225"/>
                    <a:pt x="41" y="225"/>
                    <a:pt x="40" y="226"/>
                  </a:cubicBezTo>
                  <a:cubicBezTo>
                    <a:pt x="41" y="225"/>
                    <a:pt x="44" y="224"/>
                    <a:pt x="44" y="224"/>
                  </a:cubicBezTo>
                  <a:cubicBezTo>
                    <a:pt x="44" y="224"/>
                    <a:pt x="44" y="224"/>
                    <a:pt x="43" y="224"/>
                  </a:cubicBezTo>
                  <a:cubicBezTo>
                    <a:pt x="42" y="224"/>
                    <a:pt x="42" y="224"/>
                    <a:pt x="42" y="224"/>
                  </a:cubicBezTo>
                  <a:cubicBezTo>
                    <a:pt x="46" y="222"/>
                    <a:pt x="45" y="222"/>
                    <a:pt x="47" y="221"/>
                  </a:cubicBezTo>
                  <a:cubicBezTo>
                    <a:pt x="39" y="224"/>
                    <a:pt x="44" y="220"/>
                    <a:pt x="44" y="219"/>
                  </a:cubicBezTo>
                  <a:cubicBezTo>
                    <a:pt x="46" y="219"/>
                    <a:pt x="48" y="219"/>
                    <a:pt x="46" y="220"/>
                  </a:cubicBezTo>
                  <a:cubicBezTo>
                    <a:pt x="49" y="219"/>
                    <a:pt x="48" y="219"/>
                    <a:pt x="46" y="219"/>
                  </a:cubicBezTo>
                  <a:cubicBezTo>
                    <a:pt x="45" y="219"/>
                    <a:pt x="44" y="218"/>
                    <a:pt x="46" y="217"/>
                  </a:cubicBezTo>
                  <a:cubicBezTo>
                    <a:pt x="46" y="218"/>
                    <a:pt x="45" y="218"/>
                    <a:pt x="46" y="218"/>
                  </a:cubicBezTo>
                  <a:cubicBezTo>
                    <a:pt x="45" y="217"/>
                    <a:pt x="49" y="215"/>
                    <a:pt x="50" y="216"/>
                  </a:cubicBezTo>
                  <a:cubicBezTo>
                    <a:pt x="49" y="216"/>
                    <a:pt x="49" y="216"/>
                    <a:pt x="49" y="216"/>
                  </a:cubicBezTo>
                  <a:cubicBezTo>
                    <a:pt x="51" y="215"/>
                    <a:pt x="52" y="214"/>
                    <a:pt x="53" y="212"/>
                  </a:cubicBezTo>
                  <a:cubicBezTo>
                    <a:pt x="54" y="211"/>
                    <a:pt x="54" y="211"/>
                    <a:pt x="55" y="210"/>
                  </a:cubicBezTo>
                  <a:cubicBezTo>
                    <a:pt x="55" y="209"/>
                    <a:pt x="55" y="209"/>
                    <a:pt x="56" y="208"/>
                  </a:cubicBezTo>
                  <a:cubicBezTo>
                    <a:pt x="56" y="207"/>
                    <a:pt x="56" y="206"/>
                    <a:pt x="56" y="205"/>
                  </a:cubicBezTo>
                  <a:cubicBezTo>
                    <a:pt x="56" y="205"/>
                    <a:pt x="58" y="208"/>
                    <a:pt x="58" y="209"/>
                  </a:cubicBezTo>
                  <a:cubicBezTo>
                    <a:pt x="57" y="194"/>
                    <a:pt x="57" y="194"/>
                    <a:pt x="57" y="194"/>
                  </a:cubicBezTo>
                  <a:cubicBezTo>
                    <a:pt x="59" y="197"/>
                    <a:pt x="66" y="200"/>
                    <a:pt x="64" y="204"/>
                  </a:cubicBezTo>
                  <a:cubicBezTo>
                    <a:pt x="65" y="203"/>
                    <a:pt x="66" y="202"/>
                    <a:pt x="68" y="200"/>
                  </a:cubicBezTo>
                  <a:cubicBezTo>
                    <a:pt x="67" y="200"/>
                    <a:pt x="63" y="198"/>
                    <a:pt x="64" y="197"/>
                  </a:cubicBezTo>
                  <a:cubicBezTo>
                    <a:pt x="68" y="197"/>
                    <a:pt x="67" y="197"/>
                    <a:pt x="71" y="196"/>
                  </a:cubicBezTo>
                  <a:cubicBezTo>
                    <a:pt x="70" y="197"/>
                    <a:pt x="68" y="192"/>
                    <a:pt x="69" y="191"/>
                  </a:cubicBezTo>
                  <a:cubicBezTo>
                    <a:pt x="70" y="192"/>
                    <a:pt x="73" y="194"/>
                    <a:pt x="72" y="195"/>
                  </a:cubicBezTo>
                  <a:cubicBezTo>
                    <a:pt x="73" y="188"/>
                    <a:pt x="73" y="188"/>
                    <a:pt x="73" y="188"/>
                  </a:cubicBezTo>
                  <a:cubicBezTo>
                    <a:pt x="72" y="190"/>
                    <a:pt x="75" y="191"/>
                    <a:pt x="77" y="191"/>
                  </a:cubicBezTo>
                  <a:cubicBezTo>
                    <a:pt x="77" y="191"/>
                    <a:pt x="77" y="191"/>
                    <a:pt x="77" y="190"/>
                  </a:cubicBezTo>
                  <a:cubicBezTo>
                    <a:pt x="78" y="190"/>
                    <a:pt x="79" y="189"/>
                    <a:pt x="80" y="188"/>
                  </a:cubicBezTo>
                  <a:cubicBezTo>
                    <a:pt x="80" y="188"/>
                    <a:pt x="80" y="187"/>
                    <a:pt x="81" y="187"/>
                  </a:cubicBezTo>
                  <a:cubicBezTo>
                    <a:pt x="81" y="187"/>
                    <a:pt x="81" y="186"/>
                    <a:pt x="81" y="186"/>
                  </a:cubicBezTo>
                  <a:cubicBezTo>
                    <a:pt x="80" y="187"/>
                    <a:pt x="80" y="187"/>
                    <a:pt x="79" y="188"/>
                  </a:cubicBezTo>
                  <a:cubicBezTo>
                    <a:pt x="79" y="187"/>
                    <a:pt x="79" y="187"/>
                    <a:pt x="79" y="187"/>
                  </a:cubicBezTo>
                  <a:cubicBezTo>
                    <a:pt x="79" y="187"/>
                    <a:pt x="79" y="187"/>
                    <a:pt x="79" y="187"/>
                  </a:cubicBezTo>
                  <a:cubicBezTo>
                    <a:pt x="80" y="187"/>
                    <a:pt x="80" y="186"/>
                    <a:pt x="80" y="186"/>
                  </a:cubicBezTo>
                  <a:cubicBezTo>
                    <a:pt x="80" y="185"/>
                    <a:pt x="81" y="185"/>
                    <a:pt x="81" y="184"/>
                  </a:cubicBezTo>
                  <a:cubicBezTo>
                    <a:pt x="81" y="183"/>
                    <a:pt x="81" y="182"/>
                    <a:pt x="80" y="181"/>
                  </a:cubicBezTo>
                  <a:cubicBezTo>
                    <a:pt x="80" y="179"/>
                    <a:pt x="80" y="177"/>
                    <a:pt x="82" y="175"/>
                  </a:cubicBezTo>
                  <a:cubicBezTo>
                    <a:pt x="82" y="176"/>
                    <a:pt x="85" y="180"/>
                    <a:pt x="87" y="178"/>
                  </a:cubicBezTo>
                  <a:cubicBezTo>
                    <a:pt x="86" y="175"/>
                    <a:pt x="83" y="166"/>
                    <a:pt x="85" y="161"/>
                  </a:cubicBezTo>
                  <a:cubicBezTo>
                    <a:pt x="86" y="161"/>
                    <a:pt x="86" y="161"/>
                    <a:pt x="86" y="161"/>
                  </a:cubicBezTo>
                  <a:cubicBezTo>
                    <a:pt x="88" y="157"/>
                    <a:pt x="88" y="157"/>
                    <a:pt x="88" y="157"/>
                  </a:cubicBezTo>
                  <a:cubicBezTo>
                    <a:pt x="89" y="161"/>
                    <a:pt x="90" y="171"/>
                    <a:pt x="90" y="176"/>
                  </a:cubicBezTo>
                  <a:cubicBezTo>
                    <a:pt x="92" y="175"/>
                    <a:pt x="91" y="177"/>
                    <a:pt x="93" y="174"/>
                  </a:cubicBezTo>
                  <a:cubicBezTo>
                    <a:pt x="95" y="174"/>
                    <a:pt x="93" y="177"/>
                    <a:pt x="93" y="177"/>
                  </a:cubicBezTo>
                  <a:cubicBezTo>
                    <a:pt x="98" y="172"/>
                    <a:pt x="98" y="172"/>
                    <a:pt x="98" y="172"/>
                  </a:cubicBezTo>
                  <a:cubicBezTo>
                    <a:pt x="96" y="171"/>
                    <a:pt x="100" y="166"/>
                    <a:pt x="98" y="165"/>
                  </a:cubicBezTo>
                  <a:cubicBezTo>
                    <a:pt x="95" y="173"/>
                    <a:pt x="95" y="173"/>
                    <a:pt x="95" y="173"/>
                  </a:cubicBezTo>
                  <a:cubicBezTo>
                    <a:pt x="93" y="171"/>
                    <a:pt x="92" y="164"/>
                    <a:pt x="96" y="161"/>
                  </a:cubicBezTo>
                  <a:cubicBezTo>
                    <a:pt x="98" y="160"/>
                    <a:pt x="99" y="164"/>
                    <a:pt x="100" y="165"/>
                  </a:cubicBezTo>
                  <a:cubicBezTo>
                    <a:pt x="100" y="164"/>
                    <a:pt x="102" y="160"/>
                    <a:pt x="103" y="160"/>
                  </a:cubicBezTo>
                  <a:cubicBezTo>
                    <a:pt x="102" y="163"/>
                    <a:pt x="102" y="163"/>
                    <a:pt x="102" y="163"/>
                  </a:cubicBezTo>
                  <a:cubicBezTo>
                    <a:pt x="105" y="161"/>
                    <a:pt x="103" y="157"/>
                    <a:pt x="107" y="156"/>
                  </a:cubicBezTo>
                  <a:cubicBezTo>
                    <a:pt x="108" y="155"/>
                    <a:pt x="112" y="155"/>
                    <a:pt x="111" y="154"/>
                  </a:cubicBezTo>
                  <a:cubicBezTo>
                    <a:pt x="107" y="153"/>
                    <a:pt x="100" y="148"/>
                    <a:pt x="99" y="145"/>
                  </a:cubicBezTo>
                  <a:cubicBezTo>
                    <a:pt x="99" y="145"/>
                    <a:pt x="105" y="142"/>
                    <a:pt x="107" y="142"/>
                  </a:cubicBezTo>
                  <a:cubicBezTo>
                    <a:pt x="110" y="142"/>
                    <a:pt x="110" y="148"/>
                    <a:pt x="112" y="148"/>
                  </a:cubicBezTo>
                  <a:cubicBezTo>
                    <a:pt x="112" y="148"/>
                    <a:pt x="112" y="146"/>
                    <a:pt x="112" y="146"/>
                  </a:cubicBezTo>
                  <a:cubicBezTo>
                    <a:pt x="113" y="145"/>
                    <a:pt x="113" y="147"/>
                    <a:pt x="115" y="145"/>
                  </a:cubicBezTo>
                  <a:cubicBezTo>
                    <a:pt x="113" y="143"/>
                    <a:pt x="119" y="141"/>
                    <a:pt x="114" y="143"/>
                  </a:cubicBezTo>
                  <a:cubicBezTo>
                    <a:pt x="115" y="140"/>
                    <a:pt x="116" y="141"/>
                    <a:pt x="118" y="138"/>
                  </a:cubicBezTo>
                  <a:cubicBezTo>
                    <a:pt x="116" y="138"/>
                    <a:pt x="116" y="132"/>
                    <a:pt x="117" y="130"/>
                  </a:cubicBezTo>
                  <a:cubicBezTo>
                    <a:pt x="117" y="130"/>
                    <a:pt x="118" y="130"/>
                    <a:pt x="119" y="130"/>
                  </a:cubicBezTo>
                  <a:cubicBezTo>
                    <a:pt x="123" y="126"/>
                    <a:pt x="126" y="125"/>
                    <a:pt x="129" y="121"/>
                  </a:cubicBezTo>
                  <a:cubicBezTo>
                    <a:pt x="130" y="121"/>
                    <a:pt x="133" y="119"/>
                    <a:pt x="133" y="121"/>
                  </a:cubicBezTo>
                  <a:cubicBezTo>
                    <a:pt x="133" y="120"/>
                    <a:pt x="133" y="118"/>
                    <a:pt x="134" y="117"/>
                  </a:cubicBezTo>
                  <a:cubicBezTo>
                    <a:pt x="139" y="115"/>
                    <a:pt x="131" y="121"/>
                    <a:pt x="136" y="120"/>
                  </a:cubicBezTo>
                  <a:cubicBezTo>
                    <a:pt x="135" y="119"/>
                    <a:pt x="137" y="114"/>
                    <a:pt x="138" y="112"/>
                  </a:cubicBezTo>
                  <a:cubicBezTo>
                    <a:pt x="135" y="112"/>
                    <a:pt x="134" y="117"/>
                    <a:pt x="132" y="119"/>
                  </a:cubicBezTo>
                  <a:cubicBezTo>
                    <a:pt x="131" y="118"/>
                    <a:pt x="130" y="117"/>
                    <a:pt x="130" y="115"/>
                  </a:cubicBezTo>
                  <a:cubicBezTo>
                    <a:pt x="129" y="113"/>
                    <a:pt x="129" y="112"/>
                    <a:pt x="129" y="110"/>
                  </a:cubicBezTo>
                  <a:cubicBezTo>
                    <a:pt x="130" y="108"/>
                    <a:pt x="133" y="109"/>
                    <a:pt x="133" y="109"/>
                  </a:cubicBezTo>
                  <a:cubicBezTo>
                    <a:pt x="133" y="108"/>
                    <a:pt x="133" y="108"/>
                    <a:pt x="133" y="108"/>
                  </a:cubicBezTo>
                  <a:cubicBezTo>
                    <a:pt x="131" y="106"/>
                    <a:pt x="128" y="106"/>
                    <a:pt x="126" y="106"/>
                  </a:cubicBezTo>
                  <a:cubicBezTo>
                    <a:pt x="124" y="105"/>
                    <a:pt x="123" y="106"/>
                    <a:pt x="123" y="104"/>
                  </a:cubicBezTo>
                  <a:cubicBezTo>
                    <a:pt x="123" y="102"/>
                    <a:pt x="124" y="102"/>
                    <a:pt x="124" y="101"/>
                  </a:cubicBezTo>
                  <a:cubicBezTo>
                    <a:pt x="125" y="100"/>
                    <a:pt x="126" y="100"/>
                    <a:pt x="127" y="99"/>
                  </a:cubicBezTo>
                  <a:cubicBezTo>
                    <a:pt x="130" y="101"/>
                    <a:pt x="129" y="103"/>
                    <a:pt x="131" y="105"/>
                  </a:cubicBezTo>
                  <a:cubicBezTo>
                    <a:pt x="131" y="105"/>
                    <a:pt x="130" y="103"/>
                    <a:pt x="130" y="103"/>
                  </a:cubicBezTo>
                  <a:cubicBezTo>
                    <a:pt x="131" y="103"/>
                    <a:pt x="134" y="104"/>
                    <a:pt x="134" y="105"/>
                  </a:cubicBezTo>
                  <a:cubicBezTo>
                    <a:pt x="134" y="104"/>
                    <a:pt x="132" y="102"/>
                    <a:pt x="129" y="99"/>
                  </a:cubicBezTo>
                  <a:cubicBezTo>
                    <a:pt x="126" y="96"/>
                    <a:pt x="122" y="93"/>
                    <a:pt x="121" y="91"/>
                  </a:cubicBezTo>
                  <a:cubicBezTo>
                    <a:pt x="119" y="90"/>
                    <a:pt x="117" y="90"/>
                    <a:pt x="117" y="91"/>
                  </a:cubicBezTo>
                  <a:cubicBezTo>
                    <a:pt x="119" y="92"/>
                    <a:pt x="119" y="92"/>
                    <a:pt x="119" y="92"/>
                  </a:cubicBezTo>
                  <a:cubicBezTo>
                    <a:pt x="119" y="94"/>
                    <a:pt x="115" y="91"/>
                    <a:pt x="116" y="94"/>
                  </a:cubicBezTo>
                  <a:cubicBezTo>
                    <a:pt x="113" y="93"/>
                    <a:pt x="110" y="92"/>
                    <a:pt x="108" y="89"/>
                  </a:cubicBezTo>
                  <a:cubicBezTo>
                    <a:pt x="109" y="87"/>
                    <a:pt x="109" y="87"/>
                    <a:pt x="109" y="87"/>
                  </a:cubicBezTo>
                  <a:cubicBezTo>
                    <a:pt x="108" y="87"/>
                    <a:pt x="110" y="89"/>
                    <a:pt x="111" y="89"/>
                  </a:cubicBezTo>
                  <a:cubicBezTo>
                    <a:pt x="109" y="89"/>
                    <a:pt x="109" y="83"/>
                    <a:pt x="105" y="84"/>
                  </a:cubicBezTo>
                  <a:cubicBezTo>
                    <a:pt x="106" y="87"/>
                    <a:pt x="106" y="87"/>
                    <a:pt x="106" y="87"/>
                  </a:cubicBezTo>
                  <a:cubicBezTo>
                    <a:pt x="103" y="87"/>
                    <a:pt x="99" y="86"/>
                    <a:pt x="97" y="83"/>
                  </a:cubicBezTo>
                  <a:cubicBezTo>
                    <a:pt x="97" y="86"/>
                    <a:pt x="98" y="84"/>
                    <a:pt x="98" y="87"/>
                  </a:cubicBezTo>
                  <a:cubicBezTo>
                    <a:pt x="99" y="83"/>
                    <a:pt x="104" y="93"/>
                    <a:pt x="104" y="88"/>
                  </a:cubicBezTo>
                  <a:cubicBezTo>
                    <a:pt x="104" y="92"/>
                    <a:pt x="106" y="92"/>
                    <a:pt x="107" y="96"/>
                  </a:cubicBezTo>
                  <a:cubicBezTo>
                    <a:pt x="107" y="96"/>
                    <a:pt x="107" y="94"/>
                    <a:pt x="109" y="97"/>
                  </a:cubicBezTo>
                  <a:cubicBezTo>
                    <a:pt x="109" y="97"/>
                    <a:pt x="109" y="96"/>
                    <a:pt x="110" y="96"/>
                  </a:cubicBezTo>
                  <a:cubicBezTo>
                    <a:pt x="110" y="97"/>
                    <a:pt x="110" y="97"/>
                    <a:pt x="110" y="97"/>
                  </a:cubicBezTo>
                  <a:cubicBezTo>
                    <a:pt x="110" y="96"/>
                    <a:pt x="110" y="96"/>
                    <a:pt x="110" y="96"/>
                  </a:cubicBezTo>
                  <a:cubicBezTo>
                    <a:pt x="110" y="96"/>
                    <a:pt x="110" y="96"/>
                    <a:pt x="110" y="96"/>
                  </a:cubicBezTo>
                  <a:cubicBezTo>
                    <a:pt x="109" y="96"/>
                    <a:pt x="109" y="95"/>
                    <a:pt x="109" y="95"/>
                  </a:cubicBezTo>
                  <a:cubicBezTo>
                    <a:pt x="112" y="94"/>
                    <a:pt x="115" y="97"/>
                    <a:pt x="117" y="97"/>
                  </a:cubicBezTo>
                  <a:cubicBezTo>
                    <a:pt x="118" y="99"/>
                    <a:pt x="116" y="98"/>
                    <a:pt x="116" y="99"/>
                  </a:cubicBezTo>
                  <a:cubicBezTo>
                    <a:pt x="118" y="99"/>
                    <a:pt x="118" y="99"/>
                    <a:pt x="118" y="99"/>
                  </a:cubicBezTo>
                  <a:cubicBezTo>
                    <a:pt x="117" y="101"/>
                    <a:pt x="120" y="104"/>
                    <a:pt x="116" y="103"/>
                  </a:cubicBezTo>
                  <a:cubicBezTo>
                    <a:pt x="119" y="105"/>
                    <a:pt x="119" y="105"/>
                    <a:pt x="119" y="105"/>
                  </a:cubicBezTo>
                  <a:cubicBezTo>
                    <a:pt x="119" y="106"/>
                    <a:pt x="119" y="107"/>
                    <a:pt x="119" y="107"/>
                  </a:cubicBezTo>
                  <a:cubicBezTo>
                    <a:pt x="119" y="107"/>
                    <a:pt x="120" y="107"/>
                    <a:pt x="120" y="107"/>
                  </a:cubicBezTo>
                  <a:cubicBezTo>
                    <a:pt x="120" y="108"/>
                    <a:pt x="123" y="107"/>
                    <a:pt x="121" y="108"/>
                  </a:cubicBezTo>
                  <a:cubicBezTo>
                    <a:pt x="121" y="107"/>
                    <a:pt x="124" y="108"/>
                    <a:pt x="124" y="109"/>
                  </a:cubicBezTo>
                  <a:cubicBezTo>
                    <a:pt x="124" y="109"/>
                    <a:pt x="124" y="109"/>
                    <a:pt x="124" y="109"/>
                  </a:cubicBezTo>
                  <a:cubicBezTo>
                    <a:pt x="124" y="109"/>
                    <a:pt x="124" y="109"/>
                    <a:pt x="124" y="109"/>
                  </a:cubicBezTo>
                  <a:cubicBezTo>
                    <a:pt x="123" y="110"/>
                    <a:pt x="124" y="113"/>
                    <a:pt x="119" y="114"/>
                  </a:cubicBezTo>
                  <a:cubicBezTo>
                    <a:pt x="119" y="115"/>
                    <a:pt x="118" y="117"/>
                    <a:pt x="115" y="119"/>
                  </a:cubicBezTo>
                  <a:cubicBezTo>
                    <a:pt x="114" y="119"/>
                    <a:pt x="114" y="119"/>
                    <a:pt x="114" y="119"/>
                  </a:cubicBezTo>
                  <a:cubicBezTo>
                    <a:pt x="113" y="121"/>
                    <a:pt x="108" y="123"/>
                    <a:pt x="109" y="125"/>
                  </a:cubicBezTo>
                  <a:cubicBezTo>
                    <a:pt x="104" y="124"/>
                    <a:pt x="100" y="133"/>
                    <a:pt x="97" y="136"/>
                  </a:cubicBezTo>
                  <a:cubicBezTo>
                    <a:pt x="99" y="137"/>
                    <a:pt x="99" y="137"/>
                    <a:pt x="99" y="137"/>
                  </a:cubicBezTo>
                  <a:cubicBezTo>
                    <a:pt x="97" y="139"/>
                    <a:pt x="95" y="142"/>
                    <a:pt x="94" y="145"/>
                  </a:cubicBezTo>
                  <a:cubicBezTo>
                    <a:pt x="95" y="146"/>
                    <a:pt x="95" y="146"/>
                    <a:pt x="95" y="146"/>
                  </a:cubicBezTo>
                  <a:cubicBezTo>
                    <a:pt x="94" y="149"/>
                    <a:pt x="89" y="151"/>
                    <a:pt x="86" y="155"/>
                  </a:cubicBezTo>
                  <a:cubicBezTo>
                    <a:pt x="86" y="154"/>
                    <a:pt x="87" y="153"/>
                    <a:pt x="88" y="153"/>
                  </a:cubicBezTo>
                  <a:cubicBezTo>
                    <a:pt x="81" y="155"/>
                    <a:pt x="82" y="164"/>
                    <a:pt x="76" y="166"/>
                  </a:cubicBezTo>
                  <a:cubicBezTo>
                    <a:pt x="76" y="168"/>
                    <a:pt x="75" y="168"/>
                    <a:pt x="74" y="168"/>
                  </a:cubicBezTo>
                  <a:cubicBezTo>
                    <a:pt x="74" y="168"/>
                    <a:pt x="74" y="168"/>
                    <a:pt x="74" y="168"/>
                  </a:cubicBezTo>
                  <a:cubicBezTo>
                    <a:pt x="74" y="168"/>
                    <a:pt x="74" y="168"/>
                    <a:pt x="74" y="169"/>
                  </a:cubicBezTo>
                  <a:cubicBezTo>
                    <a:pt x="73" y="169"/>
                    <a:pt x="73" y="169"/>
                    <a:pt x="72" y="169"/>
                  </a:cubicBezTo>
                  <a:cubicBezTo>
                    <a:pt x="73" y="169"/>
                    <a:pt x="73" y="169"/>
                    <a:pt x="74" y="169"/>
                  </a:cubicBezTo>
                  <a:cubicBezTo>
                    <a:pt x="73" y="170"/>
                    <a:pt x="72" y="171"/>
                    <a:pt x="72" y="172"/>
                  </a:cubicBezTo>
                  <a:cubicBezTo>
                    <a:pt x="70" y="172"/>
                    <a:pt x="70" y="172"/>
                    <a:pt x="70" y="172"/>
                  </a:cubicBezTo>
                  <a:cubicBezTo>
                    <a:pt x="70" y="172"/>
                    <a:pt x="70" y="172"/>
                    <a:pt x="70" y="172"/>
                  </a:cubicBezTo>
                  <a:cubicBezTo>
                    <a:pt x="68" y="173"/>
                    <a:pt x="69" y="173"/>
                    <a:pt x="71" y="174"/>
                  </a:cubicBezTo>
                  <a:cubicBezTo>
                    <a:pt x="71" y="174"/>
                    <a:pt x="71" y="175"/>
                    <a:pt x="71" y="176"/>
                  </a:cubicBezTo>
                  <a:cubicBezTo>
                    <a:pt x="70" y="176"/>
                    <a:pt x="69" y="176"/>
                    <a:pt x="69" y="176"/>
                  </a:cubicBezTo>
                  <a:cubicBezTo>
                    <a:pt x="68" y="177"/>
                    <a:pt x="68" y="177"/>
                    <a:pt x="68" y="178"/>
                  </a:cubicBezTo>
                  <a:cubicBezTo>
                    <a:pt x="68" y="178"/>
                    <a:pt x="68" y="178"/>
                    <a:pt x="67" y="178"/>
                  </a:cubicBezTo>
                  <a:cubicBezTo>
                    <a:pt x="67" y="178"/>
                    <a:pt x="66" y="178"/>
                    <a:pt x="66" y="178"/>
                  </a:cubicBezTo>
                  <a:cubicBezTo>
                    <a:pt x="66" y="180"/>
                    <a:pt x="61" y="184"/>
                    <a:pt x="63" y="187"/>
                  </a:cubicBezTo>
                  <a:cubicBezTo>
                    <a:pt x="63" y="187"/>
                    <a:pt x="62" y="187"/>
                    <a:pt x="63" y="186"/>
                  </a:cubicBezTo>
                  <a:cubicBezTo>
                    <a:pt x="61" y="187"/>
                    <a:pt x="60" y="188"/>
                    <a:pt x="60" y="190"/>
                  </a:cubicBezTo>
                  <a:cubicBezTo>
                    <a:pt x="57" y="189"/>
                    <a:pt x="57" y="189"/>
                    <a:pt x="57" y="189"/>
                  </a:cubicBezTo>
                  <a:cubicBezTo>
                    <a:pt x="57" y="194"/>
                    <a:pt x="57" y="194"/>
                    <a:pt x="57" y="194"/>
                  </a:cubicBezTo>
                  <a:cubicBezTo>
                    <a:pt x="54" y="194"/>
                    <a:pt x="53" y="194"/>
                    <a:pt x="53" y="191"/>
                  </a:cubicBezTo>
                  <a:cubicBezTo>
                    <a:pt x="52" y="197"/>
                    <a:pt x="51" y="195"/>
                    <a:pt x="50" y="200"/>
                  </a:cubicBezTo>
                  <a:cubicBezTo>
                    <a:pt x="49" y="199"/>
                    <a:pt x="49" y="199"/>
                    <a:pt x="49" y="199"/>
                  </a:cubicBezTo>
                  <a:cubicBezTo>
                    <a:pt x="48" y="200"/>
                    <a:pt x="48" y="204"/>
                    <a:pt x="46" y="203"/>
                  </a:cubicBezTo>
                  <a:cubicBezTo>
                    <a:pt x="43" y="204"/>
                    <a:pt x="39" y="209"/>
                    <a:pt x="33" y="214"/>
                  </a:cubicBezTo>
                  <a:cubicBezTo>
                    <a:pt x="28" y="219"/>
                    <a:pt x="22" y="225"/>
                    <a:pt x="14" y="230"/>
                  </a:cubicBezTo>
                  <a:cubicBezTo>
                    <a:pt x="20" y="228"/>
                    <a:pt x="18" y="230"/>
                    <a:pt x="15" y="231"/>
                  </a:cubicBezTo>
                  <a:cubicBezTo>
                    <a:pt x="12" y="233"/>
                    <a:pt x="9" y="235"/>
                    <a:pt x="13" y="234"/>
                  </a:cubicBezTo>
                  <a:cubicBezTo>
                    <a:pt x="10" y="236"/>
                    <a:pt x="7" y="238"/>
                    <a:pt x="7" y="237"/>
                  </a:cubicBezTo>
                  <a:cubicBezTo>
                    <a:pt x="5" y="239"/>
                    <a:pt x="3" y="241"/>
                    <a:pt x="0" y="243"/>
                  </a:cubicBezTo>
                  <a:cubicBezTo>
                    <a:pt x="3" y="243"/>
                    <a:pt x="5" y="243"/>
                    <a:pt x="11" y="241"/>
                  </a:cubicBezTo>
                  <a:cubicBezTo>
                    <a:pt x="10" y="242"/>
                    <a:pt x="6" y="243"/>
                    <a:pt x="6" y="244"/>
                  </a:cubicBezTo>
                  <a:cubicBezTo>
                    <a:pt x="7" y="243"/>
                    <a:pt x="10" y="243"/>
                    <a:pt x="10" y="243"/>
                  </a:cubicBezTo>
                  <a:cubicBezTo>
                    <a:pt x="9" y="244"/>
                    <a:pt x="7" y="244"/>
                    <a:pt x="4" y="245"/>
                  </a:cubicBezTo>
                  <a:cubicBezTo>
                    <a:pt x="13" y="245"/>
                    <a:pt x="20" y="241"/>
                    <a:pt x="26" y="238"/>
                  </a:cubicBezTo>
                  <a:cubicBezTo>
                    <a:pt x="26" y="239"/>
                    <a:pt x="29" y="239"/>
                    <a:pt x="34" y="237"/>
                  </a:cubicBezTo>
                  <a:cubicBezTo>
                    <a:pt x="34" y="238"/>
                    <a:pt x="34" y="239"/>
                    <a:pt x="29" y="240"/>
                  </a:cubicBezTo>
                  <a:cubicBezTo>
                    <a:pt x="31" y="240"/>
                    <a:pt x="34" y="240"/>
                    <a:pt x="37" y="240"/>
                  </a:cubicBezTo>
                  <a:cubicBezTo>
                    <a:pt x="41" y="240"/>
                    <a:pt x="44" y="240"/>
                    <a:pt x="45" y="239"/>
                  </a:cubicBezTo>
                  <a:cubicBezTo>
                    <a:pt x="45" y="239"/>
                    <a:pt x="48" y="239"/>
                    <a:pt x="49" y="239"/>
                  </a:cubicBezTo>
                  <a:cubicBezTo>
                    <a:pt x="54" y="239"/>
                    <a:pt x="54" y="239"/>
                    <a:pt x="59" y="239"/>
                  </a:cubicBezTo>
                  <a:cubicBezTo>
                    <a:pt x="58" y="238"/>
                    <a:pt x="58" y="238"/>
                    <a:pt x="58" y="238"/>
                  </a:cubicBezTo>
                  <a:cubicBezTo>
                    <a:pt x="60" y="235"/>
                    <a:pt x="62" y="238"/>
                    <a:pt x="65" y="237"/>
                  </a:cubicBezTo>
                  <a:cubicBezTo>
                    <a:pt x="65" y="238"/>
                    <a:pt x="65" y="238"/>
                    <a:pt x="65" y="238"/>
                  </a:cubicBezTo>
                  <a:cubicBezTo>
                    <a:pt x="68" y="239"/>
                    <a:pt x="69" y="238"/>
                    <a:pt x="70" y="238"/>
                  </a:cubicBezTo>
                  <a:cubicBezTo>
                    <a:pt x="71" y="238"/>
                    <a:pt x="71" y="238"/>
                    <a:pt x="76" y="239"/>
                  </a:cubicBezTo>
                  <a:cubicBezTo>
                    <a:pt x="75" y="237"/>
                    <a:pt x="75" y="237"/>
                    <a:pt x="75" y="237"/>
                  </a:cubicBezTo>
                  <a:cubicBezTo>
                    <a:pt x="75" y="235"/>
                    <a:pt x="76" y="235"/>
                    <a:pt x="78" y="236"/>
                  </a:cubicBezTo>
                  <a:cubicBezTo>
                    <a:pt x="79" y="235"/>
                    <a:pt x="83" y="233"/>
                    <a:pt x="84" y="230"/>
                  </a:cubicBezTo>
                  <a:cubicBezTo>
                    <a:pt x="83" y="231"/>
                    <a:pt x="83" y="231"/>
                    <a:pt x="83" y="231"/>
                  </a:cubicBezTo>
                  <a:cubicBezTo>
                    <a:pt x="83" y="230"/>
                    <a:pt x="83" y="230"/>
                    <a:pt x="84" y="229"/>
                  </a:cubicBezTo>
                  <a:cubicBezTo>
                    <a:pt x="85" y="229"/>
                    <a:pt x="86" y="229"/>
                    <a:pt x="87" y="229"/>
                  </a:cubicBezTo>
                  <a:cubicBezTo>
                    <a:pt x="89" y="228"/>
                    <a:pt x="92" y="228"/>
                    <a:pt x="93" y="228"/>
                  </a:cubicBezTo>
                  <a:cubicBezTo>
                    <a:pt x="93" y="227"/>
                    <a:pt x="93" y="229"/>
                    <a:pt x="92" y="229"/>
                  </a:cubicBezTo>
                  <a:cubicBezTo>
                    <a:pt x="98" y="226"/>
                    <a:pt x="91" y="227"/>
                    <a:pt x="93" y="223"/>
                  </a:cubicBezTo>
                  <a:cubicBezTo>
                    <a:pt x="94" y="224"/>
                    <a:pt x="95" y="226"/>
                    <a:pt x="97" y="224"/>
                  </a:cubicBezTo>
                  <a:cubicBezTo>
                    <a:pt x="99" y="224"/>
                    <a:pt x="98" y="215"/>
                    <a:pt x="103" y="213"/>
                  </a:cubicBezTo>
                  <a:cubicBezTo>
                    <a:pt x="101" y="213"/>
                    <a:pt x="100" y="213"/>
                    <a:pt x="100" y="211"/>
                  </a:cubicBezTo>
                  <a:cubicBezTo>
                    <a:pt x="102" y="209"/>
                    <a:pt x="108" y="207"/>
                    <a:pt x="107" y="203"/>
                  </a:cubicBezTo>
                  <a:cubicBezTo>
                    <a:pt x="108" y="203"/>
                    <a:pt x="108" y="203"/>
                    <a:pt x="108" y="203"/>
                  </a:cubicBezTo>
                  <a:cubicBezTo>
                    <a:pt x="109" y="201"/>
                    <a:pt x="112" y="196"/>
                    <a:pt x="111" y="194"/>
                  </a:cubicBezTo>
                  <a:cubicBezTo>
                    <a:pt x="118" y="196"/>
                    <a:pt x="117" y="181"/>
                    <a:pt x="122" y="184"/>
                  </a:cubicBezTo>
                  <a:cubicBezTo>
                    <a:pt x="126" y="179"/>
                    <a:pt x="126" y="179"/>
                    <a:pt x="126" y="179"/>
                  </a:cubicBezTo>
                  <a:cubicBezTo>
                    <a:pt x="126" y="179"/>
                    <a:pt x="126" y="179"/>
                    <a:pt x="126" y="179"/>
                  </a:cubicBezTo>
                  <a:cubicBezTo>
                    <a:pt x="129" y="176"/>
                    <a:pt x="129" y="173"/>
                    <a:pt x="128" y="171"/>
                  </a:cubicBezTo>
                  <a:cubicBezTo>
                    <a:pt x="129" y="171"/>
                    <a:pt x="129" y="172"/>
                    <a:pt x="130" y="172"/>
                  </a:cubicBezTo>
                  <a:cubicBezTo>
                    <a:pt x="135" y="167"/>
                    <a:pt x="135" y="167"/>
                    <a:pt x="136" y="160"/>
                  </a:cubicBezTo>
                  <a:cubicBezTo>
                    <a:pt x="137" y="161"/>
                    <a:pt x="137" y="161"/>
                    <a:pt x="137" y="161"/>
                  </a:cubicBezTo>
                  <a:cubicBezTo>
                    <a:pt x="137" y="159"/>
                    <a:pt x="146" y="155"/>
                    <a:pt x="148" y="149"/>
                  </a:cubicBezTo>
                  <a:cubicBezTo>
                    <a:pt x="148" y="149"/>
                    <a:pt x="148" y="149"/>
                    <a:pt x="148" y="150"/>
                  </a:cubicBezTo>
                  <a:cubicBezTo>
                    <a:pt x="150" y="143"/>
                    <a:pt x="163" y="139"/>
                    <a:pt x="158" y="133"/>
                  </a:cubicBezTo>
                  <a:cubicBezTo>
                    <a:pt x="160" y="128"/>
                    <a:pt x="160" y="128"/>
                    <a:pt x="160" y="128"/>
                  </a:cubicBezTo>
                  <a:cubicBezTo>
                    <a:pt x="156" y="132"/>
                    <a:pt x="158" y="125"/>
                    <a:pt x="155" y="127"/>
                  </a:cubicBezTo>
                  <a:cubicBezTo>
                    <a:pt x="156" y="124"/>
                    <a:pt x="161" y="123"/>
                    <a:pt x="159" y="125"/>
                  </a:cubicBezTo>
                  <a:cubicBezTo>
                    <a:pt x="159" y="126"/>
                    <a:pt x="159" y="126"/>
                    <a:pt x="159" y="126"/>
                  </a:cubicBezTo>
                  <a:cubicBezTo>
                    <a:pt x="161" y="129"/>
                    <a:pt x="164" y="120"/>
                    <a:pt x="166" y="122"/>
                  </a:cubicBezTo>
                  <a:cubicBezTo>
                    <a:pt x="167" y="120"/>
                    <a:pt x="168" y="119"/>
                    <a:pt x="169" y="118"/>
                  </a:cubicBezTo>
                  <a:cubicBezTo>
                    <a:pt x="173" y="113"/>
                    <a:pt x="173" y="113"/>
                    <a:pt x="173" y="113"/>
                  </a:cubicBezTo>
                  <a:cubicBezTo>
                    <a:pt x="176" y="109"/>
                    <a:pt x="179" y="105"/>
                    <a:pt x="182" y="102"/>
                  </a:cubicBezTo>
                  <a:cubicBezTo>
                    <a:pt x="179" y="99"/>
                    <a:pt x="177" y="96"/>
                    <a:pt x="174" y="93"/>
                  </a:cubicBezTo>
                  <a:cubicBezTo>
                    <a:pt x="171" y="90"/>
                    <a:pt x="167" y="87"/>
                    <a:pt x="166" y="85"/>
                  </a:cubicBezTo>
                  <a:cubicBezTo>
                    <a:pt x="165" y="88"/>
                    <a:pt x="165" y="88"/>
                    <a:pt x="165" y="88"/>
                  </a:cubicBezTo>
                  <a:cubicBezTo>
                    <a:pt x="162" y="85"/>
                    <a:pt x="162" y="85"/>
                    <a:pt x="162" y="85"/>
                  </a:cubicBezTo>
                  <a:cubicBezTo>
                    <a:pt x="162" y="84"/>
                    <a:pt x="163" y="83"/>
                    <a:pt x="165" y="85"/>
                  </a:cubicBezTo>
                  <a:cubicBezTo>
                    <a:pt x="165" y="83"/>
                    <a:pt x="160" y="83"/>
                    <a:pt x="160" y="83"/>
                  </a:cubicBezTo>
                  <a:cubicBezTo>
                    <a:pt x="156" y="78"/>
                    <a:pt x="164" y="82"/>
                    <a:pt x="162" y="81"/>
                  </a:cubicBezTo>
                  <a:cubicBezTo>
                    <a:pt x="161" y="79"/>
                    <a:pt x="161" y="79"/>
                    <a:pt x="161" y="79"/>
                  </a:cubicBezTo>
                  <a:cubicBezTo>
                    <a:pt x="161" y="80"/>
                    <a:pt x="161" y="80"/>
                    <a:pt x="161" y="80"/>
                  </a:cubicBezTo>
                  <a:cubicBezTo>
                    <a:pt x="159" y="80"/>
                    <a:pt x="158" y="80"/>
                    <a:pt x="155" y="78"/>
                  </a:cubicBezTo>
                  <a:cubicBezTo>
                    <a:pt x="154" y="76"/>
                    <a:pt x="156" y="76"/>
                    <a:pt x="155" y="75"/>
                  </a:cubicBezTo>
                  <a:cubicBezTo>
                    <a:pt x="155" y="75"/>
                    <a:pt x="155" y="75"/>
                    <a:pt x="154" y="74"/>
                  </a:cubicBezTo>
                  <a:cubicBezTo>
                    <a:pt x="151" y="71"/>
                    <a:pt x="151" y="71"/>
                    <a:pt x="151" y="71"/>
                  </a:cubicBezTo>
                  <a:cubicBezTo>
                    <a:pt x="150" y="74"/>
                    <a:pt x="150" y="74"/>
                    <a:pt x="150" y="74"/>
                  </a:cubicBezTo>
                  <a:cubicBezTo>
                    <a:pt x="148" y="73"/>
                    <a:pt x="147" y="70"/>
                    <a:pt x="147" y="74"/>
                  </a:cubicBezTo>
                  <a:cubicBezTo>
                    <a:pt x="147" y="69"/>
                    <a:pt x="134" y="60"/>
                    <a:pt x="134" y="58"/>
                  </a:cubicBezTo>
                  <a:cubicBezTo>
                    <a:pt x="130" y="57"/>
                    <a:pt x="128" y="55"/>
                    <a:pt x="125" y="52"/>
                  </a:cubicBezTo>
                  <a:cubicBezTo>
                    <a:pt x="126" y="53"/>
                    <a:pt x="124" y="55"/>
                    <a:pt x="122" y="53"/>
                  </a:cubicBezTo>
                  <a:cubicBezTo>
                    <a:pt x="127" y="50"/>
                    <a:pt x="119" y="47"/>
                    <a:pt x="120" y="42"/>
                  </a:cubicBezTo>
                  <a:cubicBezTo>
                    <a:pt x="120" y="46"/>
                    <a:pt x="113" y="37"/>
                    <a:pt x="113" y="42"/>
                  </a:cubicBezTo>
                  <a:cubicBezTo>
                    <a:pt x="111" y="40"/>
                    <a:pt x="114" y="40"/>
                    <a:pt x="113" y="38"/>
                  </a:cubicBezTo>
                  <a:cubicBezTo>
                    <a:pt x="107" y="35"/>
                    <a:pt x="104" y="27"/>
                    <a:pt x="97" y="22"/>
                  </a:cubicBezTo>
                  <a:cubicBezTo>
                    <a:pt x="97" y="23"/>
                    <a:pt x="97" y="24"/>
                    <a:pt x="95" y="24"/>
                  </a:cubicBezTo>
                  <a:cubicBezTo>
                    <a:pt x="94" y="18"/>
                    <a:pt x="94" y="18"/>
                    <a:pt x="94" y="18"/>
                  </a:cubicBezTo>
                  <a:cubicBezTo>
                    <a:pt x="93" y="18"/>
                    <a:pt x="90" y="20"/>
                    <a:pt x="90" y="17"/>
                  </a:cubicBezTo>
                  <a:cubicBezTo>
                    <a:pt x="90" y="17"/>
                    <a:pt x="90" y="18"/>
                    <a:pt x="89" y="18"/>
                  </a:cubicBezTo>
                  <a:cubicBezTo>
                    <a:pt x="87" y="15"/>
                    <a:pt x="85" y="13"/>
                    <a:pt x="83" y="11"/>
                  </a:cubicBezTo>
                  <a:cubicBezTo>
                    <a:pt x="81" y="9"/>
                    <a:pt x="81" y="9"/>
                    <a:pt x="81" y="9"/>
                  </a:cubicBezTo>
                  <a:cubicBezTo>
                    <a:pt x="79" y="7"/>
                    <a:pt x="79" y="7"/>
                    <a:pt x="79" y="7"/>
                  </a:cubicBezTo>
                  <a:cubicBezTo>
                    <a:pt x="74" y="3"/>
                    <a:pt x="74" y="3"/>
                    <a:pt x="74" y="3"/>
                  </a:cubicBezTo>
                  <a:cubicBezTo>
                    <a:pt x="64" y="3"/>
                    <a:pt x="64" y="3"/>
                    <a:pt x="64" y="3"/>
                  </a:cubicBezTo>
                  <a:cubicBezTo>
                    <a:pt x="61" y="3"/>
                    <a:pt x="59" y="3"/>
                    <a:pt x="56" y="3"/>
                  </a:cubicBezTo>
                  <a:cubicBezTo>
                    <a:pt x="51" y="3"/>
                    <a:pt x="46" y="2"/>
                    <a:pt x="42" y="0"/>
                  </a:cubicBezTo>
                  <a:cubicBezTo>
                    <a:pt x="44" y="1"/>
                    <a:pt x="42" y="1"/>
                    <a:pt x="41" y="1"/>
                  </a:cubicBezTo>
                  <a:cubicBezTo>
                    <a:pt x="42" y="2"/>
                    <a:pt x="41" y="3"/>
                    <a:pt x="41" y="4"/>
                  </a:cubicBezTo>
                  <a:cubicBezTo>
                    <a:pt x="34" y="1"/>
                    <a:pt x="34" y="1"/>
                    <a:pt x="34" y="1"/>
                  </a:cubicBezTo>
                  <a:cubicBezTo>
                    <a:pt x="33" y="4"/>
                    <a:pt x="27" y="2"/>
                    <a:pt x="26" y="4"/>
                  </a:cubicBezTo>
                  <a:cubicBezTo>
                    <a:pt x="28" y="4"/>
                    <a:pt x="28" y="4"/>
                    <a:pt x="28" y="4"/>
                  </a:cubicBezTo>
                  <a:cubicBezTo>
                    <a:pt x="26" y="7"/>
                    <a:pt x="32" y="10"/>
                    <a:pt x="32" y="14"/>
                  </a:cubicBezTo>
                  <a:cubicBezTo>
                    <a:pt x="35" y="11"/>
                    <a:pt x="40" y="19"/>
                    <a:pt x="45" y="14"/>
                  </a:cubicBezTo>
                  <a:cubicBezTo>
                    <a:pt x="47" y="15"/>
                    <a:pt x="44" y="16"/>
                    <a:pt x="45" y="16"/>
                  </a:cubicBezTo>
                  <a:cubicBezTo>
                    <a:pt x="46" y="15"/>
                    <a:pt x="48" y="14"/>
                    <a:pt x="51" y="15"/>
                  </a:cubicBezTo>
                  <a:cubicBezTo>
                    <a:pt x="51" y="16"/>
                    <a:pt x="51" y="16"/>
                    <a:pt x="51" y="16"/>
                  </a:cubicBezTo>
                  <a:cubicBezTo>
                    <a:pt x="55" y="15"/>
                    <a:pt x="58" y="16"/>
                    <a:pt x="61" y="16"/>
                  </a:cubicBezTo>
                  <a:cubicBezTo>
                    <a:pt x="62" y="16"/>
                    <a:pt x="64" y="17"/>
                    <a:pt x="65" y="17"/>
                  </a:cubicBezTo>
                  <a:cubicBezTo>
                    <a:pt x="66" y="17"/>
                    <a:pt x="67" y="18"/>
                    <a:pt x="68" y="18"/>
                  </a:cubicBezTo>
                  <a:cubicBezTo>
                    <a:pt x="68" y="18"/>
                    <a:pt x="68" y="18"/>
                    <a:pt x="68" y="18"/>
                  </a:cubicBezTo>
                  <a:cubicBezTo>
                    <a:pt x="68" y="18"/>
                    <a:pt x="68" y="18"/>
                    <a:pt x="68" y="17"/>
                  </a:cubicBezTo>
                  <a:cubicBezTo>
                    <a:pt x="68" y="17"/>
                    <a:pt x="68" y="16"/>
                    <a:pt x="68" y="16"/>
                  </a:cubicBezTo>
                  <a:cubicBezTo>
                    <a:pt x="69" y="17"/>
                    <a:pt x="69" y="18"/>
                    <a:pt x="69" y="18"/>
                  </a:cubicBezTo>
                  <a:cubicBezTo>
                    <a:pt x="71" y="17"/>
                    <a:pt x="69" y="17"/>
                    <a:pt x="69" y="16"/>
                  </a:cubicBezTo>
                  <a:cubicBezTo>
                    <a:pt x="68" y="15"/>
                    <a:pt x="68" y="15"/>
                    <a:pt x="69" y="14"/>
                  </a:cubicBezTo>
                  <a:cubicBezTo>
                    <a:pt x="69" y="14"/>
                    <a:pt x="69" y="14"/>
                    <a:pt x="69" y="14"/>
                  </a:cubicBezTo>
                  <a:cubicBezTo>
                    <a:pt x="69" y="15"/>
                    <a:pt x="69" y="16"/>
                    <a:pt x="70" y="17"/>
                  </a:cubicBezTo>
                  <a:cubicBezTo>
                    <a:pt x="70" y="17"/>
                    <a:pt x="70" y="18"/>
                    <a:pt x="71" y="18"/>
                  </a:cubicBezTo>
                  <a:cubicBezTo>
                    <a:pt x="71" y="19"/>
                    <a:pt x="72" y="19"/>
                    <a:pt x="72" y="20"/>
                  </a:cubicBezTo>
                  <a:cubicBezTo>
                    <a:pt x="75" y="22"/>
                    <a:pt x="77" y="25"/>
                    <a:pt x="76" y="27"/>
                  </a:cubicBezTo>
                  <a:cubicBezTo>
                    <a:pt x="79" y="29"/>
                    <a:pt x="77" y="25"/>
                    <a:pt x="79" y="27"/>
                  </a:cubicBezTo>
                  <a:cubicBezTo>
                    <a:pt x="79" y="28"/>
                    <a:pt x="79" y="28"/>
                    <a:pt x="79" y="28"/>
                  </a:cubicBezTo>
                  <a:cubicBezTo>
                    <a:pt x="81" y="27"/>
                    <a:pt x="81" y="27"/>
                    <a:pt x="81" y="27"/>
                  </a:cubicBezTo>
                  <a:cubicBezTo>
                    <a:pt x="82" y="29"/>
                    <a:pt x="82" y="31"/>
                    <a:pt x="81" y="32"/>
                  </a:cubicBezTo>
                  <a:cubicBezTo>
                    <a:pt x="81" y="31"/>
                    <a:pt x="80" y="31"/>
                    <a:pt x="80" y="31"/>
                  </a:cubicBezTo>
                  <a:cubicBezTo>
                    <a:pt x="81" y="33"/>
                    <a:pt x="85" y="35"/>
                    <a:pt x="86" y="36"/>
                  </a:cubicBezTo>
                  <a:cubicBezTo>
                    <a:pt x="84" y="34"/>
                    <a:pt x="84" y="34"/>
                    <a:pt x="84" y="34"/>
                  </a:cubicBezTo>
                  <a:cubicBezTo>
                    <a:pt x="91" y="38"/>
                    <a:pt x="97" y="47"/>
                    <a:pt x="105" y="50"/>
                  </a:cubicBezTo>
                  <a:cubicBezTo>
                    <a:pt x="105" y="49"/>
                    <a:pt x="105" y="49"/>
                    <a:pt x="105" y="49"/>
                  </a:cubicBezTo>
                  <a:cubicBezTo>
                    <a:pt x="111" y="52"/>
                    <a:pt x="108" y="53"/>
                    <a:pt x="114" y="57"/>
                  </a:cubicBezTo>
                  <a:cubicBezTo>
                    <a:pt x="113" y="57"/>
                    <a:pt x="113" y="57"/>
                    <a:pt x="113" y="57"/>
                  </a:cubicBezTo>
                  <a:cubicBezTo>
                    <a:pt x="115" y="58"/>
                    <a:pt x="117" y="59"/>
                    <a:pt x="118" y="60"/>
                  </a:cubicBezTo>
                  <a:cubicBezTo>
                    <a:pt x="116" y="59"/>
                    <a:pt x="119" y="64"/>
                    <a:pt x="116" y="63"/>
                  </a:cubicBezTo>
                  <a:cubicBezTo>
                    <a:pt x="123" y="66"/>
                    <a:pt x="120" y="64"/>
                    <a:pt x="125" y="65"/>
                  </a:cubicBezTo>
                  <a:cubicBezTo>
                    <a:pt x="125" y="66"/>
                    <a:pt x="125" y="66"/>
                    <a:pt x="125" y="66"/>
                  </a:cubicBezTo>
                  <a:cubicBezTo>
                    <a:pt x="127" y="67"/>
                    <a:pt x="128" y="66"/>
                    <a:pt x="130" y="68"/>
                  </a:cubicBezTo>
                  <a:cubicBezTo>
                    <a:pt x="128" y="67"/>
                    <a:pt x="130" y="71"/>
                    <a:pt x="127" y="70"/>
                  </a:cubicBezTo>
                  <a:cubicBezTo>
                    <a:pt x="130" y="78"/>
                    <a:pt x="137" y="75"/>
                    <a:pt x="136" y="81"/>
                  </a:cubicBezTo>
                  <a:cubicBezTo>
                    <a:pt x="141" y="80"/>
                    <a:pt x="133" y="75"/>
                    <a:pt x="135" y="76"/>
                  </a:cubicBezTo>
                  <a:cubicBezTo>
                    <a:pt x="135" y="74"/>
                    <a:pt x="139" y="75"/>
                    <a:pt x="141" y="77"/>
                  </a:cubicBezTo>
                  <a:cubicBezTo>
                    <a:pt x="142" y="79"/>
                    <a:pt x="140" y="83"/>
                    <a:pt x="144" y="87"/>
                  </a:cubicBezTo>
                  <a:cubicBezTo>
                    <a:pt x="144" y="87"/>
                    <a:pt x="144" y="87"/>
                    <a:pt x="143" y="87"/>
                  </a:cubicBezTo>
                  <a:cubicBezTo>
                    <a:pt x="144" y="89"/>
                    <a:pt x="147" y="88"/>
                    <a:pt x="148" y="92"/>
                  </a:cubicBezTo>
                  <a:cubicBezTo>
                    <a:pt x="151" y="91"/>
                    <a:pt x="150" y="94"/>
                    <a:pt x="153" y="92"/>
                  </a:cubicBezTo>
                  <a:cubicBezTo>
                    <a:pt x="148" y="89"/>
                    <a:pt x="148" y="89"/>
                    <a:pt x="148" y="89"/>
                  </a:cubicBezTo>
                  <a:cubicBezTo>
                    <a:pt x="151" y="90"/>
                    <a:pt x="156" y="89"/>
                    <a:pt x="158" y="94"/>
                  </a:cubicBezTo>
                  <a:cubicBezTo>
                    <a:pt x="157" y="94"/>
                    <a:pt x="156" y="94"/>
                    <a:pt x="155" y="94"/>
                  </a:cubicBezTo>
                  <a:cubicBezTo>
                    <a:pt x="155" y="95"/>
                    <a:pt x="157" y="95"/>
                    <a:pt x="158" y="97"/>
                  </a:cubicBezTo>
                  <a:cubicBezTo>
                    <a:pt x="155" y="99"/>
                    <a:pt x="152" y="93"/>
                    <a:pt x="149" y="93"/>
                  </a:cubicBezTo>
                  <a:cubicBezTo>
                    <a:pt x="149" y="95"/>
                    <a:pt x="155" y="95"/>
                    <a:pt x="151" y="96"/>
                  </a:cubicBezTo>
                  <a:cubicBezTo>
                    <a:pt x="153" y="96"/>
                    <a:pt x="154" y="97"/>
                    <a:pt x="155" y="98"/>
                  </a:cubicBezTo>
                  <a:cubicBezTo>
                    <a:pt x="156" y="98"/>
                    <a:pt x="156" y="99"/>
                    <a:pt x="156" y="99"/>
                  </a:cubicBezTo>
                  <a:cubicBezTo>
                    <a:pt x="156" y="99"/>
                    <a:pt x="157" y="100"/>
                    <a:pt x="157" y="100"/>
                  </a:cubicBezTo>
                  <a:cubicBezTo>
                    <a:pt x="157" y="100"/>
                    <a:pt x="158" y="100"/>
                    <a:pt x="159" y="100"/>
                  </a:cubicBezTo>
                  <a:cubicBezTo>
                    <a:pt x="157" y="101"/>
                    <a:pt x="157" y="101"/>
                    <a:pt x="157" y="101"/>
                  </a:cubicBezTo>
                  <a:cubicBezTo>
                    <a:pt x="157" y="101"/>
                    <a:pt x="159" y="101"/>
                    <a:pt x="159" y="101"/>
                  </a:cubicBezTo>
                  <a:cubicBezTo>
                    <a:pt x="159" y="101"/>
                    <a:pt x="156" y="102"/>
                    <a:pt x="156" y="102"/>
                  </a:cubicBezTo>
                  <a:cubicBezTo>
                    <a:pt x="158" y="102"/>
                    <a:pt x="158" y="102"/>
                    <a:pt x="157" y="103"/>
                  </a:cubicBezTo>
                  <a:cubicBezTo>
                    <a:pt x="157" y="103"/>
                    <a:pt x="157" y="104"/>
                    <a:pt x="158" y="104"/>
                  </a:cubicBezTo>
                  <a:cubicBezTo>
                    <a:pt x="157" y="103"/>
                    <a:pt x="157" y="103"/>
                    <a:pt x="158" y="103"/>
                  </a:cubicBezTo>
                  <a:cubicBezTo>
                    <a:pt x="159" y="103"/>
                    <a:pt x="160" y="103"/>
                    <a:pt x="161" y="102"/>
                  </a:cubicBezTo>
                  <a:cubicBezTo>
                    <a:pt x="163" y="103"/>
                    <a:pt x="163" y="103"/>
                    <a:pt x="163" y="104"/>
                  </a:cubicBezTo>
                  <a:cubicBezTo>
                    <a:pt x="160" y="105"/>
                    <a:pt x="156" y="105"/>
                    <a:pt x="156" y="106"/>
                  </a:cubicBezTo>
                  <a:cubicBezTo>
                    <a:pt x="156" y="106"/>
                    <a:pt x="158" y="105"/>
                    <a:pt x="159" y="106"/>
                  </a:cubicBezTo>
                  <a:cubicBezTo>
                    <a:pt x="158" y="106"/>
                    <a:pt x="156" y="107"/>
                    <a:pt x="155" y="106"/>
                  </a:cubicBezTo>
                  <a:cubicBezTo>
                    <a:pt x="155" y="107"/>
                    <a:pt x="156" y="107"/>
                    <a:pt x="156" y="107"/>
                  </a:cubicBezTo>
                  <a:cubicBezTo>
                    <a:pt x="157" y="108"/>
                    <a:pt x="158" y="108"/>
                    <a:pt x="158" y="108"/>
                  </a:cubicBezTo>
                  <a:cubicBezTo>
                    <a:pt x="157" y="108"/>
                    <a:pt x="157" y="108"/>
                    <a:pt x="157" y="108"/>
                  </a:cubicBezTo>
                  <a:cubicBezTo>
                    <a:pt x="157" y="108"/>
                    <a:pt x="157" y="109"/>
                    <a:pt x="157" y="109"/>
                  </a:cubicBezTo>
                  <a:cubicBezTo>
                    <a:pt x="157" y="110"/>
                    <a:pt x="157" y="112"/>
                    <a:pt x="157" y="113"/>
                  </a:cubicBezTo>
                  <a:cubicBezTo>
                    <a:pt x="155" y="112"/>
                    <a:pt x="155" y="112"/>
                    <a:pt x="155" y="112"/>
                  </a:cubicBezTo>
                  <a:cubicBezTo>
                    <a:pt x="150" y="116"/>
                    <a:pt x="157" y="116"/>
                    <a:pt x="152" y="120"/>
                  </a:cubicBezTo>
                  <a:cubicBezTo>
                    <a:pt x="152" y="116"/>
                    <a:pt x="152" y="116"/>
                    <a:pt x="152" y="116"/>
                  </a:cubicBezTo>
                  <a:cubicBezTo>
                    <a:pt x="150" y="119"/>
                    <a:pt x="150" y="119"/>
                    <a:pt x="150" y="119"/>
                  </a:cubicBezTo>
                  <a:cubicBezTo>
                    <a:pt x="149" y="117"/>
                    <a:pt x="149" y="117"/>
                    <a:pt x="149" y="117"/>
                  </a:cubicBezTo>
                  <a:cubicBezTo>
                    <a:pt x="148" y="121"/>
                    <a:pt x="147" y="121"/>
                    <a:pt x="145" y="124"/>
                  </a:cubicBezTo>
                  <a:cubicBezTo>
                    <a:pt x="147" y="124"/>
                    <a:pt x="148" y="126"/>
                    <a:pt x="146" y="128"/>
                  </a:cubicBezTo>
                  <a:cubicBezTo>
                    <a:pt x="144" y="129"/>
                    <a:pt x="145" y="126"/>
                    <a:pt x="143" y="130"/>
                  </a:cubicBezTo>
                  <a:cubicBezTo>
                    <a:pt x="142" y="128"/>
                    <a:pt x="142" y="127"/>
                    <a:pt x="144" y="126"/>
                  </a:cubicBezTo>
                  <a:cubicBezTo>
                    <a:pt x="144" y="126"/>
                    <a:pt x="144" y="125"/>
                    <a:pt x="144" y="124"/>
                  </a:cubicBezTo>
                  <a:cubicBezTo>
                    <a:pt x="141" y="125"/>
                    <a:pt x="140" y="128"/>
                    <a:pt x="139" y="130"/>
                  </a:cubicBezTo>
                  <a:cubicBezTo>
                    <a:pt x="140" y="129"/>
                    <a:pt x="140" y="129"/>
                    <a:pt x="141" y="129"/>
                  </a:cubicBezTo>
                  <a:cubicBezTo>
                    <a:pt x="139" y="135"/>
                    <a:pt x="139" y="135"/>
                    <a:pt x="139" y="135"/>
                  </a:cubicBezTo>
                  <a:cubicBezTo>
                    <a:pt x="138" y="135"/>
                    <a:pt x="138" y="134"/>
                    <a:pt x="138" y="134"/>
                  </a:cubicBezTo>
                  <a:cubicBezTo>
                    <a:pt x="137" y="135"/>
                    <a:pt x="138" y="136"/>
                    <a:pt x="137" y="137"/>
                  </a:cubicBezTo>
                  <a:cubicBezTo>
                    <a:pt x="136" y="136"/>
                    <a:pt x="134" y="135"/>
                    <a:pt x="135" y="133"/>
                  </a:cubicBezTo>
                  <a:cubicBezTo>
                    <a:pt x="133" y="138"/>
                    <a:pt x="133" y="138"/>
                    <a:pt x="133" y="138"/>
                  </a:cubicBezTo>
                  <a:cubicBezTo>
                    <a:pt x="132" y="138"/>
                    <a:pt x="130" y="140"/>
                    <a:pt x="130" y="139"/>
                  </a:cubicBezTo>
                  <a:cubicBezTo>
                    <a:pt x="127" y="141"/>
                    <a:pt x="128" y="147"/>
                    <a:pt x="124" y="149"/>
                  </a:cubicBezTo>
                  <a:cubicBezTo>
                    <a:pt x="125" y="150"/>
                    <a:pt x="124" y="150"/>
                    <a:pt x="124" y="151"/>
                  </a:cubicBezTo>
                  <a:cubicBezTo>
                    <a:pt x="122" y="154"/>
                    <a:pt x="118" y="156"/>
                    <a:pt x="117" y="161"/>
                  </a:cubicBezTo>
                  <a:cubicBezTo>
                    <a:pt x="113" y="161"/>
                    <a:pt x="113" y="161"/>
                    <a:pt x="113" y="161"/>
                  </a:cubicBezTo>
                  <a:cubicBezTo>
                    <a:pt x="111" y="165"/>
                    <a:pt x="118" y="160"/>
                    <a:pt x="115" y="166"/>
                  </a:cubicBezTo>
                  <a:cubicBezTo>
                    <a:pt x="113" y="170"/>
                    <a:pt x="112" y="166"/>
                    <a:pt x="111" y="167"/>
                  </a:cubicBezTo>
                  <a:cubicBezTo>
                    <a:pt x="111" y="169"/>
                    <a:pt x="111" y="174"/>
                    <a:pt x="107" y="176"/>
                  </a:cubicBezTo>
                  <a:cubicBezTo>
                    <a:pt x="107" y="174"/>
                    <a:pt x="108" y="174"/>
                    <a:pt x="109" y="173"/>
                  </a:cubicBezTo>
                  <a:close/>
                  <a:moveTo>
                    <a:pt x="83" y="210"/>
                  </a:moveTo>
                  <a:cubicBezTo>
                    <a:pt x="83" y="209"/>
                    <a:pt x="83" y="207"/>
                    <a:pt x="84" y="207"/>
                  </a:cubicBezTo>
                  <a:cubicBezTo>
                    <a:pt x="86" y="209"/>
                    <a:pt x="84" y="209"/>
                    <a:pt x="83" y="210"/>
                  </a:cubicBezTo>
                  <a:close/>
                  <a:moveTo>
                    <a:pt x="38" y="229"/>
                  </a:moveTo>
                  <a:cubicBezTo>
                    <a:pt x="40" y="229"/>
                    <a:pt x="40" y="229"/>
                    <a:pt x="40" y="230"/>
                  </a:cubicBezTo>
                  <a:cubicBezTo>
                    <a:pt x="39" y="230"/>
                    <a:pt x="38" y="230"/>
                    <a:pt x="38" y="229"/>
                  </a:cubicBezTo>
                  <a:close/>
                  <a:moveTo>
                    <a:pt x="121" y="105"/>
                  </a:moveTo>
                  <a:cubicBezTo>
                    <a:pt x="121" y="105"/>
                    <a:pt x="121" y="105"/>
                    <a:pt x="121" y="105"/>
                  </a:cubicBezTo>
                  <a:cubicBezTo>
                    <a:pt x="121" y="106"/>
                    <a:pt x="121" y="106"/>
                    <a:pt x="121" y="105"/>
                  </a:cubicBezTo>
                  <a:close/>
                  <a:moveTo>
                    <a:pt x="119" y="103"/>
                  </a:moveTo>
                  <a:cubicBezTo>
                    <a:pt x="118" y="103"/>
                    <a:pt x="118" y="103"/>
                    <a:pt x="118" y="103"/>
                  </a:cubicBezTo>
                  <a:cubicBezTo>
                    <a:pt x="119" y="103"/>
                    <a:pt x="120" y="104"/>
                    <a:pt x="120" y="104"/>
                  </a:cubicBezTo>
                  <a:cubicBezTo>
                    <a:pt x="120" y="104"/>
                    <a:pt x="120" y="103"/>
                    <a:pt x="119" y="103"/>
                  </a:cubicBezTo>
                  <a:close/>
                  <a:moveTo>
                    <a:pt x="154" y="75"/>
                  </a:moveTo>
                  <a:cubicBezTo>
                    <a:pt x="154" y="76"/>
                    <a:pt x="154" y="76"/>
                    <a:pt x="154" y="76"/>
                  </a:cubicBezTo>
                  <a:cubicBezTo>
                    <a:pt x="153" y="76"/>
                    <a:pt x="153" y="75"/>
                    <a:pt x="154" y="75"/>
                  </a:cubicBezTo>
                  <a:close/>
                </a:path>
              </a:pathLst>
            </a:custGeom>
            <a:grpFill/>
            <a:ln w="9525">
              <a:noFill/>
              <a:round/>
            </a:ln>
          </p:spPr>
          <p:txBody>
            <a:bodyPr vert="horz" wrap="square" lIns="91440" tIns="45720" rIns="91440" bIns="45720" numCol="1" anchor="t" anchorCtr="0" compatLnSpc="1"/>
            <a:lstStyle/>
            <a:p>
              <a:endParaRPr lang="zh-CN" altLang="en-US">
                <a:cs typeface="+mn-ea"/>
                <a:sym typeface="+mn-lt"/>
              </a:endParaRPr>
            </a:p>
          </p:txBody>
        </p:sp>
      </p:grpSp>
      <p:grpSp>
        <p:nvGrpSpPr>
          <p:cNvPr id="116" name="组合 115"/>
          <p:cNvGrpSpPr/>
          <p:nvPr/>
        </p:nvGrpSpPr>
        <p:grpSpPr>
          <a:xfrm flipH="1">
            <a:off x="4861524" y="1211125"/>
            <a:ext cx="260415" cy="228738"/>
            <a:chOff x="2058381" y="2920040"/>
            <a:chExt cx="239419" cy="404582"/>
          </a:xfrm>
          <a:solidFill>
            <a:schemeClr val="tx1">
              <a:lumMod val="75000"/>
              <a:lumOff val="25000"/>
            </a:schemeClr>
          </a:solidFill>
        </p:grpSpPr>
        <p:sp>
          <p:nvSpPr>
            <p:cNvPr id="117" name="Freeform 20"/>
            <p:cNvSpPr>
              <a:spLocks noEditPoints="1"/>
            </p:cNvSpPr>
            <p:nvPr/>
          </p:nvSpPr>
          <p:spPr bwMode="auto">
            <a:xfrm>
              <a:off x="2058381" y="2920040"/>
              <a:ext cx="239419" cy="404582"/>
            </a:xfrm>
            <a:custGeom>
              <a:avLst/>
              <a:gdLst>
                <a:gd name="T0" fmla="*/ 22 w 409"/>
                <a:gd name="T1" fmla="*/ 267 h 407"/>
                <a:gd name="T2" fmla="*/ 20 w 409"/>
                <a:gd name="T3" fmla="*/ 260 h 407"/>
                <a:gd name="T4" fmla="*/ 407 w 409"/>
                <a:gd name="T5" fmla="*/ 244 h 407"/>
                <a:gd name="T6" fmla="*/ 54 w 409"/>
                <a:gd name="T7" fmla="*/ 78 h 407"/>
                <a:gd name="T8" fmla="*/ 99 w 409"/>
                <a:gd name="T9" fmla="*/ 371 h 407"/>
                <a:gd name="T10" fmla="*/ 18 w 409"/>
                <a:gd name="T11" fmla="*/ 263 h 407"/>
                <a:gd name="T12" fmla="*/ 104 w 409"/>
                <a:gd name="T13" fmla="*/ 373 h 407"/>
                <a:gd name="T14" fmla="*/ 15 w 409"/>
                <a:gd name="T15" fmla="*/ 240 h 407"/>
                <a:gd name="T16" fmla="*/ 19 w 409"/>
                <a:gd name="T17" fmla="*/ 258 h 407"/>
                <a:gd name="T18" fmla="*/ 19 w 409"/>
                <a:gd name="T19" fmla="*/ 259 h 407"/>
                <a:gd name="T20" fmla="*/ 69 w 409"/>
                <a:gd name="T21" fmla="*/ 59 h 407"/>
                <a:gd name="T22" fmla="*/ 298 w 409"/>
                <a:gd name="T23" fmla="*/ 23 h 407"/>
                <a:gd name="T24" fmla="*/ 249 w 409"/>
                <a:gd name="T25" fmla="*/ 7 h 407"/>
                <a:gd name="T26" fmla="*/ 193 w 409"/>
                <a:gd name="T27" fmla="*/ 4 h 407"/>
                <a:gd name="T28" fmla="*/ 81 w 409"/>
                <a:gd name="T29" fmla="*/ 49 h 407"/>
                <a:gd name="T30" fmla="*/ 49 w 409"/>
                <a:gd name="T31" fmla="*/ 85 h 407"/>
                <a:gd name="T32" fmla="*/ 19 w 409"/>
                <a:gd name="T33" fmla="*/ 145 h 407"/>
                <a:gd name="T34" fmla="*/ 44 w 409"/>
                <a:gd name="T35" fmla="*/ 87 h 407"/>
                <a:gd name="T36" fmla="*/ 22 w 409"/>
                <a:gd name="T37" fmla="*/ 128 h 407"/>
                <a:gd name="T38" fmla="*/ 45 w 409"/>
                <a:gd name="T39" fmla="*/ 320 h 407"/>
                <a:gd name="T40" fmla="*/ 83 w 409"/>
                <a:gd name="T41" fmla="*/ 361 h 407"/>
                <a:gd name="T42" fmla="*/ 300 w 409"/>
                <a:gd name="T43" fmla="*/ 387 h 407"/>
                <a:gd name="T44" fmla="*/ 249 w 409"/>
                <a:gd name="T45" fmla="*/ 402 h 407"/>
                <a:gd name="T46" fmla="*/ 178 w 409"/>
                <a:gd name="T47" fmla="*/ 403 h 407"/>
                <a:gd name="T48" fmla="*/ 151 w 409"/>
                <a:gd name="T49" fmla="*/ 396 h 407"/>
                <a:gd name="T50" fmla="*/ 123 w 409"/>
                <a:gd name="T51" fmla="*/ 383 h 407"/>
                <a:gd name="T52" fmla="*/ 168 w 409"/>
                <a:gd name="T53" fmla="*/ 399 h 407"/>
                <a:gd name="T54" fmla="*/ 210 w 409"/>
                <a:gd name="T55" fmla="*/ 403 h 407"/>
                <a:gd name="T56" fmla="*/ 261 w 409"/>
                <a:gd name="T57" fmla="*/ 397 h 407"/>
                <a:gd name="T58" fmla="*/ 170 w 409"/>
                <a:gd name="T59" fmla="*/ 401 h 407"/>
                <a:gd name="T60" fmla="*/ 234 w 409"/>
                <a:gd name="T61" fmla="*/ 403 h 407"/>
                <a:gd name="T62" fmla="*/ 303 w 409"/>
                <a:gd name="T63" fmla="*/ 382 h 407"/>
                <a:gd name="T64" fmla="*/ 355 w 409"/>
                <a:gd name="T65" fmla="*/ 345 h 407"/>
                <a:gd name="T66" fmla="*/ 391 w 409"/>
                <a:gd name="T67" fmla="*/ 292 h 407"/>
                <a:gd name="T68" fmla="*/ 348 w 409"/>
                <a:gd name="T69" fmla="*/ 348 h 407"/>
                <a:gd name="T70" fmla="*/ 271 w 409"/>
                <a:gd name="T71" fmla="*/ 394 h 407"/>
                <a:gd name="T72" fmla="*/ 298 w 409"/>
                <a:gd name="T73" fmla="*/ 382 h 407"/>
                <a:gd name="T74" fmla="*/ 385 w 409"/>
                <a:gd name="T75" fmla="*/ 300 h 407"/>
                <a:gd name="T76" fmla="*/ 367 w 409"/>
                <a:gd name="T77" fmla="*/ 324 h 407"/>
                <a:gd name="T78" fmla="*/ 364 w 409"/>
                <a:gd name="T79" fmla="*/ 328 h 407"/>
                <a:gd name="T80" fmla="*/ 394 w 409"/>
                <a:gd name="T81" fmla="*/ 278 h 407"/>
                <a:gd name="T82" fmla="*/ 408 w 409"/>
                <a:gd name="T83" fmla="*/ 224 h 407"/>
                <a:gd name="T84" fmla="*/ 403 w 409"/>
                <a:gd name="T85" fmla="*/ 247 h 407"/>
                <a:gd name="T86" fmla="*/ 378 w 409"/>
                <a:gd name="T87" fmla="*/ 305 h 407"/>
                <a:gd name="T88" fmla="*/ 345 w 409"/>
                <a:gd name="T89" fmla="*/ 345 h 407"/>
                <a:gd name="T90" fmla="*/ 176 w 409"/>
                <a:gd name="T91" fmla="*/ 395 h 407"/>
                <a:gd name="T92" fmla="*/ 87 w 409"/>
                <a:gd name="T93" fmla="*/ 353 h 407"/>
                <a:gd name="T94" fmla="*/ 95 w 409"/>
                <a:gd name="T95" fmla="*/ 46 h 407"/>
                <a:gd name="T96" fmla="*/ 373 w 409"/>
                <a:gd name="T97" fmla="*/ 93 h 407"/>
                <a:gd name="T98" fmla="*/ 397 w 409"/>
                <a:gd name="T99" fmla="*/ 143 h 407"/>
                <a:gd name="T100" fmla="*/ 406 w 409"/>
                <a:gd name="T101" fmla="*/ 182 h 407"/>
                <a:gd name="T102" fmla="*/ 368 w 409"/>
                <a:gd name="T103" fmla="*/ 82 h 407"/>
                <a:gd name="T104" fmla="*/ 377 w 409"/>
                <a:gd name="T105" fmla="*/ 94 h 407"/>
                <a:gd name="T106" fmla="*/ 397 w 409"/>
                <a:gd name="T107" fmla="*/ 132 h 407"/>
                <a:gd name="T108" fmla="*/ 370 w 409"/>
                <a:gd name="T109" fmla="*/ 81 h 407"/>
                <a:gd name="T110" fmla="*/ 324 w 409"/>
                <a:gd name="T111" fmla="*/ 36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 h="407">
                  <a:moveTo>
                    <a:pt x="302" y="386"/>
                  </a:moveTo>
                  <a:cubicBezTo>
                    <a:pt x="302" y="386"/>
                    <a:pt x="301" y="386"/>
                    <a:pt x="300" y="387"/>
                  </a:cubicBezTo>
                  <a:cubicBezTo>
                    <a:pt x="301" y="387"/>
                    <a:pt x="301" y="386"/>
                    <a:pt x="302" y="386"/>
                  </a:cubicBezTo>
                  <a:moveTo>
                    <a:pt x="21" y="264"/>
                  </a:moveTo>
                  <a:cubicBezTo>
                    <a:pt x="21" y="265"/>
                    <a:pt x="22" y="265"/>
                    <a:pt x="22" y="265"/>
                  </a:cubicBezTo>
                  <a:cubicBezTo>
                    <a:pt x="22" y="266"/>
                    <a:pt x="22" y="267"/>
                    <a:pt x="22" y="267"/>
                  </a:cubicBezTo>
                  <a:cubicBezTo>
                    <a:pt x="23" y="268"/>
                    <a:pt x="23" y="268"/>
                    <a:pt x="23" y="268"/>
                  </a:cubicBezTo>
                  <a:cubicBezTo>
                    <a:pt x="23" y="268"/>
                    <a:pt x="22" y="267"/>
                    <a:pt x="21" y="264"/>
                  </a:cubicBezTo>
                  <a:moveTo>
                    <a:pt x="20" y="260"/>
                  </a:moveTo>
                  <a:cubicBezTo>
                    <a:pt x="20" y="260"/>
                    <a:pt x="20" y="261"/>
                    <a:pt x="20" y="262"/>
                  </a:cubicBezTo>
                  <a:cubicBezTo>
                    <a:pt x="21" y="263"/>
                    <a:pt x="21" y="263"/>
                    <a:pt x="21" y="264"/>
                  </a:cubicBezTo>
                  <a:cubicBezTo>
                    <a:pt x="21" y="263"/>
                    <a:pt x="20" y="261"/>
                    <a:pt x="20" y="260"/>
                  </a:cubicBezTo>
                  <a:moveTo>
                    <a:pt x="19" y="257"/>
                  </a:moveTo>
                  <a:cubicBezTo>
                    <a:pt x="19" y="258"/>
                    <a:pt x="19" y="258"/>
                    <a:pt x="19" y="259"/>
                  </a:cubicBezTo>
                  <a:cubicBezTo>
                    <a:pt x="20" y="259"/>
                    <a:pt x="20" y="259"/>
                    <a:pt x="20" y="260"/>
                  </a:cubicBezTo>
                  <a:cubicBezTo>
                    <a:pt x="20" y="259"/>
                    <a:pt x="20" y="259"/>
                    <a:pt x="19" y="258"/>
                  </a:cubicBezTo>
                  <a:cubicBezTo>
                    <a:pt x="19" y="258"/>
                    <a:pt x="19" y="258"/>
                    <a:pt x="19" y="257"/>
                  </a:cubicBezTo>
                  <a:moveTo>
                    <a:pt x="407" y="244"/>
                  </a:moveTo>
                  <a:cubicBezTo>
                    <a:pt x="407" y="245"/>
                    <a:pt x="406" y="247"/>
                    <a:pt x="406" y="248"/>
                  </a:cubicBezTo>
                  <a:cubicBezTo>
                    <a:pt x="406" y="247"/>
                    <a:pt x="407" y="246"/>
                    <a:pt x="407" y="244"/>
                  </a:cubicBezTo>
                  <a:moveTo>
                    <a:pt x="48" y="85"/>
                  </a:moveTo>
                  <a:cubicBezTo>
                    <a:pt x="47" y="87"/>
                    <a:pt x="45" y="89"/>
                    <a:pt x="44" y="91"/>
                  </a:cubicBezTo>
                  <a:cubicBezTo>
                    <a:pt x="45" y="89"/>
                    <a:pt x="47" y="87"/>
                    <a:pt x="48" y="85"/>
                  </a:cubicBezTo>
                  <a:moveTo>
                    <a:pt x="54" y="78"/>
                  </a:moveTo>
                  <a:cubicBezTo>
                    <a:pt x="52" y="80"/>
                    <a:pt x="50" y="83"/>
                    <a:pt x="48" y="85"/>
                  </a:cubicBezTo>
                  <a:cubicBezTo>
                    <a:pt x="48" y="85"/>
                    <a:pt x="48" y="85"/>
                    <a:pt x="48" y="85"/>
                  </a:cubicBezTo>
                  <a:cubicBezTo>
                    <a:pt x="50" y="83"/>
                    <a:pt x="51" y="81"/>
                    <a:pt x="53" y="79"/>
                  </a:cubicBezTo>
                  <a:cubicBezTo>
                    <a:pt x="53" y="79"/>
                    <a:pt x="53" y="78"/>
                    <a:pt x="54" y="78"/>
                  </a:cubicBezTo>
                  <a:moveTo>
                    <a:pt x="113" y="379"/>
                  </a:moveTo>
                  <a:cubicBezTo>
                    <a:pt x="109" y="376"/>
                    <a:pt x="104" y="373"/>
                    <a:pt x="99" y="371"/>
                  </a:cubicBezTo>
                  <a:cubicBezTo>
                    <a:pt x="95" y="368"/>
                    <a:pt x="90" y="364"/>
                    <a:pt x="87" y="362"/>
                  </a:cubicBezTo>
                  <a:cubicBezTo>
                    <a:pt x="68" y="347"/>
                    <a:pt x="54" y="331"/>
                    <a:pt x="42" y="314"/>
                  </a:cubicBezTo>
                  <a:cubicBezTo>
                    <a:pt x="40" y="309"/>
                    <a:pt x="37" y="305"/>
                    <a:pt x="34" y="300"/>
                  </a:cubicBezTo>
                  <a:cubicBezTo>
                    <a:pt x="31" y="296"/>
                    <a:pt x="29" y="291"/>
                    <a:pt x="27" y="286"/>
                  </a:cubicBezTo>
                  <a:cubicBezTo>
                    <a:pt x="25" y="281"/>
                    <a:pt x="23" y="276"/>
                    <a:pt x="21" y="271"/>
                  </a:cubicBezTo>
                  <a:cubicBezTo>
                    <a:pt x="20" y="269"/>
                    <a:pt x="19" y="266"/>
                    <a:pt x="18" y="263"/>
                  </a:cubicBezTo>
                  <a:cubicBezTo>
                    <a:pt x="18" y="261"/>
                    <a:pt x="17" y="258"/>
                    <a:pt x="16" y="255"/>
                  </a:cubicBezTo>
                  <a:cubicBezTo>
                    <a:pt x="16" y="253"/>
                    <a:pt x="15" y="251"/>
                    <a:pt x="15" y="249"/>
                  </a:cubicBezTo>
                  <a:cubicBezTo>
                    <a:pt x="20" y="272"/>
                    <a:pt x="30" y="293"/>
                    <a:pt x="43" y="312"/>
                  </a:cubicBezTo>
                  <a:cubicBezTo>
                    <a:pt x="56" y="333"/>
                    <a:pt x="73" y="351"/>
                    <a:pt x="95" y="366"/>
                  </a:cubicBezTo>
                  <a:cubicBezTo>
                    <a:pt x="96" y="368"/>
                    <a:pt x="98" y="369"/>
                    <a:pt x="99" y="370"/>
                  </a:cubicBezTo>
                  <a:cubicBezTo>
                    <a:pt x="101" y="371"/>
                    <a:pt x="103" y="372"/>
                    <a:pt x="104" y="373"/>
                  </a:cubicBezTo>
                  <a:cubicBezTo>
                    <a:pt x="107" y="375"/>
                    <a:pt x="110" y="377"/>
                    <a:pt x="113" y="379"/>
                  </a:cubicBezTo>
                  <a:moveTo>
                    <a:pt x="19" y="259"/>
                  </a:moveTo>
                  <a:cubicBezTo>
                    <a:pt x="18" y="253"/>
                    <a:pt x="16" y="247"/>
                    <a:pt x="15" y="242"/>
                  </a:cubicBezTo>
                  <a:cubicBezTo>
                    <a:pt x="11" y="221"/>
                    <a:pt x="10" y="200"/>
                    <a:pt x="13" y="178"/>
                  </a:cubicBezTo>
                  <a:cubicBezTo>
                    <a:pt x="11" y="198"/>
                    <a:pt x="11" y="216"/>
                    <a:pt x="14" y="230"/>
                  </a:cubicBezTo>
                  <a:cubicBezTo>
                    <a:pt x="14" y="234"/>
                    <a:pt x="15" y="237"/>
                    <a:pt x="15" y="240"/>
                  </a:cubicBezTo>
                  <a:cubicBezTo>
                    <a:pt x="15" y="241"/>
                    <a:pt x="15" y="242"/>
                    <a:pt x="16" y="243"/>
                  </a:cubicBezTo>
                  <a:cubicBezTo>
                    <a:pt x="15" y="242"/>
                    <a:pt x="15" y="242"/>
                    <a:pt x="15" y="242"/>
                  </a:cubicBezTo>
                  <a:cubicBezTo>
                    <a:pt x="16" y="247"/>
                    <a:pt x="18" y="252"/>
                    <a:pt x="19" y="257"/>
                  </a:cubicBezTo>
                  <a:cubicBezTo>
                    <a:pt x="18" y="254"/>
                    <a:pt x="17" y="250"/>
                    <a:pt x="16" y="245"/>
                  </a:cubicBezTo>
                  <a:cubicBezTo>
                    <a:pt x="16" y="247"/>
                    <a:pt x="17" y="248"/>
                    <a:pt x="17" y="249"/>
                  </a:cubicBezTo>
                  <a:cubicBezTo>
                    <a:pt x="18" y="252"/>
                    <a:pt x="19" y="256"/>
                    <a:pt x="19" y="258"/>
                  </a:cubicBezTo>
                  <a:cubicBezTo>
                    <a:pt x="36" y="313"/>
                    <a:pt x="75" y="358"/>
                    <a:pt x="123" y="381"/>
                  </a:cubicBezTo>
                  <a:cubicBezTo>
                    <a:pt x="104" y="372"/>
                    <a:pt x="79" y="355"/>
                    <a:pt x="58" y="331"/>
                  </a:cubicBezTo>
                  <a:cubicBezTo>
                    <a:pt x="43" y="312"/>
                    <a:pt x="30" y="290"/>
                    <a:pt x="22" y="265"/>
                  </a:cubicBezTo>
                  <a:cubicBezTo>
                    <a:pt x="21" y="265"/>
                    <a:pt x="21" y="264"/>
                    <a:pt x="21" y="264"/>
                  </a:cubicBezTo>
                  <a:cubicBezTo>
                    <a:pt x="21" y="263"/>
                    <a:pt x="20" y="261"/>
                    <a:pt x="20" y="259"/>
                  </a:cubicBezTo>
                  <a:cubicBezTo>
                    <a:pt x="19" y="259"/>
                    <a:pt x="19" y="259"/>
                    <a:pt x="19" y="259"/>
                  </a:cubicBezTo>
                  <a:moveTo>
                    <a:pt x="13" y="177"/>
                  </a:moveTo>
                  <a:cubicBezTo>
                    <a:pt x="13" y="174"/>
                    <a:pt x="14" y="171"/>
                    <a:pt x="14" y="168"/>
                  </a:cubicBezTo>
                  <a:cubicBezTo>
                    <a:pt x="14" y="172"/>
                    <a:pt x="13" y="175"/>
                    <a:pt x="13" y="177"/>
                  </a:cubicBezTo>
                  <a:moveTo>
                    <a:pt x="48" y="324"/>
                  </a:moveTo>
                  <a:cubicBezTo>
                    <a:pt x="19" y="284"/>
                    <a:pt x="5" y="234"/>
                    <a:pt x="9" y="186"/>
                  </a:cubicBezTo>
                  <a:cubicBezTo>
                    <a:pt x="14" y="138"/>
                    <a:pt x="35" y="92"/>
                    <a:pt x="69" y="59"/>
                  </a:cubicBezTo>
                  <a:cubicBezTo>
                    <a:pt x="103" y="26"/>
                    <a:pt x="149" y="6"/>
                    <a:pt x="195" y="2"/>
                  </a:cubicBezTo>
                  <a:cubicBezTo>
                    <a:pt x="200" y="2"/>
                    <a:pt x="205" y="2"/>
                    <a:pt x="210" y="2"/>
                  </a:cubicBezTo>
                  <a:cubicBezTo>
                    <a:pt x="250" y="2"/>
                    <a:pt x="290" y="14"/>
                    <a:pt x="323" y="37"/>
                  </a:cubicBezTo>
                  <a:cubicBezTo>
                    <a:pt x="321" y="36"/>
                    <a:pt x="319" y="35"/>
                    <a:pt x="317" y="34"/>
                  </a:cubicBezTo>
                  <a:cubicBezTo>
                    <a:pt x="314" y="32"/>
                    <a:pt x="311" y="30"/>
                    <a:pt x="308" y="28"/>
                  </a:cubicBezTo>
                  <a:cubicBezTo>
                    <a:pt x="305" y="26"/>
                    <a:pt x="301" y="25"/>
                    <a:pt x="298" y="23"/>
                  </a:cubicBezTo>
                  <a:cubicBezTo>
                    <a:pt x="293" y="21"/>
                    <a:pt x="293" y="21"/>
                    <a:pt x="293" y="21"/>
                  </a:cubicBezTo>
                  <a:cubicBezTo>
                    <a:pt x="291" y="20"/>
                    <a:pt x="289" y="19"/>
                    <a:pt x="287" y="18"/>
                  </a:cubicBezTo>
                  <a:cubicBezTo>
                    <a:pt x="282" y="17"/>
                    <a:pt x="277" y="15"/>
                    <a:pt x="272" y="13"/>
                  </a:cubicBezTo>
                  <a:cubicBezTo>
                    <a:pt x="267" y="11"/>
                    <a:pt x="262" y="10"/>
                    <a:pt x="257" y="9"/>
                  </a:cubicBezTo>
                  <a:cubicBezTo>
                    <a:pt x="253" y="8"/>
                    <a:pt x="253" y="8"/>
                    <a:pt x="253" y="8"/>
                  </a:cubicBezTo>
                  <a:cubicBezTo>
                    <a:pt x="249" y="7"/>
                    <a:pt x="249" y="7"/>
                    <a:pt x="249" y="7"/>
                  </a:cubicBezTo>
                  <a:cubicBezTo>
                    <a:pt x="241" y="6"/>
                    <a:pt x="241" y="6"/>
                    <a:pt x="241" y="6"/>
                  </a:cubicBezTo>
                  <a:cubicBezTo>
                    <a:pt x="233" y="4"/>
                    <a:pt x="233" y="4"/>
                    <a:pt x="233" y="4"/>
                  </a:cubicBezTo>
                  <a:cubicBezTo>
                    <a:pt x="226" y="4"/>
                    <a:pt x="226" y="4"/>
                    <a:pt x="226" y="4"/>
                  </a:cubicBezTo>
                  <a:cubicBezTo>
                    <a:pt x="221" y="4"/>
                    <a:pt x="217" y="3"/>
                    <a:pt x="213" y="3"/>
                  </a:cubicBezTo>
                  <a:cubicBezTo>
                    <a:pt x="208" y="3"/>
                    <a:pt x="204" y="3"/>
                    <a:pt x="200" y="3"/>
                  </a:cubicBezTo>
                  <a:cubicBezTo>
                    <a:pt x="193" y="4"/>
                    <a:pt x="193" y="4"/>
                    <a:pt x="193" y="4"/>
                  </a:cubicBezTo>
                  <a:cubicBezTo>
                    <a:pt x="191" y="4"/>
                    <a:pt x="189" y="4"/>
                    <a:pt x="187" y="4"/>
                  </a:cubicBezTo>
                  <a:cubicBezTo>
                    <a:pt x="174" y="6"/>
                    <a:pt x="174" y="6"/>
                    <a:pt x="174" y="6"/>
                  </a:cubicBezTo>
                  <a:cubicBezTo>
                    <a:pt x="158" y="9"/>
                    <a:pt x="141" y="14"/>
                    <a:pt x="125" y="21"/>
                  </a:cubicBezTo>
                  <a:cubicBezTo>
                    <a:pt x="117" y="24"/>
                    <a:pt x="110" y="29"/>
                    <a:pt x="102" y="34"/>
                  </a:cubicBezTo>
                  <a:cubicBezTo>
                    <a:pt x="99" y="36"/>
                    <a:pt x="95" y="39"/>
                    <a:pt x="92" y="41"/>
                  </a:cubicBezTo>
                  <a:cubicBezTo>
                    <a:pt x="88" y="44"/>
                    <a:pt x="84" y="46"/>
                    <a:pt x="81" y="49"/>
                  </a:cubicBezTo>
                  <a:cubicBezTo>
                    <a:pt x="78" y="52"/>
                    <a:pt x="74" y="55"/>
                    <a:pt x="71" y="58"/>
                  </a:cubicBezTo>
                  <a:cubicBezTo>
                    <a:pt x="68" y="62"/>
                    <a:pt x="65" y="65"/>
                    <a:pt x="61" y="68"/>
                  </a:cubicBezTo>
                  <a:cubicBezTo>
                    <a:pt x="60" y="70"/>
                    <a:pt x="58" y="72"/>
                    <a:pt x="57" y="74"/>
                  </a:cubicBezTo>
                  <a:cubicBezTo>
                    <a:pt x="56" y="75"/>
                    <a:pt x="55" y="76"/>
                    <a:pt x="54" y="78"/>
                  </a:cubicBezTo>
                  <a:cubicBezTo>
                    <a:pt x="68" y="60"/>
                    <a:pt x="83" y="47"/>
                    <a:pt x="99" y="37"/>
                  </a:cubicBezTo>
                  <a:cubicBezTo>
                    <a:pt x="80" y="50"/>
                    <a:pt x="63" y="66"/>
                    <a:pt x="49" y="85"/>
                  </a:cubicBezTo>
                  <a:cubicBezTo>
                    <a:pt x="48" y="87"/>
                    <a:pt x="47" y="88"/>
                    <a:pt x="46" y="89"/>
                  </a:cubicBezTo>
                  <a:cubicBezTo>
                    <a:pt x="46" y="90"/>
                    <a:pt x="45" y="91"/>
                    <a:pt x="44" y="93"/>
                  </a:cubicBezTo>
                  <a:cubicBezTo>
                    <a:pt x="43" y="95"/>
                    <a:pt x="41" y="98"/>
                    <a:pt x="40" y="100"/>
                  </a:cubicBezTo>
                  <a:cubicBezTo>
                    <a:pt x="36" y="105"/>
                    <a:pt x="36" y="105"/>
                    <a:pt x="36" y="105"/>
                  </a:cubicBezTo>
                  <a:cubicBezTo>
                    <a:pt x="33" y="111"/>
                    <a:pt x="33" y="111"/>
                    <a:pt x="33" y="111"/>
                  </a:cubicBezTo>
                  <a:cubicBezTo>
                    <a:pt x="27" y="122"/>
                    <a:pt x="23" y="133"/>
                    <a:pt x="19" y="145"/>
                  </a:cubicBezTo>
                  <a:cubicBezTo>
                    <a:pt x="0" y="205"/>
                    <a:pt x="11" y="272"/>
                    <a:pt x="48" y="324"/>
                  </a:cubicBezTo>
                  <a:moveTo>
                    <a:pt x="212" y="0"/>
                  </a:moveTo>
                  <a:cubicBezTo>
                    <a:pt x="192" y="0"/>
                    <a:pt x="172" y="3"/>
                    <a:pt x="153" y="8"/>
                  </a:cubicBezTo>
                  <a:cubicBezTo>
                    <a:pt x="133" y="14"/>
                    <a:pt x="115" y="23"/>
                    <a:pt x="98" y="34"/>
                  </a:cubicBezTo>
                  <a:cubicBezTo>
                    <a:pt x="81" y="45"/>
                    <a:pt x="66" y="59"/>
                    <a:pt x="53" y="75"/>
                  </a:cubicBezTo>
                  <a:cubicBezTo>
                    <a:pt x="44" y="87"/>
                    <a:pt x="44" y="87"/>
                    <a:pt x="44" y="87"/>
                  </a:cubicBezTo>
                  <a:cubicBezTo>
                    <a:pt x="36" y="100"/>
                    <a:pt x="36" y="100"/>
                    <a:pt x="36" y="100"/>
                  </a:cubicBezTo>
                  <a:cubicBezTo>
                    <a:pt x="33" y="104"/>
                    <a:pt x="33" y="104"/>
                    <a:pt x="33" y="104"/>
                  </a:cubicBezTo>
                  <a:cubicBezTo>
                    <a:pt x="33" y="105"/>
                    <a:pt x="32" y="106"/>
                    <a:pt x="32" y="107"/>
                  </a:cubicBezTo>
                  <a:cubicBezTo>
                    <a:pt x="28" y="114"/>
                    <a:pt x="28" y="114"/>
                    <a:pt x="28" y="114"/>
                  </a:cubicBezTo>
                  <a:cubicBezTo>
                    <a:pt x="25" y="121"/>
                    <a:pt x="25" y="121"/>
                    <a:pt x="25" y="121"/>
                  </a:cubicBezTo>
                  <a:cubicBezTo>
                    <a:pt x="24" y="123"/>
                    <a:pt x="23" y="126"/>
                    <a:pt x="22" y="128"/>
                  </a:cubicBezTo>
                  <a:cubicBezTo>
                    <a:pt x="14" y="147"/>
                    <a:pt x="10" y="167"/>
                    <a:pt x="8" y="188"/>
                  </a:cubicBezTo>
                  <a:cubicBezTo>
                    <a:pt x="8" y="193"/>
                    <a:pt x="7" y="198"/>
                    <a:pt x="7" y="203"/>
                  </a:cubicBezTo>
                  <a:cubicBezTo>
                    <a:pt x="8" y="205"/>
                    <a:pt x="8" y="205"/>
                    <a:pt x="8" y="205"/>
                  </a:cubicBezTo>
                  <a:cubicBezTo>
                    <a:pt x="8" y="205"/>
                    <a:pt x="8" y="205"/>
                    <a:pt x="8" y="205"/>
                  </a:cubicBezTo>
                  <a:cubicBezTo>
                    <a:pt x="8" y="221"/>
                    <a:pt x="10" y="238"/>
                    <a:pt x="14" y="253"/>
                  </a:cubicBezTo>
                  <a:cubicBezTo>
                    <a:pt x="20" y="277"/>
                    <a:pt x="30" y="300"/>
                    <a:pt x="45" y="320"/>
                  </a:cubicBezTo>
                  <a:cubicBezTo>
                    <a:pt x="47" y="323"/>
                    <a:pt x="50" y="326"/>
                    <a:pt x="52" y="330"/>
                  </a:cubicBezTo>
                  <a:cubicBezTo>
                    <a:pt x="54" y="332"/>
                    <a:pt x="56" y="334"/>
                    <a:pt x="57" y="336"/>
                  </a:cubicBezTo>
                  <a:cubicBezTo>
                    <a:pt x="59" y="338"/>
                    <a:pt x="61" y="340"/>
                    <a:pt x="62" y="342"/>
                  </a:cubicBezTo>
                  <a:cubicBezTo>
                    <a:pt x="64" y="344"/>
                    <a:pt x="66" y="346"/>
                    <a:pt x="67" y="347"/>
                  </a:cubicBezTo>
                  <a:cubicBezTo>
                    <a:pt x="69" y="349"/>
                    <a:pt x="71" y="351"/>
                    <a:pt x="73" y="353"/>
                  </a:cubicBezTo>
                  <a:cubicBezTo>
                    <a:pt x="77" y="356"/>
                    <a:pt x="80" y="359"/>
                    <a:pt x="83" y="361"/>
                  </a:cubicBezTo>
                  <a:cubicBezTo>
                    <a:pt x="110" y="383"/>
                    <a:pt x="144" y="399"/>
                    <a:pt x="179" y="404"/>
                  </a:cubicBezTo>
                  <a:cubicBezTo>
                    <a:pt x="190" y="406"/>
                    <a:pt x="201" y="407"/>
                    <a:pt x="213" y="407"/>
                  </a:cubicBezTo>
                  <a:cubicBezTo>
                    <a:pt x="236" y="407"/>
                    <a:pt x="259" y="403"/>
                    <a:pt x="279" y="395"/>
                  </a:cubicBezTo>
                  <a:cubicBezTo>
                    <a:pt x="279" y="395"/>
                    <a:pt x="285" y="393"/>
                    <a:pt x="291" y="391"/>
                  </a:cubicBezTo>
                  <a:cubicBezTo>
                    <a:pt x="294" y="390"/>
                    <a:pt x="297" y="388"/>
                    <a:pt x="299" y="388"/>
                  </a:cubicBezTo>
                  <a:cubicBezTo>
                    <a:pt x="299" y="387"/>
                    <a:pt x="300" y="387"/>
                    <a:pt x="300" y="387"/>
                  </a:cubicBezTo>
                  <a:cubicBezTo>
                    <a:pt x="292" y="391"/>
                    <a:pt x="283" y="394"/>
                    <a:pt x="275" y="396"/>
                  </a:cubicBezTo>
                  <a:cubicBezTo>
                    <a:pt x="274" y="397"/>
                    <a:pt x="273" y="397"/>
                    <a:pt x="272" y="397"/>
                  </a:cubicBezTo>
                  <a:cubicBezTo>
                    <a:pt x="270" y="398"/>
                    <a:pt x="268" y="398"/>
                    <a:pt x="267" y="399"/>
                  </a:cubicBezTo>
                  <a:cubicBezTo>
                    <a:pt x="264" y="399"/>
                    <a:pt x="261" y="400"/>
                    <a:pt x="258" y="401"/>
                  </a:cubicBezTo>
                  <a:cubicBezTo>
                    <a:pt x="257" y="401"/>
                    <a:pt x="255" y="401"/>
                    <a:pt x="254" y="402"/>
                  </a:cubicBezTo>
                  <a:cubicBezTo>
                    <a:pt x="252" y="402"/>
                    <a:pt x="250" y="402"/>
                    <a:pt x="249" y="402"/>
                  </a:cubicBezTo>
                  <a:cubicBezTo>
                    <a:pt x="242" y="403"/>
                    <a:pt x="235" y="405"/>
                    <a:pt x="227" y="405"/>
                  </a:cubicBezTo>
                  <a:cubicBezTo>
                    <a:pt x="223" y="405"/>
                    <a:pt x="220" y="405"/>
                    <a:pt x="216" y="406"/>
                  </a:cubicBezTo>
                  <a:cubicBezTo>
                    <a:pt x="215" y="406"/>
                    <a:pt x="214" y="406"/>
                    <a:pt x="213" y="406"/>
                  </a:cubicBezTo>
                  <a:cubicBezTo>
                    <a:pt x="210" y="406"/>
                    <a:pt x="207" y="405"/>
                    <a:pt x="203" y="405"/>
                  </a:cubicBezTo>
                  <a:cubicBezTo>
                    <a:pt x="199" y="405"/>
                    <a:pt x="195" y="405"/>
                    <a:pt x="191" y="405"/>
                  </a:cubicBezTo>
                  <a:cubicBezTo>
                    <a:pt x="187" y="404"/>
                    <a:pt x="183" y="403"/>
                    <a:pt x="178" y="403"/>
                  </a:cubicBezTo>
                  <a:cubicBezTo>
                    <a:pt x="144" y="398"/>
                    <a:pt x="110" y="382"/>
                    <a:pt x="85" y="362"/>
                  </a:cubicBezTo>
                  <a:cubicBezTo>
                    <a:pt x="71" y="350"/>
                    <a:pt x="57" y="338"/>
                    <a:pt x="47" y="323"/>
                  </a:cubicBezTo>
                  <a:cubicBezTo>
                    <a:pt x="49" y="325"/>
                    <a:pt x="52" y="328"/>
                    <a:pt x="54" y="331"/>
                  </a:cubicBezTo>
                  <a:cubicBezTo>
                    <a:pt x="57" y="335"/>
                    <a:pt x="60" y="338"/>
                    <a:pt x="63" y="341"/>
                  </a:cubicBezTo>
                  <a:cubicBezTo>
                    <a:pt x="89" y="370"/>
                    <a:pt x="128" y="392"/>
                    <a:pt x="164" y="399"/>
                  </a:cubicBezTo>
                  <a:cubicBezTo>
                    <a:pt x="159" y="398"/>
                    <a:pt x="155" y="397"/>
                    <a:pt x="151" y="396"/>
                  </a:cubicBezTo>
                  <a:cubicBezTo>
                    <a:pt x="147" y="394"/>
                    <a:pt x="142" y="392"/>
                    <a:pt x="138" y="391"/>
                  </a:cubicBezTo>
                  <a:cubicBezTo>
                    <a:pt x="134" y="389"/>
                    <a:pt x="130" y="387"/>
                    <a:pt x="126" y="385"/>
                  </a:cubicBezTo>
                  <a:cubicBezTo>
                    <a:pt x="124" y="384"/>
                    <a:pt x="122" y="383"/>
                    <a:pt x="119" y="382"/>
                  </a:cubicBezTo>
                  <a:cubicBezTo>
                    <a:pt x="118" y="381"/>
                    <a:pt x="117" y="381"/>
                    <a:pt x="116" y="380"/>
                  </a:cubicBezTo>
                  <a:cubicBezTo>
                    <a:pt x="116" y="380"/>
                    <a:pt x="115" y="380"/>
                    <a:pt x="114" y="379"/>
                  </a:cubicBezTo>
                  <a:cubicBezTo>
                    <a:pt x="117" y="381"/>
                    <a:pt x="120" y="382"/>
                    <a:pt x="123" y="383"/>
                  </a:cubicBezTo>
                  <a:cubicBezTo>
                    <a:pt x="126" y="385"/>
                    <a:pt x="129" y="386"/>
                    <a:pt x="131" y="387"/>
                  </a:cubicBezTo>
                  <a:cubicBezTo>
                    <a:pt x="132" y="388"/>
                    <a:pt x="133" y="388"/>
                    <a:pt x="134" y="389"/>
                  </a:cubicBezTo>
                  <a:cubicBezTo>
                    <a:pt x="135" y="389"/>
                    <a:pt x="136" y="389"/>
                    <a:pt x="137" y="390"/>
                  </a:cubicBezTo>
                  <a:cubicBezTo>
                    <a:pt x="138" y="390"/>
                    <a:pt x="140" y="391"/>
                    <a:pt x="142" y="392"/>
                  </a:cubicBezTo>
                  <a:cubicBezTo>
                    <a:pt x="145" y="393"/>
                    <a:pt x="148" y="394"/>
                    <a:pt x="151" y="395"/>
                  </a:cubicBezTo>
                  <a:cubicBezTo>
                    <a:pt x="158" y="397"/>
                    <a:pt x="163" y="398"/>
                    <a:pt x="168" y="399"/>
                  </a:cubicBezTo>
                  <a:cubicBezTo>
                    <a:pt x="170" y="400"/>
                    <a:pt x="171" y="400"/>
                    <a:pt x="172" y="400"/>
                  </a:cubicBezTo>
                  <a:cubicBezTo>
                    <a:pt x="174" y="400"/>
                    <a:pt x="175" y="400"/>
                    <a:pt x="176" y="401"/>
                  </a:cubicBezTo>
                  <a:cubicBezTo>
                    <a:pt x="178" y="401"/>
                    <a:pt x="181" y="401"/>
                    <a:pt x="183" y="401"/>
                  </a:cubicBezTo>
                  <a:cubicBezTo>
                    <a:pt x="187" y="402"/>
                    <a:pt x="191" y="403"/>
                    <a:pt x="196" y="403"/>
                  </a:cubicBezTo>
                  <a:cubicBezTo>
                    <a:pt x="196" y="403"/>
                    <a:pt x="196" y="403"/>
                    <a:pt x="197" y="403"/>
                  </a:cubicBezTo>
                  <a:cubicBezTo>
                    <a:pt x="201" y="403"/>
                    <a:pt x="205" y="403"/>
                    <a:pt x="210" y="403"/>
                  </a:cubicBezTo>
                  <a:cubicBezTo>
                    <a:pt x="211" y="403"/>
                    <a:pt x="212" y="403"/>
                    <a:pt x="213" y="403"/>
                  </a:cubicBezTo>
                  <a:cubicBezTo>
                    <a:pt x="214" y="403"/>
                    <a:pt x="216" y="403"/>
                    <a:pt x="217" y="403"/>
                  </a:cubicBezTo>
                  <a:cubicBezTo>
                    <a:pt x="219" y="402"/>
                    <a:pt x="222" y="402"/>
                    <a:pt x="224" y="402"/>
                  </a:cubicBezTo>
                  <a:cubicBezTo>
                    <a:pt x="227" y="402"/>
                    <a:pt x="229" y="402"/>
                    <a:pt x="232" y="402"/>
                  </a:cubicBezTo>
                  <a:cubicBezTo>
                    <a:pt x="235" y="401"/>
                    <a:pt x="238" y="401"/>
                    <a:pt x="241" y="400"/>
                  </a:cubicBezTo>
                  <a:cubicBezTo>
                    <a:pt x="247" y="399"/>
                    <a:pt x="254" y="399"/>
                    <a:pt x="261" y="397"/>
                  </a:cubicBezTo>
                  <a:cubicBezTo>
                    <a:pt x="254" y="399"/>
                    <a:pt x="246" y="400"/>
                    <a:pt x="238" y="401"/>
                  </a:cubicBezTo>
                  <a:cubicBezTo>
                    <a:pt x="234" y="402"/>
                    <a:pt x="230" y="402"/>
                    <a:pt x="226" y="402"/>
                  </a:cubicBezTo>
                  <a:cubicBezTo>
                    <a:pt x="221" y="403"/>
                    <a:pt x="217" y="403"/>
                    <a:pt x="213" y="403"/>
                  </a:cubicBezTo>
                  <a:cubicBezTo>
                    <a:pt x="208" y="403"/>
                    <a:pt x="204" y="403"/>
                    <a:pt x="200" y="403"/>
                  </a:cubicBezTo>
                  <a:cubicBezTo>
                    <a:pt x="196" y="403"/>
                    <a:pt x="192" y="403"/>
                    <a:pt x="189" y="403"/>
                  </a:cubicBezTo>
                  <a:cubicBezTo>
                    <a:pt x="182" y="402"/>
                    <a:pt x="175" y="401"/>
                    <a:pt x="170" y="401"/>
                  </a:cubicBezTo>
                  <a:cubicBezTo>
                    <a:pt x="175" y="402"/>
                    <a:pt x="180" y="402"/>
                    <a:pt x="186" y="403"/>
                  </a:cubicBezTo>
                  <a:cubicBezTo>
                    <a:pt x="188" y="403"/>
                    <a:pt x="191" y="404"/>
                    <a:pt x="194" y="404"/>
                  </a:cubicBezTo>
                  <a:cubicBezTo>
                    <a:pt x="197" y="404"/>
                    <a:pt x="200" y="404"/>
                    <a:pt x="204" y="404"/>
                  </a:cubicBezTo>
                  <a:cubicBezTo>
                    <a:pt x="207" y="404"/>
                    <a:pt x="210" y="404"/>
                    <a:pt x="213" y="405"/>
                  </a:cubicBezTo>
                  <a:cubicBezTo>
                    <a:pt x="217" y="404"/>
                    <a:pt x="220" y="404"/>
                    <a:pt x="224" y="404"/>
                  </a:cubicBezTo>
                  <a:cubicBezTo>
                    <a:pt x="227" y="404"/>
                    <a:pt x="230" y="403"/>
                    <a:pt x="234" y="403"/>
                  </a:cubicBezTo>
                  <a:cubicBezTo>
                    <a:pt x="237" y="403"/>
                    <a:pt x="241" y="402"/>
                    <a:pt x="244" y="401"/>
                  </a:cubicBezTo>
                  <a:cubicBezTo>
                    <a:pt x="248" y="401"/>
                    <a:pt x="251" y="400"/>
                    <a:pt x="255" y="400"/>
                  </a:cubicBezTo>
                  <a:cubicBezTo>
                    <a:pt x="258" y="399"/>
                    <a:pt x="262" y="398"/>
                    <a:pt x="265" y="397"/>
                  </a:cubicBezTo>
                  <a:cubicBezTo>
                    <a:pt x="269" y="396"/>
                    <a:pt x="272" y="395"/>
                    <a:pt x="275" y="394"/>
                  </a:cubicBezTo>
                  <a:cubicBezTo>
                    <a:pt x="278" y="393"/>
                    <a:pt x="282" y="391"/>
                    <a:pt x="285" y="390"/>
                  </a:cubicBezTo>
                  <a:cubicBezTo>
                    <a:pt x="291" y="388"/>
                    <a:pt x="297" y="385"/>
                    <a:pt x="303" y="382"/>
                  </a:cubicBezTo>
                  <a:cubicBezTo>
                    <a:pt x="305" y="381"/>
                    <a:pt x="308" y="380"/>
                    <a:pt x="311" y="378"/>
                  </a:cubicBezTo>
                  <a:cubicBezTo>
                    <a:pt x="313" y="377"/>
                    <a:pt x="315" y="375"/>
                    <a:pt x="318" y="374"/>
                  </a:cubicBezTo>
                  <a:cubicBezTo>
                    <a:pt x="320" y="372"/>
                    <a:pt x="323" y="371"/>
                    <a:pt x="325" y="369"/>
                  </a:cubicBezTo>
                  <a:cubicBezTo>
                    <a:pt x="328" y="368"/>
                    <a:pt x="330" y="366"/>
                    <a:pt x="332" y="365"/>
                  </a:cubicBezTo>
                  <a:cubicBezTo>
                    <a:pt x="336" y="362"/>
                    <a:pt x="339" y="359"/>
                    <a:pt x="342" y="357"/>
                  </a:cubicBezTo>
                  <a:cubicBezTo>
                    <a:pt x="347" y="352"/>
                    <a:pt x="351" y="348"/>
                    <a:pt x="355" y="345"/>
                  </a:cubicBezTo>
                  <a:cubicBezTo>
                    <a:pt x="359" y="341"/>
                    <a:pt x="362" y="337"/>
                    <a:pt x="366" y="332"/>
                  </a:cubicBezTo>
                  <a:cubicBezTo>
                    <a:pt x="368" y="330"/>
                    <a:pt x="370" y="326"/>
                    <a:pt x="373" y="323"/>
                  </a:cubicBezTo>
                  <a:cubicBezTo>
                    <a:pt x="374" y="321"/>
                    <a:pt x="375" y="319"/>
                    <a:pt x="377" y="317"/>
                  </a:cubicBezTo>
                  <a:cubicBezTo>
                    <a:pt x="378" y="315"/>
                    <a:pt x="380" y="313"/>
                    <a:pt x="381" y="311"/>
                  </a:cubicBezTo>
                  <a:cubicBezTo>
                    <a:pt x="382" y="309"/>
                    <a:pt x="385" y="305"/>
                    <a:pt x="387" y="300"/>
                  </a:cubicBezTo>
                  <a:cubicBezTo>
                    <a:pt x="389" y="298"/>
                    <a:pt x="390" y="295"/>
                    <a:pt x="391" y="292"/>
                  </a:cubicBezTo>
                  <a:cubicBezTo>
                    <a:pt x="393" y="289"/>
                    <a:pt x="394" y="286"/>
                    <a:pt x="396" y="282"/>
                  </a:cubicBezTo>
                  <a:cubicBezTo>
                    <a:pt x="397" y="279"/>
                    <a:pt x="398" y="276"/>
                    <a:pt x="399" y="272"/>
                  </a:cubicBezTo>
                  <a:cubicBezTo>
                    <a:pt x="400" y="269"/>
                    <a:pt x="402" y="265"/>
                    <a:pt x="403" y="262"/>
                  </a:cubicBezTo>
                  <a:cubicBezTo>
                    <a:pt x="404" y="257"/>
                    <a:pt x="405" y="252"/>
                    <a:pt x="406" y="248"/>
                  </a:cubicBezTo>
                  <a:cubicBezTo>
                    <a:pt x="398" y="279"/>
                    <a:pt x="386" y="301"/>
                    <a:pt x="377" y="315"/>
                  </a:cubicBezTo>
                  <a:cubicBezTo>
                    <a:pt x="369" y="326"/>
                    <a:pt x="360" y="338"/>
                    <a:pt x="348" y="348"/>
                  </a:cubicBezTo>
                  <a:cubicBezTo>
                    <a:pt x="346" y="351"/>
                    <a:pt x="343" y="353"/>
                    <a:pt x="340" y="356"/>
                  </a:cubicBezTo>
                  <a:cubicBezTo>
                    <a:pt x="337" y="358"/>
                    <a:pt x="334" y="361"/>
                    <a:pt x="331" y="363"/>
                  </a:cubicBezTo>
                  <a:cubicBezTo>
                    <a:pt x="326" y="367"/>
                    <a:pt x="320" y="371"/>
                    <a:pt x="314" y="375"/>
                  </a:cubicBezTo>
                  <a:cubicBezTo>
                    <a:pt x="308" y="378"/>
                    <a:pt x="302" y="381"/>
                    <a:pt x="297" y="384"/>
                  </a:cubicBezTo>
                  <a:cubicBezTo>
                    <a:pt x="292" y="386"/>
                    <a:pt x="287" y="388"/>
                    <a:pt x="282" y="390"/>
                  </a:cubicBezTo>
                  <a:cubicBezTo>
                    <a:pt x="278" y="391"/>
                    <a:pt x="274" y="393"/>
                    <a:pt x="271" y="394"/>
                  </a:cubicBezTo>
                  <a:cubicBezTo>
                    <a:pt x="268" y="395"/>
                    <a:pt x="265" y="395"/>
                    <a:pt x="264" y="396"/>
                  </a:cubicBezTo>
                  <a:cubicBezTo>
                    <a:pt x="263" y="396"/>
                    <a:pt x="262" y="396"/>
                    <a:pt x="262" y="396"/>
                  </a:cubicBezTo>
                  <a:cubicBezTo>
                    <a:pt x="262" y="396"/>
                    <a:pt x="264" y="396"/>
                    <a:pt x="267" y="395"/>
                  </a:cubicBezTo>
                  <a:cubicBezTo>
                    <a:pt x="269" y="394"/>
                    <a:pt x="270" y="394"/>
                    <a:pt x="272" y="393"/>
                  </a:cubicBezTo>
                  <a:cubicBezTo>
                    <a:pt x="274" y="393"/>
                    <a:pt x="276" y="392"/>
                    <a:pt x="279" y="391"/>
                  </a:cubicBezTo>
                  <a:cubicBezTo>
                    <a:pt x="284" y="389"/>
                    <a:pt x="291" y="387"/>
                    <a:pt x="298" y="382"/>
                  </a:cubicBezTo>
                  <a:cubicBezTo>
                    <a:pt x="313" y="375"/>
                    <a:pt x="334" y="363"/>
                    <a:pt x="355" y="341"/>
                  </a:cubicBezTo>
                  <a:cubicBezTo>
                    <a:pt x="358" y="338"/>
                    <a:pt x="360" y="335"/>
                    <a:pt x="363" y="332"/>
                  </a:cubicBezTo>
                  <a:cubicBezTo>
                    <a:pt x="364" y="331"/>
                    <a:pt x="365" y="329"/>
                    <a:pt x="367" y="328"/>
                  </a:cubicBezTo>
                  <a:cubicBezTo>
                    <a:pt x="368" y="326"/>
                    <a:pt x="369" y="324"/>
                    <a:pt x="370" y="322"/>
                  </a:cubicBezTo>
                  <a:cubicBezTo>
                    <a:pt x="373" y="319"/>
                    <a:pt x="376" y="315"/>
                    <a:pt x="378" y="312"/>
                  </a:cubicBezTo>
                  <a:cubicBezTo>
                    <a:pt x="380" y="308"/>
                    <a:pt x="383" y="304"/>
                    <a:pt x="385" y="300"/>
                  </a:cubicBezTo>
                  <a:cubicBezTo>
                    <a:pt x="394" y="283"/>
                    <a:pt x="402" y="263"/>
                    <a:pt x="407" y="241"/>
                  </a:cubicBezTo>
                  <a:cubicBezTo>
                    <a:pt x="406" y="243"/>
                    <a:pt x="404" y="251"/>
                    <a:pt x="401" y="261"/>
                  </a:cubicBezTo>
                  <a:cubicBezTo>
                    <a:pt x="400" y="266"/>
                    <a:pt x="398" y="271"/>
                    <a:pt x="395" y="277"/>
                  </a:cubicBezTo>
                  <a:cubicBezTo>
                    <a:pt x="393" y="283"/>
                    <a:pt x="390" y="289"/>
                    <a:pt x="387" y="295"/>
                  </a:cubicBezTo>
                  <a:cubicBezTo>
                    <a:pt x="384" y="300"/>
                    <a:pt x="380" y="306"/>
                    <a:pt x="377" y="311"/>
                  </a:cubicBezTo>
                  <a:cubicBezTo>
                    <a:pt x="374" y="316"/>
                    <a:pt x="370" y="321"/>
                    <a:pt x="367" y="324"/>
                  </a:cubicBezTo>
                  <a:cubicBezTo>
                    <a:pt x="366" y="327"/>
                    <a:pt x="364" y="328"/>
                    <a:pt x="363" y="330"/>
                  </a:cubicBezTo>
                  <a:cubicBezTo>
                    <a:pt x="362" y="331"/>
                    <a:pt x="360" y="333"/>
                    <a:pt x="359" y="334"/>
                  </a:cubicBezTo>
                  <a:cubicBezTo>
                    <a:pt x="357" y="336"/>
                    <a:pt x="356" y="337"/>
                    <a:pt x="356" y="338"/>
                  </a:cubicBezTo>
                  <a:cubicBezTo>
                    <a:pt x="356" y="338"/>
                    <a:pt x="356" y="338"/>
                    <a:pt x="356" y="338"/>
                  </a:cubicBezTo>
                  <a:cubicBezTo>
                    <a:pt x="356" y="338"/>
                    <a:pt x="357" y="336"/>
                    <a:pt x="359" y="333"/>
                  </a:cubicBezTo>
                  <a:cubicBezTo>
                    <a:pt x="361" y="332"/>
                    <a:pt x="362" y="330"/>
                    <a:pt x="364" y="328"/>
                  </a:cubicBezTo>
                  <a:cubicBezTo>
                    <a:pt x="366" y="326"/>
                    <a:pt x="368" y="323"/>
                    <a:pt x="370" y="320"/>
                  </a:cubicBezTo>
                  <a:cubicBezTo>
                    <a:pt x="372" y="317"/>
                    <a:pt x="375" y="314"/>
                    <a:pt x="377" y="311"/>
                  </a:cubicBezTo>
                  <a:cubicBezTo>
                    <a:pt x="379" y="307"/>
                    <a:pt x="381" y="303"/>
                    <a:pt x="384" y="300"/>
                  </a:cubicBezTo>
                  <a:cubicBezTo>
                    <a:pt x="386" y="296"/>
                    <a:pt x="388" y="292"/>
                    <a:pt x="390" y="287"/>
                  </a:cubicBezTo>
                  <a:cubicBezTo>
                    <a:pt x="391" y="285"/>
                    <a:pt x="392" y="283"/>
                    <a:pt x="393" y="281"/>
                  </a:cubicBezTo>
                  <a:cubicBezTo>
                    <a:pt x="393" y="280"/>
                    <a:pt x="394" y="279"/>
                    <a:pt x="394" y="278"/>
                  </a:cubicBezTo>
                  <a:cubicBezTo>
                    <a:pt x="396" y="274"/>
                    <a:pt x="396" y="274"/>
                    <a:pt x="396" y="274"/>
                  </a:cubicBezTo>
                  <a:cubicBezTo>
                    <a:pt x="397" y="270"/>
                    <a:pt x="399" y="265"/>
                    <a:pt x="401" y="261"/>
                  </a:cubicBezTo>
                  <a:cubicBezTo>
                    <a:pt x="402" y="256"/>
                    <a:pt x="403" y="252"/>
                    <a:pt x="404" y="247"/>
                  </a:cubicBezTo>
                  <a:cubicBezTo>
                    <a:pt x="405" y="245"/>
                    <a:pt x="405" y="243"/>
                    <a:pt x="406" y="241"/>
                  </a:cubicBezTo>
                  <a:cubicBezTo>
                    <a:pt x="406" y="239"/>
                    <a:pt x="406" y="237"/>
                    <a:pt x="407" y="235"/>
                  </a:cubicBezTo>
                  <a:cubicBezTo>
                    <a:pt x="407" y="231"/>
                    <a:pt x="408" y="227"/>
                    <a:pt x="408" y="224"/>
                  </a:cubicBezTo>
                  <a:cubicBezTo>
                    <a:pt x="409" y="210"/>
                    <a:pt x="409" y="201"/>
                    <a:pt x="409" y="201"/>
                  </a:cubicBezTo>
                  <a:cubicBezTo>
                    <a:pt x="409" y="201"/>
                    <a:pt x="409" y="201"/>
                    <a:pt x="409" y="201"/>
                  </a:cubicBezTo>
                  <a:cubicBezTo>
                    <a:pt x="409" y="203"/>
                    <a:pt x="409" y="209"/>
                    <a:pt x="408" y="218"/>
                  </a:cubicBezTo>
                  <a:cubicBezTo>
                    <a:pt x="408" y="222"/>
                    <a:pt x="407" y="227"/>
                    <a:pt x="406" y="232"/>
                  </a:cubicBezTo>
                  <a:cubicBezTo>
                    <a:pt x="405" y="234"/>
                    <a:pt x="405" y="237"/>
                    <a:pt x="405" y="239"/>
                  </a:cubicBezTo>
                  <a:cubicBezTo>
                    <a:pt x="404" y="242"/>
                    <a:pt x="403" y="245"/>
                    <a:pt x="403" y="247"/>
                  </a:cubicBezTo>
                  <a:cubicBezTo>
                    <a:pt x="402" y="250"/>
                    <a:pt x="401" y="253"/>
                    <a:pt x="400" y="255"/>
                  </a:cubicBezTo>
                  <a:cubicBezTo>
                    <a:pt x="400" y="256"/>
                    <a:pt x="400" y="258"/>
                    <a:pt x="399" y="259"/>
                  </a:cubicBezTo>
                  <a:cubicBezTo>
                    <a:pt x="399" y="260"/>
                    <a:pt x="398" y="262"/>
                    <a:pt x="398" y="263"/>
                  </a:cubicBezTo>
                  <a:cubicBezTo>
                    <a:pt x="396" y="268"/>
                    <a:pt x="394" y="273"/>
                    <a:pt x="393" y="277"/>
                  </a:cubicBezTo>
                  <a:cubicBezTo>
                    <a:pt x="388" y="285"/>
                    <a:pt x="385" y="292"/>
                    <a:pt x="384" y="295"/>
                  </a:cubicBezTo>
                  <a:cubicBezTo>
                    <a:pt x="381" y="299"/>
                    <a:pt x="379" y="303"/>
                    <a:pt x="378" y="305"/>
                  </a:cubicBezTo>
                  <a:cubicBezTo>
                    <a:pt x="377" y="307"/>
                    <a:pt x="376" y="308"/>
                    <a:pt x="375" y="310"/>
                  </a:cubicBezTo>
                  <a:cubicBezTo>
                    <a:pt x="374" y="312"/>
                    <a:pt x="372" y="314"/>
                    <a:pt x="371" y="316"/>
                  </a:cubicBezTo>
                  <a:cubicBezTo>
                    <a:pt x="368" y="319"/>
                    <a:pt x="366" y="322"/>
                    <a:pt x="364" y="326"/>
                  </a:cubicBezTo>
                  <a:cubicBezTo>
                    <a:pt x="361" y="329"/>
                    <a:pt x="358" y="332"/>
                    <a:pt x="355" y="335"/>
                  </a:cubicBezTo>
                  <a:cubicBezTo>
                    <a:pt x="354" y="337"/>
                    <a:pt x="352" y="338"/>
                    <a:pt x="351" y="340"/>
                  </a:cubicBezTo>
                  <a:cubicBezTo>
                    <a:pt x="349" y="342"/>
                    <a:pt x="347" y="343"/>
                    <a:pt x="345" y="345"/>
                  </a:cubicBezTo>
                  <a:cubicBezTo>
                    <a:pt x="328" y="361"/>
                    <a:pt x="308" y="375"/>
                    <a:pt x="285" y="384"/>
                  </a:cubicBezTo>
                  <a:cubicBezTo>
                    <a:pt x="264" y="393"/>
                    <a:pt x="240" y="398"/>
                    <a:pt x="216" y="398"/>
                  </a:cubicBezTo>
                  <a:cubicBezTo>
                    <a:pt x="215" y="398"/>
                    <a:pt x="213" y="398"/>
                    <a:pt x="211" y="398"/>
                  </a:cubicBezTo>
                  <a:cubicBezTo>
                    <a:pt x="209" y="398"/>
                    <a:pt x="205" y="398"/>
                    <a:pt x="201" y="398"/>
                  </a:cubicBezTo>
                  <a:cubicBezTo>
                    <a:pt x="197" y="398"/>
                    <a:pt x="193" y="398"/>
                    <a:pt x="190" y="397"/>
                  </a:cubicBezTo>
                  <a:cubicBezTo>
                    <a:pt x="176" y="395"/>
                    <a:pt x="176" y="395"/>
                    <a:pt x="176" y="395"/>
                  </a:cubicBezTo>
                  <a:cubicBezTo>
                    <a:pt x="174" y="395"/>
                    <a:pt x="172" y="394"/>
                    <a:pt x="169" y="394"/>
                  </a:cubicBezTo>
                  <a:cubicBezTo>
                    <a:pt x="163" y="392"/>
                    <a:pt x="163" y="392"/>
                    <a:pt x="163" y="392"/>
                  </a:cubicBezTo>
                  <a:cubicBezTo>
                    <a:pt x="156" y="390"/>
                    <a:pt x="156" y="390"/>
                    <a:pt x="156" y="390"/>
                  </a:cubicBezTo>
                  <a:cubicBezTo>
                    <a:pt x="153" y="389"/>
                    <a:pt x="151" y="388"/>
                    <a:pt x="149" y="388"/>
                  </a:cubicBezTo>
                  <a:cubicBezTo>
                    <a:pt x="145" y="386"/>
                    <a:pt x="140" y="384"/>
                    <a:pt x="136" y="382"/>
                  </a:cubicBezTo>
                  <a:cubicBezTo>
                    <a:pt x="118" y="375"/>
                    <a:pt x="102" y="364"/>
                    <a:pt x="87" y="353"/>
                  </a:cubicBezTo>
                  <a:cubicBezTo>
                    <a:pt x="69" y="338"/>
                    <a:pt x="54" y="318"/>
                    <a:pt x="42" y="297"/>
                  </a:cubicBezTo>
                  <a:cubicBezTo>
                    <a:pt x="14" y="249"/>
                    <a:pt x="10" y="187"/>
                    <a:pt x="30" y="133"/>
                  </a:cubicBezTo>
                  <a:cubicBezTo>
                    <a:pt x="30" y="133"/>
                    <a:pt x="30" y="133"/>
                    <a:pt x="30" y="133"/>
                  </a:cubicBezTo>
                  <a:cubicBezTo>
                    <a:pt x="30" y="133"/>
                    <a:pt x="31" y="129"/>
                    <a:pt x="33" y="125"/>
                  </a:cubicBezTo>
                  <a:cubicBezTo>
                    <a:pt x="35" y="120"/>
                    <a:pt x="38" y="114"/>
                    <a:pt x="39" y="112"/>
                  </a:cubicBezTo>
                  <a:cubicBezTo>
                    <a:pt x="53" y="85"/>
                    <a:pt x="73" y="62"/>
                    <a:pt x="95" y="46"/>
                  </a:cubicBezTo>
                  <a:cubicBezTo>
                    <a:pt x="118" y="29"/>
                    <a:pt x="144" y="17"/>
                    <a:pt x="169" y="12"/>
                  </a:cubicBezTo>
                  <a:cubicBezTo>
                    <a:pt x="184" y="9"/>
                    <a:pt x="198" y="7"/>
                    <a:pt x="212" y="7"/>
                  </a:cubicBezTo>
                  <a:cubicBezTo>
                    <a:pt x="223" y="7"/>
                    <a:pt x="234" y="8"/>
                    <a:pt x="246" y="10"/>
                  </a:cubicBezTo>
                  <a:cubicBezTo>
                    <a:pt x="272" y="15"/>
                    <a:pt x="296" y="25"/>
                    <a:pt x="316" y="38"/>
                  </a:cubicBezTo>
                  <a:cubicBezTo>
                    <a:pt x="336" y="51"/>
                    <a:pt x="354" y="68"/>
                    <a:pt x="369" y="89"/>
                  </a:cubicBezTo>
                  <a:cubicBezTo>
                    <a:pt x="373" y="93"/>
                    <a:pt x="373" y="93"/>
                    <a:pt x="373" y="93"/>
                  </a:cubicBezTo>
                  <a:cubicBezTo>
                    <a:pt x="374" y="95"/>
                    <a:pt x="375" y="97"/>
                    <a:pt x="376" y="99"/>
                  </a:cubicBezTo>
                  <a:cubicBezTo>
                    <a:pt x="382" y="109"/>
                    <a:pt x="382" y="109"/>
                    <a:pt x="382" y="109"/>
                  </a:cubicBezTo>
                  <a:cubicBezTo>
                    <a:pt x="384" y="112"/>
                    <a:pt x="386" y="116"/>
                    <a:pt x="388" y="120"/>
                  </a:cubicBezTo>
                  <a:cubicBezTo>
                    <a:pt x="390" y="125"/>
                    <a:pt x="390" y="125"/>
                    <a:pt x="390" y="125"/>
                  </a:cubicBezTo>
                  <a:cubicBezTo>
                    <a:pt x="391" y="127"/>
                    <a:pt x="392" y="129"/>
                    <a:pt x="392" y="131"/>
                  </a:cubicBezTo>
                  <a:cubicBezTo>
                    <a:pt x="394" y="135"/>
                    <a:pt x="395" y="139"/>
                    <a:pt x="397" y="143"/>
                  </a:cubicBezTo>
                  <a:cubicBezTo>
                    <a:pt x="398" y="147"/>
                    <a:pt x="399" y="151"/>
                    <a:pt x="400" y="155"/>
                  </a:cubicBezTo>
                  <a:cubicBezTo>
                    <a:pt x="402" y="163"/>
                    <a:pt x="403" y="171"/>
                    <a:pt x="404" y="180"/>
                  </a:cubicBezTo>
                  <a:cubicBezTo>
                    <a:pt x="405" y="187"/>
                    <a:pt x="405" y="194"/>
                    <a:pt x="406" y="198"/>
                  </a:cubicBezTo>
                  <a:cubicBezTo>
                    <a:pt x="406" y="201"/>
                    <a:pt x="406" y="203"/>
                    <a:pt x="406" y="203"/>
                  </a:cubicBezTo>
                  <a:cubicBezTo>
                    <a:pt x="406" y="203"/>
                    <a:pt x="406" y="203"/>
                    <a:pt x="406" y="201"/>
                  </a:cubicBezTo>
                  <a:cubicBezTo>
                    <a:pt x="406" y="195"/>
                    <a:pt x="406" y="189"/>
                    <a:pt x="406" y="182"/>
                  </a:cubicBezTo>
                  <a:cubicBezTo>
                    <a:pt x="406" y="178"/>
                    <a:pt x="405" y="174"/>
                    <a:pt x="404" y="169"/>
                  </a:cubicBezTo>
                  <a:cubicBezTo>
                    <a:pt x="404" y="167"/>
                    <a:pt x="404" y="165"/>
                    <a:pt x="403" y="163"/>
                  </a:cubicBezTo>
                  <a:cubicBezTo>
                    <a:pt x="403" y="160"/>
                    <a:pt x="402" y="158"/>
                    <a:pt x="402" y="156"/>
                  </a:cubicBezTo>
                  <a:cubicBezTo>
                    <a:pt x="401" y="152"/>
                    <a:pt x="400" y="147"/>
                    <a:pt x="399" y="143"/>
                  </a:cubicBezTo>
                  <a:cubicBezTo>
                    <a:pt x="397" y="139"/>
                    <a:pt x="396" y="134"/>
                    <a:pt x="394" y="130"/>
                  </a:cubicBezTo>
                  <a:cubicBezTo>
                    <a:pt x="388" y="113"/>
                    <a:pt x="379" y="96"/>
                    <a:pt x="368" y="82"/>
                  </a:cubicBezTo>
                  <a:cubicBezTo>
                    <a:pt x="360" y="72"/>
                    <a:pt x="350" y="61"/>
                    <a:pt x="339" y="52"/>
                  </a:cubicBezTo>
                  <a:cubicBezTo>
                    <a:pt x="337" y="50"/>
                    <a:pt x="333" y="47"/>
                    <a:pt x="329" y="44"/>
                  </a:cubicBezTo>
                  <a:cubicBezTo>
                    <a:pt x="326" y="42"/>
                    <a:pt x="322" y="39"/>
                    <a:pt x="320" y="37"/>
                  </a:cubicBezTo>
                  <a:cubicBezTo>
                    <a:pt x="338" y="49"/>
                    <a:pt x="354" y="64"/>
                    <a:pt x="368" y="81"/>
                  </a:cubicBezTo>
                  <a:cubicBezTo>
                    <a:pt x="372" y="88"/>
                    <a:pt x="372" y="88"/>
                    <a:pt x="372" y="88"/>
                  </a:cubicBezTo>
                  <a:cubicBezTo>
                    <a:pt x="374" y="90"/>
                    <a:pt x="376" y="92"/>
                    <a:pt x="377" y="94"/>
                  </a:cubicBezTo>
                  <a:cubicBezTo>
                    <a:pt x="385" y="108"/>
                    <a:pt x="385" y="108"/>
                    <a:pt x="385" y="108"/>
                  </a:cubicBezTo>
                  <a:cubicBezTo>
                    <a:pt x="392" y="123"/>
                    <a:pt x="392" y="123"/>
                    <a:pt x="392" y="123"/>
                  </a:cubicBezTo>
                  <a:cubicBezTo>
                    <a:pt x="394" y="125"/>
                    <a:pt x="395" y="127"/>
                    <a:pt x="395" y="130"/>
                  </a:cubicBezTo>
                  <a:cubicBezTo>
                    <a:pt x="398" y="138"/>
                    <a:pt x="398" y="138"/>
                    <a:pt x="398" y="138"/>
                  </a:cubicBezTo>
                  <a:cubicBezTo>
                    <a:pt x="398" y="135"/>
                    <a:pt x="397" y="133"/>
                    <a:pt x="396" y="130"/>
                  </a:cubicBezTo>
                  <a:cubicBezTo>
                    <a:pt x="396" y="131"/>
                    <a:pt x="397" y="132"/>
                    <a:pt x="397" y="132"/>
                  </a:cubicBezTo>
                  <a:cubicBezTo>
                    <a:pt x="397" y="132"/>
                    <a:pt x="397" y="131"/>
                    <a:pt x="396" y="129"/>
                  </a:cubicBezTo>
                  <a:cubicBezTo>
                    <a:pt x="395" y="127"/>
                    <a:pt x="395" y="125"/>
                    <a:pt x="394" y="123"/>
                  </a:cubicBezTo>
                  <a:cubicBezTo>
                    <a:pt x="396" y="128"/>
                    <a:pt x="402" y="144"/>
                    <a:pt x="402" y="144"/>
                  </a:cubicBezTo>
                  <a:cubicBezTo>
                    <a:pt x="402" y="144"/>
                    <a:pt x="402" y="143"/>
                    <a:pt x="401" y="142"/>
                  </a:cubicBezTo>
                  <a:cubicBezTo>
                    <a:pt x="396" y="123"/>
                    <a:pt x="387" y="106"/>
                    <a:pt x="376" y="89"/>
                  </a:cubicBezTo>
                  <a:cubicBezTo>
                    <a:pt x="374" y="86"/>
                    <a:pt x="372" y="83"/>
                    <a:pt x="370" y="81"/>
                  </a:cubicBezTo>
                  <a:cubicBezTo>
                    <a:pt x="371" y="82"/>
                    <a:pt x="372" y="83"/>
                    <a:pt x="373" y="85"/>
                  </a:cubicBezTo>
                  <a:cubicBezTo>
                    <a:pt x="371" y="82"/>
                    <a:pt x="368" y="79"/>
                    <a:pt x="366" y="76"/>
                  </a:cubicBezTo>
                  <a:cubicBezTo>
                    <a:pt x="364" y="73"/>
                    <a:pt x="361" y="70"/>
                    <a:pt x="358" y="67"/>
                  </a:cubicBezTo>
                  <a:cubicBezTo>
                    <a:pt x="359" y="67"/>
                    <a:pt x="359" y="68"/>
                    <a:pt x="360" y="68"/>
                  </a:cubicBezTo>
                  <a:cubicBezTo>
                    <a:pt x="358" y="66"/>
                    <a:pt x="357" y="65"/>
                    <a:pt x="355" y="63"/>
                  </a:cubicBezTo>
                  <a:cubicBezTo>
                    <a:pt x="346" y="53"/>
                    <a:pt x="335" y="44"/>
                    <a:pt x="324" y="36"/>
                  </a:cubicBezTo>
                  <a:cubicBezTo>
                    <a:pt x="308" y="25"/>
                    <a:pt x="290" y="16"/>
                    <a:pt x="271" y="10"/>
                  </a:cubicBezTo>
                  <a:cubicBezTo>
                    <a:pt x="252" y="4"/>
                    <a:pt x="232" y="1"/>
                    <a:pt x="212" y="0"/>
                  </a:cubicBezTo>
                  <a:cubicBezTo>
                    <a:pt x="212" y="0"/>
                    <a:pt x="212" y="0"/>
                    <a:pt x="212" y="0"/>
                  </a:cubicBezTo>
                </a:path>
              </a:pathLst>
            </a:custGeom>
            <a:grpFill/>
            <a:ln w="9525">
              <a:noFill/>
              <a:round/>
            </a:ln>
          </p:spPr>
          <p:txBody>
            <a:bodyPr vert="horz" wrap="square" lIns="91440" tIns="45720" rIns="91440" bIns="45720" numCol="1" anchor="t" anchorCtr="0" compatLnSpc="1"/>
            <a:lstStyle/>
            <a:p>
              <a:endParaRPr lang="zh-CN" altLang="en-US">
                <a:cs typeface="+mn-ea"/>
                <a:sym typeface="+mn-lt"/>
              </a:endParaRPr>
            </a:p>
          </p:txBody>
        </p:sp>
        <p:sp>
          <p:nvSpPr>
            <p:cNvPr id="118" name="Freeform 146"/>
            <p:cNvSpPr>
              <a:spLocks noEditPoints="1"/>
            </p:cNvSpPr>
            <p:nvPr/>
          </p:nvSpPr>
          <p:spPr bwMode="auto">
            <a:xfrm flipH="1">
              <a:off x="2074493" y="2992340"/>
              <a:ext cx="177471" cy="236864"/>
            </a:xfrm>
            <a:custGeom>
              <a:avLst/>
              <a:gdLst>
                <a:gd name="T0" fmla="*/ 98 w 182"/>
                <a:gd name="T1" fmla="*/ 190 h 245"/>
                <a:gd name="T2" fmla="*/ 90 w 182"/>
                <a:gd name="T3" fmla="*/ 202 h 245"/>
                <a:gd name="T4" fmla="*/ 81 w 182"/>
                <a:gd name="T5" fmla="*/ 214 h 245"/>
                <a:gd name="T6" fmla="*/ 73 w 182"/>
                <a:gd name="T7" fmla="*/ 223 h 245"/>
                <a:gd name="T8" fmla="*/ 63 w 182"/>
                <a:gd name="T9" fmla="*/ 228 h 245"/>
                <a:gd name="T10" fmla="*/ 49 w 182"/>
                <a:gd name="T11" fmla="*/ 227 h 245"/>
                <a:gd name="T12" fmla="*/ 39 w 182"/>
                <a:gd name="T13" fmla="*/ 231 h 245"/>
                <a:gd name="T14" fmla="*/ 48 w 182"/>
                <a:gd name="T15" fmla="*/ 225 h 245"/>
                <a:gd name="T16" fmla="*/ 39 w 182"/>
                <a:gd name="T17" fmla="*/ 225 h 245"/>
                <a:gd name="T18" fmla="*/ 46 w 182"/>
                <a:gd name="T19" fmla="*/ 220 h 245"/>
                <a:gd name="T20" fmla="*/ 55 w 182"/>
                <a:gd name="T21" fmla="*/ 210 h 245"/>
                <a:gd name="T22" fmla="*/ 64 w 182"/>
                <a:gd name="T23" fmla="*/ 197 h 245"/>
                <a:gd name="T24" fmla="*/ 80 w 182"/>
                <a:gd name="T25" fmla="*/ 188 h 245"/>
                <a:gd name="T26" fmla="*/ 81 w 182"/>
                <a:gd name="T27" fmla="*/ 184 h 245"/>
                <a:gd name="T28" fmla="*/ 90 w 182"/>
                <a:gd name="T29" fmla="*/ 176 h 245"/>
                <a:gd name="T30" fmla="*/ 100 w 182"/>
                <a:gd name="T31" fmla="*/ 165 h 245"/>
                <a:gd name="T32" fmla="*/ 112 w 182"/>
                <a:gd name="T33" fmla="*/ 148 h 245"/>
                <a:gd name="T34" fmla="*/ 129 w 182"/>
                <a:gd name="T35" fmla="*/ 121 h 245"/>
                <a:gd name="T36" fmla="*/ 129 w 182"/>
                <a:gd name="T37" fmla="*/ 110 h 245"/>
                <a:gd name="T38" fmla="*/ 131 w 182"/>
                <a:gd name="T39" fmla="*/ 105 h 245"/>
                <a:gd name="T40" fmla="*/ 116 w 182"/>
                <a:gd name="T41" fmla="*/ 94 h 245"/>
                <a:gd name="T42" fmla="*/ 98 w 182"/>
                <a:gd name="T43" fmla="*/ 87 h 245"/>
                <a:gd name="T44" fmla="*/ 110 w 182"/>
                <a:gd name="T45" fmla="*/ 96 h 245"/>
                <a:gd name="T46" fmla="*/ 119 w 182"/>
                <a:gd name="T47" fmla="*/ 107 h 245"/>
                <a:gd name="T48" fmla="*/ 115 w 182"/>
                <a:gd name="T49" fmla="*/ 119 h 245"/>
                <a:gd name="T50" fmla="*/ 86 w 182"/>
                <a:gd name="T51" fmla="*/ 155 h 245"/>
                <a:gd name="T52" fmla="*/ 74 w 182"/>
                <a:gd name="T53" fmla="*/ 169 h 245"/>
                <a:gd name="T54" fmla="*/ 68 w 182"/>
                <a:gd name="T55" fmla="*/ 178 h 245"/>
                <a:gd name="T56" fmla="*/ 57 w 182"/>
                <a:gd name="T57" fmla="*/ 194 h 245"/>
                <a:gd name="T58" fmla="*/ 15 w 182"/>
                <a:gd name="T59" fmla="*/ 231 h 245"/>
                <a:gd name="T60" fmla="*/ 4 w 182"/>
                <a:gd name="T61" fmla="*/ 245 h 245"/>
                <a:gd name="T62" fmla="*/ 59 w 182"/>
                <a:gd name="T63" fmla="*/ 239 h 245"/>
                <a:gd name="T64" fmla="*/ 78 w 182"/>
                <a:gd name="T65" fmla="*/ 236 h 245"/>
                <a:gd name="T66" fmla="*/ 93 w 182"/>
                <a:gd name="T67" fmla="*/ 223 h 245"/>
                <a:gd name="T68" fmla="*/ 122 w 182"/>
                <a:gd name="T69" fmla="*/ 184 h 245"/>
                <a:gd name="T70" fmla="*/ 148 w 182"/>
                <a:gd name="T71" fmla="*/ 149 h 245"/>
                <a:gd name="T72" fmla="*/ 166 w 182"/>
                <a:gd name="T73" fmla="*/ 122 h 245"/>
                <a:gd name="T74" fmla="*/ 162 w 182"/>
                <a:gd name="T75" fmla="*/ 85 h 245"/>
                <a:gd name="T76" fmla="*/ 155 w 182"/>
                <a:gd name="T77" fmla="*/ 75 h 245"/>
                <a:gd name="T78" fmla="*/ 122 w 182"/>
                <a:gd name="T79" fmla="*/ 53 h 245"/>
                <a:gd name="T80" fmla="*/ 90 w 182"/>
                <a:gd name="T81" fmla="*/ 17 h 245"/>
                <a:gd name="T82" fmla="*/ 56 w 182"/>
                <a:gd name="T83" fmla="*/ 3 h 245"/>
                <a:gd name="T84" fmla="*/ 32 w 182"/>
                <a:gd name="T85" fmla="*/ 14 h 245"/>
                <a:gd name="T86" fmla="*/ 68 w 182"/>
                <a:gd name="T87" fmla="*/ 18 h 245"/>
                <a:gd name="T88" fmla="*/ 69 w 182"/>
                <a:gd name="T89" fmla="*/ 14 h 245"/>
                <a:gd name="T90" fmla="*/ 81 w 182"/>
                <a:gd name="T91" fmla="*/ 27 h 245"/>
                <a:gd name="T92" fmla="*/ 114 w 182"/>
                <a:gd name="T93" fmla="*/ 57 h 245"/>
                <a:gd name="T94" fmla="*/ 127 w 182"/>
                <a:gd name="T95" fmla="*/ 70 h 245"/>
                <a:gd name="T96" fmla="*/ 153 w 182"/>
                <a:gd name="T97" fmla="*/ 92 h 245"/>
                <a:gd name="T98" fmla="*/ 155 w 182"/>
                <a:gd name="T99" fmla="*/ 98 h 245"/>
                <a:gd name="T100" fmla="*/ 157 w 182"/>
                <a:gd name="T101" fmla="*/ 103 h 245"/>
                <a:gd name="T102" fmla="*/ 155 w 182"/>
                <a:gd name="T103" fmla="*/ 106 h 245"/>
                <a:gd name="T104" fmla="*/ 152 w 182"/>
                <a:gd name="T105" fmla="*/ 120 h 245"/>
                <a:gd name="T106" fmla="*/ 144 w 182"/>
                <a:gd name="T107" fmla="*/ 126 h 245"/>
                <a:gd name="T108" fmla="*/ 135 w 182"/>
                <a:gd name="T109" fmla="*/ 133 h 245"/>
                <a:gd name="T110" fmla="*/ 115 w 182"/>
                <a:gd name="T111" fmla="*/ 166 h 245"/>
                <a:gd name="T112" fmla="*/ 38 w 182"/>
                <a:gd name="T113" fmla="*/ 229 h 245"/>
                <a:gd name="T114" fmla="*/ 118 w 182"/>
                <a:gd name="T115" fmla="*/ 10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2" h="245">
                  <a:moveTo>
                    <a:pt x="109" y="173"/>
                  </a:moveTo>
                  <a:cubicBezTo>
                    <a:pt x="105" y="174"/>
                    <a:pt x="105" y="174"/>
                    <a:pt x="105" y="174"/>
                  </a:cubicBezTo>
                  <a:cubicBezTo>
                    <a:pt x="106" y="170"/>
                    <a:pt x="108" y="168"/>
                    <a:pt x="104" y="169"/>
                  </a:cubicBezTo>
                  <a:cubicBezTo>
                    <a:pt x="109" y="173"/>
                    <a:pt x="98" y="179"/>
                    <a:pt x="102" y="182"/>
                  </a:cubicBezTo>
                  <a:cubicBezTo>
                    <a:pt x="100" y="183"/>
                    <a:pt x="100" y="183"/>
                    <a:pt x="100" y="183"/>
                  </a:cubicBezTo>
                  <a:cubicBezTo>
                    <a:pt x="100" y="183"/>
                    <a:pt x="100" y="183"/>
                    <a:pt x="100" y="182"/>
                  </a:cubicBezTo>
                  <a:cubicBezTo>
                    <a:pt x="96" y="184"/>
                    <a:pt x="102" y="187"/>
                    <a:pt x="98" y="190"/>
                  </a:cubicBezTo>
                  <a:cubicBezTo>
                    <a:pt x="97" y="192"/>
                    <a:pt x="96" y="192"/>
                    <a:pt x="96" y="191"/>
                  </a:cubicBezTo>
                  <a:cubicBezTo>
                    <a:pt x="95" y="195"/>
                    <a:pt x="95" y="195"/>
                    <a:pt x="95" y="195"/>
                  </a:cubicBezTo>
                  <a:cubicBezTo>
                    <a:pt x="94" y="196"/>
                    <a:pt x="93" y="195"/>
                    <a:pt x="94" y="194"/>
                  </a:cubicBezTo>
                  <a:cubicBezTo>
                    <a:pt x="91" y="199"/>
                    <a:pt x="91" y="199"/>
                    <a:pt x="91" y="199"/>
                  </a:cubicBezTo>
                  <a:cubicBezTo>
                    <a:pt x="91" y="199"/>
                    <a:pt x="91" y="199"/>
                    <a:pt x="91" y="199"/>
                  </a:cubicBezTo>
                  <a:cubicBezTo>
                    <a:pt x="91" y="200"/>
                    <a:pt x="91" y="202"/>
                    <a:pt x="91" y="203"/>
                  </a:cubicBezTo>
                  <a:cubicBezTo>
                    <a:pt x="89" y="204"/>
                    <a:pt x="91" y="202"/>
                    <a:pt x="90" y="202"/>
                  </a:cubicBezTo>
                  <a:cubicBezTo>
                    <a:pt x="89" y="206"/>
                    <a:pt x="89" y="206"/>
                    <a:pt x="89" y="206"/>
                  </a:cubicBezTo>
                  <a:cubicBezTo>
                    <a:pt x="87" y="206"/>
                    <a:pt x="88" y="203"/>
                    <a:pt x="89" y="201"/>
                  </a:cubicBezTo>
                  <a:cubicBezTo>
                    <a:pt x="83" y="201"/>
                    <a:pt x="89" y="204"/>
                    <a:pt x="82" y="208"/>
                  </a:cubicBezTo>
                  <a:cubicBezTo>
                    <a:pt x="83" y="205"/>
                    <a:pt x="83" y="205"/>
                    <a:pt x="83" y="205"/>
                  </a:cubicBezTo>
                  <a:cubicBezTo>
                    <a:pt x="80" y="205"/>
                    <a:pt x="79" y="207"/>
                    <a:pt x="76" y="209"/>
                  </a:cubicBezTo>
                  <a:cubicBezTo>
                    <a:pt x="77" y="209"/>
                    <a:pt x="84" y="206"/>
                    <a:pt x="83" y="210"/>
                  </a:cubicBezTo>
                  <a:cubicBezTo>
                    <a:pt x="82" y="210"/>
                    <a:pt x="81" y="211"/>
                    <a:pt x="81" y="214"/>
                  </a:cubicBezTo>
                  <a:cubicBezTo>
                    <a:pt x="79" y="212"/>
                    <a:pt x="78" y="214"/>
                    <a:pt x="77" y="216"/>
                  </a:cubicBezTo>
                  <a:cubicBezTo>
                    <a:pt x="75" y="214"/>
                    <a:pt x="75" y="214"/>
                    <a:pt x="75" y="214"/>
                  </a:cubicBezTo>
                  <a:cubicBezTo>
                    <a:pt x="74" y="217"/>
                    <a:pt x="75" y="218"/>
                    <a:pt x="75" y="219"/>
                  </a:cubicBezTo>
                  <a:cubicBezTo>
                    <a:pt x="74" y="220"/>
                    <a:pt x="73" y="221"/>
                    <a:pt x="73" y="221"/>
                  </a:cubicBezTo>
                  <a:cubicBezTo>
                    <a:pt x="72" y="221"/>
                    <a:pt x="71" y="220"/>
                    <a:pt x="70" y="220"/>
                  </a:cubicBezTo>
                  <a:cubicBezTo>
                    <a:pt x="70" y="220"/>
                    <a:pt x="71" y="220"/>
                    <a:pt x="71" y="221"/>
                  </a:cubicBezTo>
                  <a:cubicBezTo>
                    <a:pt x="72" y="221"/>
                    <a:pt x="73" y="222"/>
                    <a:pt x="73" y="223"/>
                  </a:cubicBezTo>
                  <a:cubicBezTo>
                    <a:pt x="72" y="223"/>
                    <a:pt x="72" y="223"/>
                    <a:pt x="72" y="224"/>
                  </a:cubicBezTo>
                  <a:cubicBezTo>
                    <a:pt x="71" y="224"/>
                    <a:pt x="70" y="225"/>
                    <a:pt x="69" y="226"/>
                  </a:cubicBezTo>
                  <a:cubicBezTo>
                    <a:pt x="68" y="225"/>
                    <a:pt x="69" y="224"/>
                    <a:pt x="69" y="223"/>
                  </a:cubicBezTo>
                  <a:cubicBezTo>
                    <a:pt x="69" y="223"/>
                    <a:pt x="69" y="224"/>
                    <a:pt x="68" y="224"/>
                  </a:cubicBezTo>
                  <a:cubicBezTo>
                    <a:pt x="68" y="225"/>
                    <a:pt x="67" y="225"/>
                    <a:pt x="67" y="225"/>
                  </a:cubicBezTo>
                  <a:cubicBezTo>
                    <a:pt x="66" y="225"/>
                    <a:pt x="67" y="225"/>
                    <a:pt x="67" y="224"/>
                  </a:cubicBezTo>
                  <a:cubicBezTo>
                    <a:pt x="65" y="225"/>
                    <a:pt x="67" y="227"/>
                    <a:pt x="63" y="228"/>
                  </a:cubicBezTo>
                  <a:cubicBezTo>
                    <a:pt x="63" y="228"/>
                    <a:pt x="63" y="228"/>
                    <a:pt x="62" y="228"/>
                  </a:cubicBezTo>
                  <a:cubicBezTo>
                    <a:pt x="61" y="228"/>
                    <a:pt x="60" y="228"/>
                    <a:pt x="60" y="227"/>
                  </a:cubicBezTo>
                  <a:cubicBezTo>
                    <a:pt x="59" y="226"/>
                    <a:pt x="58" y="225"/>
                    <a:pt x="56" y="227"/>
                  </a:cubicBezTo>
                  <a:cubicBezTo>
                    <a:pt x="56" y="226"/>
                    <a:pt x="57" y="225"/>
                    <a:pt x="57" y="224"/>
                  </a:cubicBezTo>
                  <a:cubicBezTo>
                    <a:pt x="56" y="225"/>
                    <a:pt x="55" y="226"/>
                    <a:pt x="54" y="226"/>
                  </a:cubicBezTo>
                  <a:cubicBezTo>
                    <a:pt x="53" y="227"/>
                    <a:pt x="52" y="227"/>
                    <a:pt x="49" y="229"/>
                  </a:cubicBezTo>
                  <a:cubicBezTo>
                    <a:pt x="49" y="229"/>
                    <a:pt x="49" y="227"/>
                    <a:pt x="49" y="227"/>
                  </a:cubicBezTo>
                  <a:cubicBezTo>
                    <a:pt x="49" y="228"/>
                    <a:pt x="47" y="229"/>
                    <a:pt x="45" y="230"/>
                  </a:cubicBezTo>
                  <a:cubicBezTo>
                    <a:pt x="43" y="231"/>
                    <a:pt x="41" y="232"/>
                    <a:pt x="38" y="233"/>
                  </a:cubicBezTo>
                  <a:cubicBezTo>
                    <a:pt x="37" y="234"/>
                    <a:pt x="37" y="235"/>
                    <a:pt x="37" y="235"/>
                  </a:cubicBezTo>
                  <a:cubicBezTo>
                    <a:pt x="30" y="236"/>
                    <a:pt x="30" y="236"/>
                    <a:pt x="30" y="236"/>
                  </a:cubicBezTo>
                  <a:cubicBezTo>
                    <a:pt x="30" y="236"/>
                    <a:pt x="32" y="235"/>
                    <a:pt x="34" y="234"/>
                  </a:cubicBezTo>
                  <a:cubicBezTo>
                    <a:pt x="34" y="234"/>
                    <a:pt x="33" y="235"/>
                    <a:pt x="32" y="235"/>
                  </a:cubicBezTo>
                  <a:cubicBezTo>
                    <a:pt x="32" y="234"/>
                    <a:pt x="36" y="232"/>
                    <a:pt x="39" y="231"/>
                  </a:cubicBezTo>
                  <a:cubicBezTo>
                    <a:pt x="39" y="231"/>
                    <a:pt x="38" y="232"/>
                    <a:pt x="38" y="232"/>
                  </a:cubicBezTo>
                  <a:cubicBezTo>
                    <a:pt x="42" y="231"/>
                    <a:pt x="45" y="229"/>
                    <a:pt x="47" y="228"/>
                  </a:cubicBezTo>
                  <a:cubicBezTo>
                    <a:pt x="46" y="228"/>
                    <a:pt x="45" y="228"/>
                    <a:pt x="45" y="228"/>
                  </a:cubicBezTo>
                  <a:cubicBezTo>
                    <a:pt x="46" y="228"/>
                    <a:pt x="46" y="228"/>
                    <a:pt x="46" y="227"/>
                  </a:cubicBezTo>
                  <a:cubicBezTo>
                    <a:pt x="47" y="227"/>
                    <a:pt x="46" y="228"/>
                    <a:pt x="44" y="228"/>
                  </a:cubicBezTo>
                  <a:cubicBezTo>
                    <a:pt x="44" y="228"/>
                    <a:pt x="45" y="228"/>
                    <a:pt x="46" y="227"/>
                  </a:cubicBezTo>
                  <a:cubicBezTo>
                    <a:pt x="47" y="226"/>
                    <a:pt x="48" y="225"/>
                    <a:pt x="48" y="225"/>
                  </a:cubicBezTo>
                  <a:cubicBezTo>
                    <a:pt x="46" y="227"/>
                    <a:pt x="46" y="227"/>
                    <a:pt x="46" y="227"/>
                  </a:cubicBezTo>
                  <a:cubicBezTo>
                    <a:pt x="46" y="227"/>
                    <a:pt x="46" y="226"/>
                    <a:pt x="46" y="226"/>
                  </a:cubicBezTo>
                  <a:cubicBezTo>
                    <a:pt x="46" y="225"/>
                    <a:pt x="46" y="225"/>
                    <a:pt x="46" y="225"/>
                  </a:cubicBezTo>
                  <a:cubicBezTo>
                    <a:pt x="43" y="226"/>
                    <a:pt x="39" y="227"/>
                    <a:pt x="35" y="229"/>
                  </a:cubicBezTo>
                  <a:cubicBezTo>
                    <a:pt x="31" y="229"/>
                    <a:pt x="29" y="229"/>
                    <a:pt x="31" y="226"/>
                  </a:cubicBezTo>
                  <a:cubicBezTo>
                    <a:pt x="34" y="226"/>
                    <a:pt x="37" y="224"/>
                    <a:pt x="42" y="223"/>
                  </a:cubicBezTo>
                  <a:cubicBezTo>
                    <a:pt x="39" y="224"/>
                    <a:pt x="39" y="225"/>
                    <a:pt x="39" y="225"/>
                  </a:cubicBezTo>
                  <a:cubicBezTo>
                    <a:pt x="40" y="225"/>
                    <a:pt x="41" y="225"/>
                    <a:pt x="40" y="226"/>
                  </a:cubicBezTo>
                  <a:cubicBezTo>
                    <a:pt x="41" y="225"/>
                    <a:pt x="44" y="224"/>
                    <a:pt x="44" y="224"/>
                  </a:cubicBezTo>
                  <a:cubicBezTo>
                    <a:pt x="44" y="224"/>
                    <a:pt x="44" y="224"/>
                    <a:pt x="43" y="224"/>
                  </a:cubicBezTo>
                  <a:cubicBezTo>
                    <a:pt x="42" y="224"/>
                    <a:pt x="42" y="224"/>
                    <a:pt x="42" y="224"/>
                  </a:cubicBezTo>
                  <a:cubicBezTo>
                    <a:pt x="46" y="222"/>
                    <a:pt x="45" y="222"/>
                    <a:pt x="47" y="221"/>
                  </a:cubicBezTo>
                  <a:cubicBezTo>
                    <a:pt x="39" y="224"/>
                    <a:pt x="44" y="220"/>
                    <a:pt x="44" y="219"/>
                  </a:cubicBezTo>
                  <a:cubicBezTo>
                    <a:pt x="46" y="219"/>
                    <a:pt x="48" y="219"/>
                    <a:pt x="46" y="220"/>
                  </a:cubicBezTo>
                  <a:cubicBezTo>
                    <a:pt x="49" y="219"/>
                    <a:pt x="48" y="219"/>
                    <a:pt x="46" y="219"/>
                  </a:cubicBezTo>
                  <a:cubicBezTo>
                    <a:pt x="45" y="219"/>
                    <a:pt x="44" y="218"/>
                    <a:pt x="46" y="217"/>
                  </a:cubicBezTo>
                  <a:cubicBezTo>
                    <a:pt x="46" y="218"/>
                    <a:pt x="45" y="218"/>
                    <a:pt x="46" y="218"/>
                  </a:cubicBezTo>
                  <a:cubicBezTo>
                    <a:pt x="45" y="217"/>
                    <a:pt x="49" y="215"/>
                    <a:pt x="50" y="216"/>
                  </a:cubicBezTo>
                  <a:cubicBezTo>
                    <a:pt x="49" y="216"/>
                    <a:pt x="49" y="216"/>
                    <a:pt x="49" y="216"/>
                  </a:cubicBezTo>
                  <a:cubicBezTo>
                    <a:pt x="51" y="215"/>
                    <a:pt x="52" y="214"/>
                    <a:pt x="53" y="212"/>
                  </a:cubicBezTo>
                  <a:cubicBezTo>
                    <a:pt x="54" y="211"/>
                    <a:pt x="54" y="211"/>
                    <a:pt x="55" y="210"/>
                  </a:cubicBezTo>
                  <a:cubicBezTo>
                    <a:pt x="55" y="209"/>
                    <a:pt x="55" y="209"/>
                    <a:pt x="56" y="208"/>
                  </a:cubicBezTo>
                  <a:cubicBezTo>
                    <a:pt x="56" y="207"/>
                    <a:pt x="56" y="206"/>
                    <a:pt x="56" y="205"/>
                  </a:cubicBezTo>
                  <a:cubicBezTo>
                    <a:pt x="56" y="205"/>
                    <a:pt x="58" y="208"/>
                    <a:pt x="58" y="209"/>
                  </a:cubicBezTo>
                  <a:cubicBezTo>
                    <a:pt x="57" y="194"/>
                    <a:pt x="57" y="194"/>
                    <a:pt x="57" y="194"/>
                  </a:cubicBezTo>
                  <a:cubicBezTo>
                    <a:pt x="59" y="197"/>
                    <a:pt x="66" y="200"/>
                    <a:pt x="64" y="204"/>
                  </a:cubicBezTo>
                  <a:cubicBezTo>
                    <a:pt x="65" y="203"/>
                    <a:pt x="66" y="202"/>
                    <a:pt x="68" y="200"/>
                  </a:cubicBezTo>
                  <a:cubicBezTo>
                    <a:pt x="67" y="200"/>
                    <a:pt x="63" y="198"/>
                    <a:pt x="64" y="197"/>
                  </a:cubicBezTo>
                  <a:cubicBezTo>
                    <a:pt x="68" y="197"/>
                    <a:pt x="67" y="197"/>
                    <a:pt x="71" y="196"/>
                  </a:cubicBezTo>
                  <a:cubicBezTo>
                    <a:pt x="70" y="197"/>
                    <a:pt x="68" y="192"/>
                    <a:pt x="69" y="191"/>
                  </a:cubicBezTo>
                  <a:cubicBezTo>
                    <a:pt x="70" y="192"/>
                    <a:pt x="73" y="194"/>
                    <a:pt x="72" y="195"/>
                  </a:cubicBezTo>
                  <a:cubicBezTo>
                    <a:pt x="73" y="188"/>
                    <a:pt x="73" y="188"/>
                    <a:pt x="73" y="188"/>
                  </a:cubicBezTo>
                  <a:cubicBezTo>
                    <a:pt x="72" y="190"/>
                    <a:pt x="75" y="191"/>
                    <a:pt x="77" y="191"/>
                  </a:cubicBezTo>
                  <a:cubicBezTo>
                    <a:pt x="77" y="191"/>
                    <a:pt x="77" y="191"/>
                    <a:pt x="77" y="190"/>
                  </a:cubicBezTo>
                  <a:cubicBezTo>
                    <a:pt x="78" y="190"/>
                    <a:pt x="79" y="189"/>
                    <a:pt x="80" y="188"/>
                  </a:cubicBezTo>
                  <a:cubicBezTo>
                    <a:pt x="80" y="188"/>
                    <a:pt x="80" y="187"/>
                    <a:pt x="81" y="187"/>
                  </a:cubicBezTo>
                  <a:cubicBezTo>
                    <a:pt x="81" y="187"/>
                    <a:pt x="81" y="186"/>
                    <a:pt x="81" y="186"/>
                  </a:cubicBezTo>
                  <a:cubicBezTo>
                    <a:pt x="80" y="187"/>
                    <a:pt x="80" y="187"/>
                    <a:pt x="79" y="188"/>
                  </a:cubicBezTo>
                  <a:cubicBezTo>
                    <a:pt x="79" y="187"/>
                    <a:pt x="79" y="187"/>
                    <a:pt x="79" y="187"/>
                  </a:cubicBezTo>
                  <a:cubicBezTo>
                    <a:pt x="79" y="187"/>
                    <a:pt x="79" y="187"/>
                    <a:pt x="79" y="187"/>
                  </a:cubicBezTo>
                  <a:cubicBezTo>
                    <a:pt x="80" y="187"/>
                    <a:pt x="80" y="186"/>
                    <a:pt x="80" y="186"/>
                  </a:cubicBezTo>
                  <a:cubicBezTo>
                    <a:pt x="80" y="185"/>
                    <a:pt x="81" y="185"/>
                    <a:pt x="81" y="184"/>
                  </a:cubicBezTo>
                  <a:cubicBezTo>
                    <a:pt x="81" y="183"/>
                    <a:pt x="81" y="182"/>
                    <a:pt x="80" y="181"/>
                  </a:cubicBezTo>
                  <a:cubicBezTo>
                    <a:pt x="80" y="179"/>
                    <a:pt x="80" y="177"/>
                    <a:pt x="82" y="175"/>
                  </a:cubicBezTo>
                  <a:cubicBezTo>
                    <a:pt x="82" y="176"/>
                    <a:pt x="85" y="180"/>
                    <a:pt x="87" y="178"/>
                  </a:cubicBezTo>
                  <a:cubicBezTo>
                    <a:pt x="86" y="175"/>
                    <a:pt x="83" y="166"/>
                    <a:pt x="85" y="161"/>
                  </a:cubicBezTo>
                  <a:cubicBezTo>
                    <a:pt x="86" y="161"/>
                    <a:pt x="86" y="161"/>
                    <a:pt x="86" y="161"/>
                  </a:cubicBezTo>
                  <a:cubicBezTo>
                    <a:pt x="88" y="157"/>
                    <a:pt x="88" y="157"/>
                    <a:pt x="88" y="157"/>
                  </a:cubicBezTo>
                  <a:cubicBezTo>
                    <a:pt x="89" y="161"/>
                    <a:pt x="90" y="171"/>
                    <a:pt x="90" y="176"/>
                  </a:cubicBezTo>
                  <a:cubicBezTo>
                    <a:pt x="92" y="175"/>
                    <a:pt x="91" y="177"/>
                    <a:pt x="93" y="174"/>
                  </a:cubicBezTo>
                  <a:cubicBezTo>
                    <a:pt x="95" y="174"/>
                    <a:pt x="93" y="177"/>
                    <a:pt x="93" y="177"/>
                  </a:cubicBezTo>
                  <a:cubicBezTo>
                    <a:pt x="98" y="172"/>
                    <a:pt x="98" y="172"/>
                    <a:pt x="98" y="172"/>
                  </a:cubicBezTo>
                  <a:cubicBezTo>
                    <a:pt x="96" y="171"/>
                    <a:pt x="100" y="166"/>
                    <a:pt x="98" y="165"/>
                  </a:cubicBezTo>
                  <a:cubicBezTo>
                    <a:pt x="95" y="173"/>
                    <a:pt x="95" y="173"/>
                    <a:pt x="95" y="173"/>
                  </a:cubicBezTo>
                  <a:cubicBezTo>
                    <a:pt x="93" y="171"/>
                    <a:pt x="92" y="164"/>
                    <a:pt x="96" y="161"/>
                  </a:cubicBezTo>
                  <a:cubicBezTo>
                    <a:pt x="98" y="160"/>
                    <a:pt x="99" y="164"/>
                    <a:pt x="100" y="165"/>
                  </a:cubicBezTo>
                  <a:cubicBezTo>
                    <a:pt x="100" y="164"/>
                    <a:pt x="102" y="160"/>
                    <a:pt x="103" y="160"/>
                  </a:cubicBezTo>
                  <a:cubicBezTo>
                    <a:pt x="102" y="163"/>
                    <a:pt x="102" y="163"/>
                    <a:pt x="102" y="163"/>
                  </a:cubicBezTo>
                  <a:cubicBezTo>
                    <a:pt x="105" y="161"/>
                    <a:pt x="103" y="157"/>
                    <a:pt x="107" y="156"/>
                  </a:cubicBezTo>
                  <a:cubicBezTo>
                    <a:pt x="108" y="155"/>
                    <a:pt x="112" y="155"/>
                    <a:pt x="111" y="154"/>
                  </a:cubicBezTo>
                  <a:cubicBezTo>
                    <a:pt x="107" y="153"/>
                    <a:pt x="100" y="148"/>
                    <a:pt x="99" y="145"/>
                  </a:cubicBezTo>
                  <a:cubicBezTo>
                    <a:pt x="99" y="145"/>
                    <a:pt x="105" y="142"/>
                    <a:pt x="107" y="142"/>
                  </a:cubicBezTo>
                  <a:cubicBezTo>
                    <a:pt x="110" y="142"/>
                    <a:pt x="110" y="148"/>
                    <a:pt x="112" y="148"/>
                  </a:cubicBezTo>
                  <a:cubicBezTo>
                    <a:pt x="112" y="148"/>
                    <a:pt x="112" y="146"/>
                    <a:pt x="112" y="146"/>
                  </a:cubicBezTo>
                  <a:cubicBezTo>
                    <a:pt x="113" y="145"/>
                    <a:pt x="113" y="147"/>
                    <a:pt x="115" y="145"/>
                  </a:cubicBezTo>
                  <a:cubicBezTo>
                    <a:pt x="113" y="143"/>
                    <a:pt x="119" y="141"/>
                    <a:pt x="114" y="143"/>
                  </a:cubicBezTo>
                  <a:cubicBezTo>
                    <a:pt x="115" y="140"/>
                    <a:pt x="116" y="141"/>
                    <a:pt x="118" y="138"/>
                  </a:cubicBezTo>
                  <a:cubicBezTo>
                    <a:pt x="116" y="138"/>
                    <a:pt x="116" y="132"/>
                    <a:pt x="117" y="130"/>
                  </a:cubicBezTo>
                  <a:cubicBezTo>
                    <a:pt x="117" y="130"/>
                    <a:pt x="118" y="130"/>
                    <a:pt x="119" y="130"/>
                  </a:cubicBezTo>
                  <a:cubicBezTo>
                    <a:pt x="123" y="126"/>
                    <a:pt x="126" y="125"/>
                    <a:pt x="129" y="121"/>
                  </a:cubicBezTo>
                  <a:cubicBezTo>
                    <a:pt x="130" y="121"/>
                    <a:pt x="133" y="119"/>
                    <a:pt x="133" y="121"/>
                  </a:cubicBezTo>
                  <a:cubicBezTo>
                    <a:pt x="133" y="120"/>
                    <a:pt x="133" y="118"/>
                    <a:pt x="134" y="117"/>
                  </a:cubicBezTo>
                  <a:cubicBezTo>
                    <a:pt x="139" y="115"/>
                    <a:pt x="131" y="121"/>
                    <a:pt x="136" y="120"/>
                  </a:cubicBezTo>
                  <a:cubicBezTo>
                    <a:pt x="135" y="119"/>
                    <a:pt x="137" y="114"/>
                    <a:pt x="138" y="112"/>
                  </a:cubicBezTo>
                  <a:cubicBezTo>
                    <a:pt x="135" y="112"/>
                    <a:pt x="134" y="117"/>
                    <a:pt x="132" y="119"/>
                  </a:cubicBezTo>
                  <a:cubicBezTo>
                    <a:pt x="131" y="118"/>
                    <a:pt x="130" y="117"/>
                    <a:pt x="130" y="115"/>
                  </a:cubicBezTo>
                  <a:cubicBezTo>
                    <a:pt x="129" y="113"/>
                    <a:pt x="129" y="112"/>
                    <a:pt x="129" y="110"/>
                  </a:cubicBezTo>
                  <a:cubicBezTo>
                    <a:pt x="130" y="108"/>
                    <a:pt x="133" y="109"/>
                    <a:pt x="133" y="109"/>
                  </a:cubicBezTo>
                  <a:cubicBezTo>
                    <a:pt x="133" y="108"/>
                    <a:pt x="133" y="108"/>
                    <a:pt x="133" y="108"/>
                  </a:cubicBezTo>
                  <a:cubicBezTo>
                    <a:pt x="131" y="106"/>
                    <a:pt x="128" y="106"/>
                    <a:pt x="126" y="106"/>
                  </a:cubicBezTo>
                  <a:cubicBezTo>
                    <a:pt x="124" y="105"/>
                    <a:pt x="123" y="106"/>
                    <a:pt x="123" y="104"/>
                  </a:cubicBezTo>
                  <a:cubicBezTo>
                    <a:pt x="123" y="102"/>
                    <a:pt x="124" y="102"/>
                    <a:pt x="124" y="101"/>
                  </a:cubicBezTo>
                  <a:cubicBezTo>
                    <a:pt x="125" y="100"/>
                    <a:pt x="126" y="100"/>
                    <a:pt x="127" y="99"/>
                  </a:cubicBezTo>
                  <a:cubicBezTo>
                    <a:pt x="130" y="101"/>
                    <a:pt x="129" y="103"/>
                    <a:pt x="131" y="105"/>
                  </a:cubicBezTo>
                  <a:cubicBezTo>
                    <a:pt x="131" y="105"/>
                    <a:pt x="130" y="103"/>
                    <a:pt x="130" y="103"/>
                  </a:cubicBezTo>
                  <a:cubicBezTo>
                    <a:pt x="131" y="103"/>
                    <a:pt x="134" y="104"/>
                    <a:pt x="134" y="105"/>
                  </a:cubicBezTo>
                  <a:cubicBezTo>
                    <a:pt x="134" y="104"/>
                    <a:pt x="132" y="102"/>
                    <a:pt x="129" y="99"/>
                  </a:cubicBezTo>
                  <a:cubicBezTo>
                    <a:pt x="126" y="96"/>
                    <a:pt x="122" y="93"/>
                    <a:pt x="121" y="91"/>
                  </a:cubicBezTo>
                  <a:cubicBezTo>
                    <a:pt x="119" y="90"/>
                    <a:pt x="117" y="90"/>
                    <a:pt x="117" y="91"/>
                  </a:cubicBezTo>
                  <a:cubicBezTo>
                    <a:pt x="119" y="92"/>
                    <a:pt x="119" y="92"/>
                    <a:pt x="119" y="92"/>
                  </a:cubicBezTo>
                  <a:cubicBezTo>
                    <a:pt x="119" y="94"/>
                    <a:pt x="115" y="91"/>
                    <a:pt x="116" y="94"/>
                  </a:cubicBezTo>
                  <a:cubicBezTo>
                    <a:pt x="113" y="93"/>
                    <a:pt x="110" y="92"/>
                    <a:pt x="108" y="89"/>
                  </a:cubicBezTo>
                  <a:cubicBezTo>
                    <a:pt x="109" y="87"/>
                    <a:pt x="109" y="87"/>
                    <a:pt x="109" y="87"/>
                  </a:cubicBezTo>
                  <a:cubicBezTo>
                    <a:pt x="108" y="87"/>
                    <a:pt x="110" y="89"/>
                    <a:pt x="111" y="89"/>
                  </a:cubicBezTo>
                  <a:cubicBezTo>
                    <a:pt x="109" y="89"/>
                    <a:pt x="109" y="83"/>
                    <a:pt x="105" y="84"/>
                  </a:cubicBezTo>
                  <a:cubicBezTo>
                    <a:pt x="106" y="87"/>
                    <a:pt x="106" y="87"/>
                    <a:pt x="106" y="87"/>
                  </a:cubicBezTo>
                  <a:cubicBezTo>
                    <a:pt x="103" y="87"/>
                    <a:pt x="99" y="86"/>
                    <a:pt x="97" y="83"/>
                  </a:cubicBezTo>
                  <a:cubicBezTo>
                    <a:pt x="97" y="86"/>
                    <a:pt x="98" y="84"/>
                    <a:pt x="98" y="87"/>
                  </a:cubicBezTo>
                  <a:cubicBezTo>
                    <a:pt x="99" y="83"/>
                    <a:pt x="104" y="93"/>
                    <a:pt x="104" y="88"/>
                  </a:cubicBezTo>
                  <a:cubicBezTo>
                    <a:pt x="104" y="92"/>
                    <a:pt x="106" y="92"/>
                    <a:pt x="107" y="96"/>
                  </a:cubicBezTo>
                  <a:cubicBezTo>
                    <a:pt x="107" y="96"/>
                    <a:pt x="107" y="94"/>
                    <a:pt x="109" y="97"/>
                  </a:cubicBezTo>
                  <a:cubicBezTo>
                    <a:pt x="109" y="97"/>
                    <a:pt x="109" y="96"/>
                    <a:pt x="110" y="96"/>
                  </a:cubicBezTo>
                  <a:cubicBezTo>
                    <a:pt x="110" y="97"/>
                    <a:pt x="110" y="97"/>
                    <a:pt x="110" y="97"/>
                  </a:cubicBezTo>
                  <a:cubicBezTo>
                    <a:pt x="110" y="96"/>
                    <a:pt x="110" y="96"/>
                    <a:pt x="110" y="96"/>
                  </a:cubicBezTo>
                  <a:cubicBezTo>
                    <a:pt x="110" y="96"/>
                    <a:pt x="110" y="96"/>
                    <a:pt x="110" y="96"/>
                  </a:cubicBezTo>
                  <a:cubicBezTo>
                    <a:pt x="109" y="96"/>
                    <a:pt x="109" y="95"/>
                    <a:pt x="109" y="95"/>
                  </a:cubicBezTo>
                  <a:cubicBezTo>
                    <a:pt x="112" y="94"/>
                    <a:pt x="115" y="97"/>
                    <a:pt x="117" y="97"/>
                  </a:cubicBezTo>
                  <a:cubicBezTo>
                    <a:pt x="118" y="99"/>
                    <a:pt x="116" y="98"/>
                    <a:pt x="116" y="99"/>
                  </a:cubicBezTo>
                  <a:cubicBezTo>
                    <a:pt x="118" y="99"/>
                    <a:pt x="118" y="99"/>
                    <a:pt x="118" y="99"/>
                  </a:cubicBezTo>
                  <a:cubicBezTo>
                    <a:pt x="117" y="101"/>
                    <a:pt x="120" y="104"/>
                    <a:pt x="116" y="103"/>
                  </a:cubicBezTo>
                  <a:cubicBezTo>
                    <a:pt x="119" y="105"/>
                    <a:pt x="119" y="105"/>
                    <a:pt x="119" y="105"/>
                  </a:cubicBezTo>
                  <a:cubicBezTo>
                    <a:pt x="119" y="106"/>
                    <a:pt x="119" y="107"/>
                    <a:pt x="119" y="107"/>
                  </a:cubicBezTo>
                  <a:cubicBezTo>
                    <a:pt x="119" y="107"/>
                    <a:pt x="120" y="107"/>
                    <a:pt x="120" y="107"/>
                  </a:cubicBezTo>
                  <a:cubicBezTo>
                    <a:pt x="120" y="108"/>
                    <a:pt x="123" y="107"/>
                    <a:pt x="121" y="108"/>
                  </a:cubicBezTo>
                  <a:cubicBezTo>
                    <a:pt x="121" y="107"/>
                    <a:pt x="124" y="108"/>
                    <a:pt x="124" y="109"/>
                  </a:cubicBezTo>
                  <a:cubicBezTo>
                    <a:pt x="124" y="109"/>
                    <a:pt x="124" y="109"/>
                    <a:pt x="124" y="109"/>
                  </a:cubicBezTo>
                  <a:cubicBezTo>
                    <a:pt x="124" y="109"/>
                    <a:pt x="124" y="109"/>
                    <a:pt x="124" y="109"/>
                  </a:cubicBezTo>
                  <a:cubicBezTo>
                    <a:pt x="123" y="110"/>
                    <a:pt x="124" y="113"/>
                    <a:pt x="119" y="114"/>
                  </a:cubicBezTo>
                  <a:cubicBezTo>
                    <a:pt x="119" y="115"/>
                    <a:pt x="118" y="117"/>
                    <a:pt x="115" y="119"/>
                  </a:cubicBezTo>
                  <a:cubicBezTo>
                    <a:pt x="114" y="119"/>
                    <a:pt x="114" y="119"/>
                    <a:pt x="114" y="119"/>
                  </a:cubicBezTo>
                  <a:cubicBezTo>
                    <a:pt x="113" y="121"/>
                    <a:pt x="108" y="123"/>
                    <a:pt x="109" y="125"/>
                  </a:cubicBezTo>
                  <a:cubicBezTo>
                    <a:pt x="104" y="124"/>
                    <a:pt x="100" y="133"/>
                    <a:pt x="97" y="136"/>
                  </a:cubicBezTo>
                  <a:cubicBezTo>
                    <a:pt x="99" y="137"/>
                    <a:pt x="99" y="137"/>
                    <a:pt x="99" y="137"/>
                  </a:cubicBezTo>
                  <a:cubicBezTo>
                    <a:pt x="97" y="139"/>
                    <a:pt x="95" y="142"/>
                    <a:pt x="94" y="145"/>
                  </a:cubicBezTo>
                  <a:cubicBezTo>
                    <a:pt x="95" y="146"/>
                    <a:pt x="95" y="146"/>
                    <a:pt x="95" y="146"/>
                  </a:cubicBezTo>
                  <a:cubicBezTo>
                    <a:pt x="94" y="149"/>
                    <a:pt x="89" y="151"/>
                    <a:pt x="86" y="155"/>
                  </a:cubicBezTo>
                  <a:cubicBezTo>
                    <a:pt x="86" y="154"/>
                    <a:pt x="87" y="153"/>
                    <a:pt x="88" y="153"/>
                  </a:cubicBezTo>
                  <a:cubicBezTo>
                    <a:pt x="81" y="155"/>
                    <a:pt x="82" y="164"/>
                    <a:pt x="76" y="166"/>
                  </a:cubicBezTo>
                  <a:cubicBezTo>
                    <a:pt x="76" y="168"/>
                    <a:pt x="75" y="168"/>
                    <a:pt x="74" y="168"/>
                  </a:cubicBezTo>
                  <a:cubicBezTo>
                    <a:pt x="74" y="168"/>
                    <a:pt x="74" y="168"/>
                    <a:pt x="74" y="168"/>
                  </a:cubicBezTo>
                  <a:cubicBezTo>
                    <a:pt x="74" y="168"/>
                    <a:pt x="74" y="168"/>
                    <a:pt x="74" y="169"/>
                  </a:cubicBezTo>
                  <a:cubicBezTo>
                    <a:pt x="73" y="169"/>
                    <a:pt x="73" y="169"/>
                    <a:pt x="72" y="169"/>
                  </a:cubicBezTo>
                  <a:cubicBezTo>
                    <a:pt x="73" y="169"/>
                    <a:pt x="73" y="169"/>
                    <a:pt x="74" y="169"/>
                  </a:cubicBezTo>
                  <a:cubicBezTo>
                    <a:pt x="73" y="170"/>
                    <a:pt x="72" y="171"/>
                    <a:pt x="72" y="172"/>
                  </a:cubicBezTo>
                  <a:cubicBezTo>
                    <a:pt x="70" y="172"/>
                    <a:pt x="70" y="172"/>
                    <a:pt x="70" y="172"/>
                  </a:cubicBezTo>
                  <a:cubicBezTo>
                    <a:pt x="70" y="172"/>
                    <a:pt x="70" y="172"/>
                    <a:pt x="70" y="172"/>
                  </a:cubicBezTo>
                  <a:cubicBezTo>
                    <a:pt x="68" y="173"/>
                    <a:pt x="69" y="173"/>
                    <a:pt x="71" y="174"/>
                  </a:cubicBezTo>
                  <a:cubicBezTo>
                    <a:pt x="71" y="174"/>
                    <a:pt x="71" y="175"/>
                    <a:pt x="71" y="176"/>
                  </a:cubicBezTo>
                  <a:cubicBezTo>
                    <a:pt x="70" y="176"/>
                    <a:pt x="69" y="176"/>
                    <a:pt x="69" y="176"/>
                  </a:cubicBezTo>
                  <a:cubicBezTo>
                    <a:pt x="68" y="177"/>
                    <a:pt x="68" y="177"/>
                    <a:pt x="68" y="178"/>
                  </a:cubicBezTo>
                  <a:cubicBezTo>
                    <a:pt x="68" y="178"/>
                    <a:pt x="68" y="178"/>
                    <a:pt x="67" y="178"/>
                  </a:cubicBezTo>
                  <a:cubicBezTo>
                    <a:pt x="67" y="178"/>
                    <a:pt x="66" y="178"/>
                    <a:pt x="66" y="178"/>
                  </a:cubicBezTo>
                  <a:cubicBezTo>
                    <a:pt x="66" y="180"/>
                    <a:pt x="61" y="184"/>
                    <a:pt x="63" y="187"/>
                  </a:cubicBezTo>
                  <a:cubicBezTo>
                    <a:pt x="63" y="187"/>
                    <a:pt x="62" y="187"/>
                    <a:pt x="63" y="186"/>
                  </a:cubicBezTo>
                  <a:cubicBezTo>
                    <a:pt x="61" y="187"/>
                    <a:pt x="60" y="188"/>
                    <a:pt x="60" y="190"/>
                  </a:cubicBezTo>
                  <a:cubicBezTo>
                    <a:pt x="57" y="189"/>
                    <a:pt x="57" y="189"/>
                    <a:pt x="57" y="189"/>
                  </a:cubicBezTo>
                  <a:cubicBezTo>
                    <a:pt x="57" y="194"/>
                    <a:pt x="57" y="194"/>
                    <a:pt x="57" y="194"/>
                  </a:cubicBezTo>
                  <a:cubicBezTo>
                    <a:pt x="54" y="194"/>
                    <a:pt x="53" y="194"/>
                    <a:pt x="53" y="191"/>
                  </a:cubicBezTo>
                  <a:cubicBezTo>
                    <a:pt x="52" y="197"/>
                    <a:pt x="51" y="195"/>
                    <a:pt x="50" y="200"/>
                  </a:cubicBezTo>
                  <a:cubicBezTo>
                    <a:pt x="49" y="199"/>
                    <a:pt x="49" y="199"/>
                    <a:pt x="49" y="199"/>
                  </a:cubicBezTo>
                  <a:cubicBezTo>
                    <a:pt x="48" y="200"/>
                    <a:pt x="48" y="204"/>
                    <a:pt x="46" y="203"/>
                  </a:cubicBezTo>
                  <a:cubicBezTo>
                    <a:pt x="43" y="204"/>
                    <a:pt x="39" y="209"/>
                    <a:pt x="33" y="214"/>
                  </a:cubicBezTo>
                  <a:cubicBezTo>
                    <a:pt x="28" y="219"/>
                    <a:pt x="22" y="225"/>
                    <a:pt x="14" y="230"/>
                  </a:cubicBezTo>
                  <a:cubicBezTo>
                    <a:pt x="20" y="228"/>
                    <a:pt x="18" y="230"/>
                    <a:pt x="15" y="231"/>
                  </a:cubicBezTo>
                  <a:cubicBezTo>
                    <a:pt x="12" y="233"/>
                    <a:pt x="9" y="235"/>
                    <a:pt x="13" y="234"/>
                  </a:cubicBezTo>
                  <a:cubicBezTo>
                    <a:pt x="10" y="236"/>
                    <a:pt x="7" y="238"/>
                    <a:pt x="7" y="237"/>
                  </a:cubicBezTo>
                  <a:cubicBezTo>
                    <a:pt x="5" y="239"/>
                    <a:pt x="3" y="241"/>
                    <a:pt x="0" y="243"/>
                  </a:cubicBezTo>
                  <a:cubicBezTo>
                    <a:pt x="3" y="243"/>
                    <a:pt x="5" y="243"/>
                    <a:pt x="11" y="241"/>
                  </a:cubicBezTo>
                  <a:cubicBezTo>
                    <a:pt x="10" y="242"/>
                    <a:pt x="6" y="243"/>
                    <a:pt x="6" y="244"/>
                  </a:cubicBezTo>
                  <a:cubicBezTo>
                    <a:pt x="7" y="243"/>
                    <a:pt x="10" y="243"/>
                    <a:pt x="10" y="243"/>
                  </a:cubicBezTo>
                  <a:cubicBezTo>
                    <a:pt x="9" y="244"/>
                    <a:pt x="7" y="244"/>
                    <a:pt x="4" y="245"/>
                  </a:cubicBezTo>
                  <a:cubicBezTo>
                    <a:pt x="13" y="245"/>
                    <a:pt x="20" y="241"/>
                    <a:pt x="26" y="238"/>
                  </a:cubicBezTo>
                  <a:cubicBezTo>
                    <a:pt x="26" y="239"/>
                    <a:pt x="29" y="239"/>
                    <a:pt x="34" y="237"/>
                  </a:cubicBezTo>
                  <a:cubicBezTo>
                    <a:pt x="34" y="238"/>
                    <a:pt x="34" y="239"/>
                    <a:pt x="29" y="240"/>
                  </a:cubicBezTo>
                  <a:cubicBezTo>
                    <a:pt x="31" y="240"/>
                    <a:pt x="34" y="240"/>
                    <a:pt x="37" y="240"/>
                  </a:cubicBezTo>
                  <a:cubicBezTo>
                    <a:pt x="41" y="240"/>
                    <a:pt x="44" y="240"/>
                    <a:pt x="45" y="239"/>
                  </a:cubicBezTo>
                  <a:cubicBezTo>
                    <a:pt x="45" y="239"/>
                    <a:pt x="48" y="239"/>
                    <a:pt x="49" y="239"/>
                  </a:cubicBezTo>
                  <a:cubicBezTo>
                    <a:pt x="54" y="239"/>
                    <a:pt x="54" y="239"/>
                    <a:pt x="59" y="239"/>
                  </a:cubicBezTo>
                  <a:cubicBezTo>
                    <a:pt x="58" y="238"/>
                    <a:pt x="58" y="238"/>
                    <a:pt x="58" y="238"/>
                  </a:cubicBezTo>
                  <a:cubicBezTo>
                    <a:pt x="60" y="235"/>
                    <a:pt x="62" y="238"/>
                    <a:pt x="65" y="237"/>
                  </a:cubicBezTo>
                  <a:cubicBezTo>
                    <a:pt x="65" y="238"/>
                    <a:pt x="65" y="238"/>
                    <a:pt x="65" y="238"/>
                  </a:cubicBezTo>
                  <a:cubicBezTo>
                    <a:pt x="68" y="239"/>
                    <a:pt x="69" y="238"/>
                    <a:pt x="70" y="238"/>
                  </a:cubicBezTo>
                  <a:cubicBezTo>
                    <a:pt x="71" y="238"/>
                    <a:pt x="71" y="238"/>
                    <a:pt x="76" y="239"/>
                  </a:cubicBezTo>
                  <a:cubicBezTo>
                    <a:pt x="75" y="237"/>
                    <a:pt x="75" y="237"/>
                    <a:pt x="75" y="237"/>
                  </a:cubicBezTo>
                  <a:cubicBezTo>
                    <a:pt x="75" y="235"/>
                    <a:pt x="76" y="235"/>
                    <a:pt x="78" y="236"/>
                  </a:cubicBezTo>
                  <a:cubicBezTo>
                    <a:pt x="79" y="235"/>
                    <a:pt x="83" y="233"/>
                    <a:pt x="84" y="230"/>
                  </a:cubicBezTo>
                  <a:cubicBezTo>
                    <a:pt x="83" y="231"/>
                    <a:pt x="83" y="231"/>
                    <a:pt x="83" y="231"/>
                  </a:cubicBezTo>
                  <a:cubicBezTo>
                    <a:pt x="83" y="230"/>
                    <a:pt x="83" y="230"/>
                    <a:pt x="84" y="229"/>
                  </a:cubicBezTo>
                  <a:cubicBezTo>
                    <a:pt x="85" y="229"/>
                    <a:pt x="86" y="229"/>
                    <a:pt x="87" y="229"/>
                  </a:cubicBezTo>
                  <a:cubicBezTo>
                    <a:pt x="89" y="228"/>
                    <a:pt x="92" y="228"/>
                    <a:pt x="93" y="228"/>
                  </a:cubicBezTo>
                  <a:cubicBezTo>
                    <a:pt x="93" y="227"/>
                    <a:pt x="93" y="229"/>
                    <a:pt x="92" y="229"/>
                  </a:cubicBezTo>
                  <a:cubicBezTo>
                    <a:pt x="98" y="226"/>
                    <a:pt x="91" y="227"/>
                    <a:pt x="93" y="223"/>
                  </a:cubicBezTo>
                  <a:cubicBezTo>
                    <a:pt x="94" y="224"/>
                    <a:pt x="95" y="226"/>
                    <a:pt x="97" y="224"/>
                  </a:cubicBezTo>
                  <a:cubicBezTo>
                    <a:pt x="99" y="224"/>
                    <a:pt x="98" y="215"/>
                    <a:pt x="103" y="213"/>
                  </a:cubicBezTo>
                  <a:cubicBezTo>
                    <a:pt x="101" y="213"/>
                    <a:pt x="100" y="213"/>
                    <a:pt x="100" y="211"/>
                  </a:cubicBezTo>
                  <a:cubicBezTo>
                    <a:pt x="102" y="209"/>
                    <a:pt x="108" y="207"/>
                    <a:pt x="107" y="203"/>
                  </a:cubicBezTo>
                  <a:cubicBezTo>
                    <a:pt x="108" y="203"/>
                    <a:pt x="108" y="203"/>
                    <a:pt x="108" y="203"/>
                  </a:cubicBezTo>
                  <a:cubicBezTo>
                    <a:pt x="109" y="201"/>
                    <a:pt x="112" y="196"/>
                    <a:pt x="111" y="194"/>
                  </a:cubicBezTo>
                  <a:cubicBezTo>
                    <a:pt x="118" y="196"/>
                    <a:pt x="117" y="181"/>
                    <a:pt x="122" y="184"/>
                  </a:cubicBezTo>
                  <a:cubicBezTo>
                    <a:pt x="126" y="179"/>
                    <a:pt x="126" y="179"/>
                    <a:pt x="126" y="179"/>
                  </a:cubicBezTo>
                  <a:cubicBezTo>
                    <a:pt x="126" y="179"/>
                    <a:pt x="126" y="179"/>
                    <a:pt x="126" y="179"/>
                  </a:cubicBezTo>
                  <a:cubicBezTo>
                    <a:pt x="129" y="176"/>
                    <a:pt x="129" y="173"/>
                    <a:pt x="128" y="171"/>
                  </a:cubicBezTo>
                  <a:cubicBezTo>
                    <a:pt x="129" y="171"/>
                    <a:pt x="129" y="172"/>
                    <a:pt x="130" y="172"/>
                  </a:cubicBezTo>
                  <a:cubicBezTo>
                    <a:pt x="135" y="167"/>
                    <a:pt x="135" y="167"/>
                    <a:pt x="136" y="160"/>
                  </a:cubicBezTo>
                  <a:cubicBezTo>
                    <a:pt x="137" y="161"/>
                    <a:pt x="137" y="161"/>
                    <a:pt x="137" y="161"/>
                  </a:cubicBezTo>
                  <a:cubicBezTo>
                    <a:pt x="137" y="159"/>
                    <a:pt x="146" y="155"/>
                    <a:pt x="148" y="149"/>
                  </a:cubicBezTo>
                  <a:cubicBezTo>
                    <a:pt x="148" y="149"/>
                    <a:pt x="148" y="149"/>
                    <a:pt x="148" y="150"/>
                  </a:cubicBezTo>
                  <a:cubicBezTo>
                    <a:pt x="150" y="143"/>
                    <a:pt x="163" y="139"/>
                    <a:pt x="158" y="133"/>
                  </a:cubicBezTo>
                  <a:cubicBezTo>
                    <a:pt x="160" y="128"/>
                    <a:pt x="160" y="128"/>
                    <a:pt x="160" y="128"/>
                  </a:cubicBezTo>
                  <a:cubicBezTo>
                    <a:pt x="156" y="132"/>
                    <a:pt x="158" y="125"/>
                    <a:pt x="155" y="127"/>
                  </a:cubicBezTo>
                  <a:cubicBezTo>
                    <a:pt x="156" y="124"/>
                    <a:pt x="161" y="123"/>
                    <a:pt x="159" y="125"/>
                  </a:cubicBezTo>
                  <a:cubicBezTo>
                    <a:pt x="159" y="126"/>
                    <a:pt x="159" y="126"/>
                    <a:pt x="159" y="126"/>
                  </a:cubicBezTo>
                  <a:cubicBezTo>
                    <a:pt x="161" y="129"/>
                    <a:pt x="164" y="120"/>
                    <a:pt x="166" y="122"/>
                  </a:cubicBezTo>
                  <a:cubicBezTo>
                    <a:pt x="167" y="120"/>
                    <a:pt x="168" y="119"/>
                    <a:pt x="169" y="118"/>
                  </a:cubicBezTo>
                  <a:cubicBezTo>
                    <a:pt x="173" y="113"/>
                    <a:pt x="173" y="113"/>
                    <a:pt x="173" y="113"/>
                  </a:cubicBezTo>
                  <a:cubicBezTo>
                    <a:pt x="176" y="109"/>
                    <a:pt x="179" y="105"/>
                    <a:pt x="182" y="102"/>
                  </a:cubicBezTo>
                  <a:cubicBezTo>
                    <a:pt x="179" y="99"/>
                    <a:pt x="177" y="96"/>
                    <a:pt x="174" y="93"/>
                  </a:cubicBezTo>
                  <a:cubicBezTo>
                    <a:pt x="171" y="90"/>
                    <a:pt x="167" y="87"/>
                    <a:pt x="166" y="85"/>
                  </a:cubicBezTo>
                  <a:cubicBezTo>
                    <a:pt x="165" y="88"/>
                    <a:pt x="165" y="88"/>
                    <a:pt x="165" y="88"/>
                  </a:cubicBezTo>
                  <a:cubicBezTo>
                    <a:pt x="162" y="85"/>
                    <a:pt x="162" y="85"/>
                    <a:pt x="162" y="85"/>
                  </a:cubicBezTo>
                  <a:cubicBezTo>
                    <a:pt x="162" y="84"/>
                    <a:pt x="163" y="83"/>
                    <a:pt x="165" y="85"/>
                  </a:cubicBezTo>
                  <a:cubicBezTo>
                    <a:pt x="165" y="83"/>
                    <a:pt x="160" y="83"/>
                    <a:pt x="160" y="83"/>
                  </a:cubicBezTo>
                  <a:cubicBezTo>
                    <a:pt x="156" y="78"/>
                    <a:pt x="164" y="82"/>
                    <a:pt x="162" y="81"/>
                  </a:cubicBezTo>
                  <a:cubicBezTo>
                    <a:pt x="161" y="79"/>
                    <a:pt x="161" y="79"/>
                    <a:pt x="161" y="79"/>
                  </a:cubicBezTo>
                  <a:cubicBezTo>
                    <a:pt x="161" y="80"/>
                    <a:pt x="161" y="80"/>
                    <a:pt x="161" y="80"/>
                  </a:cubicBezTo>
                  <a:cubicBezTo>
                    <a:pt x="159" y="80"/>
                    <a:pt x="158" y="80"/>
                    <a:pt x="155" y="78"/>
                  </a:cubicBezTo>
                  <a:cubicBezTo>
                    <a:pt x="154" y="76"/>
                    <a:pt x="156" y="76"/>
                    <a:pt x="155" y="75"/>
                  </a:cubicBezTo>
                  <a:cubicBezTo>
                    <a:pt x="155" y="75"/>
                    <a:pt x="155" y="75"/>
                    <a:pt x="154" y="74"/>
                  </a:cubicBezTo>
                  <a:cubicBezTo>
                    <a:pt x="151" y="71"/>
                    <a:pt x="151" y="71"/>
                    <a:pt x="151" y="71"/>
                  </a:cubicBezTo>
                  <a:cubicBezTo>
                    <a:pt x="150" y="74"/>
                    <a:pt x="150" y="74"/>
                    <a:pt x="150" y="74"/>
                  </a:cubicBezTo>
                  <a:cubicBezTo>
                    <a:pt x="148" y="73"/>
                    <a:pt x="147" y="70"/>
                    <a:pt x="147" y="74"/>
                  </a:cubicBezTo>
                  <a:cubicBezTo>
                    <a:pt x="147" y="69"/>
                    <a:pt x="134" y="60"/>
                    <a:pt x="134" y="58"/>
                  </a:cubicBezTo>
                  <a:cubicBezTo>
                    <a:pt x="130" y="57"/>
                    <a:pt x="128" y="55"/>
                    <a:pt x="125" y="52"/>
                  </a:cubicBezTo>
                  <a:cubicBezTo>
                    <a:pt x="126" y="53"/>
                    <a:pt x="124" y="55"/>
                    <a:pt x="122" y="53"/>
                  </a:cubicBezTo>
                  <a:cubicBezTo>
                    <a:pt x="127" y="50"/>
                    <a:pt x="119" y="47"/>
                    <a:pt x="120" y="42"/>
                  </a:cubicBezTo>
                  <a:cubicBezTo>
                    <a:pt x="120" y="46"/>
                    <a:pt x="113" y="37"/>
                    <a:pt x="113" y="42"/>
                  </a:cubicBezTo>
                  <a:cubicBezTo>
                    <a:pt x="111" y="40"/>
                    <a:pt x="114" y="40"/>
                    <a:pt x="113" y="38"/>
                  </a:cubicBezTo>
                  <a:cubicBezTo>
                    <a:pt x="107" y="35"/>
                    <a:pt x="104" y="27"/>
                    <a:pt x="97" y="22"/>
                  </a:cubicBezTo>
                  <a:cubicBezTo>
                    <a:pt x="97" y="23"/>
                    <a:pt x="97" y="24"/>
                    <a:pt x="95" y="24"/>
                  </a:cubicBezTo>
                  <a:cubicBezTo>
                    <a:pt x="94" y="18"/>
                    <a:pt x="94" y="18"/>
                    <a:pt x="94" y="18"/>
                  </a:cubicBezTo>
                  <a:cubicBezTo>
                    <a:pt x="93" y="18"/>
                    <a:pt x="90" y="20"/>
                    <a:pt x="90" y="17"/>
                  </a:cubicBezTo>
                  <a:cubicBezTo>
                    <a:pt x="90" y="17"/>
                    <a:pt x="90" y="18"/>
                    <a:pt x="89" y="18"/>
                  </a:cubicBezTo>
                  <a:cubicBezTo>
                    <a:pt x="87" y="15"/>
                    <a:pt x="85" y="13"/>
                    <a:pt x="83" y="11"/>
                  </a:cubicBezTo>
                  <a:cubicBezTo>
                    <a:pt x="81" y="9"/>
                    <a:pt x="81" y="9"/>
                    <a:pt x="81" y="9"/>
                  </a:cubicBezTo>
                  <a:cubicBezTo>
                    <a:pt x="79" y="7"/>
                    <a:pt x="79" y="7"/>
                    <a:pt x="79" y="7"/>
                  </a:cubicBezTo>
                  <a:cubicBezTo>
                    <a:pt x="74" y="3"/>
                    <a:pt x="74" y="3"/>
                    <a:pt x="74" y="3"/>
                  </a:cubicBezTo>
                  <a:cubicBezTo>
                    <a:pt x="64" y="3"/>
                    <a:pt x="64" y="3"/>
                    <a:pt x="64" y="3"/>
                  </a:cubicBezTo>
                  <a:cubicBezTo>
                    <a:pt x="61" y="3"/>
                    <a:pt x="59" y="3"/>
                    <a:pt x="56" y="3"/>
                  </a:cubicBezTo>
                  <a:cubicBezTo>
                    <a:pt x="51" y="3"/>
                    <a:pt x="46" y="2"/>
                    <a:pt x="42" y="0"/>
                  </a:cubicBezTo>
                  <a:cubicBezTo>
                    <a:pt x="44" y="1"/>
                    <a:pt x="42" y="1"/>
                    <a:pt x="41" y="1"/>
                  </a:cubicBezTo>
                  <a:cubicBezTo>
                    <a:pt x="42" y="2"/>
                    <a:pt x="41" y="3"/>
                    <a:pt x="41" y="4"/>
                  </a:cubicBezTo>
                  <a:cubicBezTo>
                    <a:pt x="34" y="1"/>
                    <a:pt x="34" y="1"/>
                    <a:pt x="34" y="1"/>
                  </a:cubicBezTo>
                  <a:cubicBezTo>
                    <a:pt x="33" y="4"/>
                    <a:pt x="27" y="2"/>
                    <a:pt x="26" y="4"/>
                  </a:cubicBezTo>
                  <a:cubicBezTo>
                    <a:pt x="28" y="4"/>
                    <a:pt x="28" y="4"/>
                    <a:pt x="28" y="4"/>
                  </a:cubicBezTo>
                  <a:cubicBezTo>
                    <a:pt x="26" y="7"/>
                    <a:pt x="32" y="10"/>
                    <a:pt x="32" y="14"/>
                  </a:cubicBezTo>
                  <a:cubicBezTo>
                    <a:pt x="35" y="11"/>
                    <a:pt x="40" y="19"/>
                    <a:pt x="45" y="14"/>
                  </a:cubicBezTo>
                  <a:cubicBezTo>
                    <a:pt x="47" y="15"/>
                    <a:pt x="44" y="16"/>
                    <a:pt x="45" y="16"/>
                  </a:cubicBezTo>
                  <a:cubicBezTo>
                    <a:pt x="46" y="15"/>
                    <a:pt x="48" y="14"/>
                    <a:pt x="51" y="15"/>
                  </a:cubicBezTo>
                  <a:cubicBezTo>
                    <a:pt x="51" y="16"/>
                    <a:pt x="51" y="16"/>
                    <a:pt x="51" y="16"/>
                  </a:cubicBezTo>
                  <a:cubicBezTo>
                    <a:pt x="55" y="15"/>
                    <a:pt x="58" y="16"/>
                    <a:pt x="61" y="16"/>
                  </a:cubicBezTo>
                  <a:cubicBezTo>
                    <a:pt x="62" y="16"/>
                    <a:pt x="64" y="17"/>
                    <a:pt x="65" y="17"/>
                  </a:cubicBezTo>
                  <a:cubicBezTo>
                    <a:pt x="66" y="17"/>
                    <a:pt x="67" y="18"/>
                    <a:pt x="68" y="18"/>
                  </a:cubicBezTo>
                  <a:cubicBezTo>
                    <a:pt x="68" y="18"/>
                    <a:pt x="68" y="18"/>
                    <a:pt x="68" y="18"/>
                  </a:cubicBezTo>
                  <a:cubicBezTo>
                    <a:pt x="68" y="18"/>
                    <a:pt x="68" y="18"/>
                    <a:pt x="68" y="17"/>
                  </a:cubicBezTo>
                  <a:cubicBezTo>
                    <a:pt x="68" y="17"/>
                    <a:pt x="68" y="16"/>
                    <a:pt x="68" y="16"/>
                  </a:cubicBezTo>
                  <a:cubicBezTo>
                    <a:pt x="69" y="17"/>
                    <a:pt x="69" y="18"/>
                    <a:pt x="69" y="18"/>
                  </a:cubicBezTo>
                  <a:cubicBezTo>
                    <a:pt x="71" y="17"/>
                    <a:pt x="69" y="17"/>
                    <a:pt x="69" y="16"/>
                  </a:cubicBezTo>
                  <a:cubicBezTo>
                    <a:pt x="68" y="15"/>
                    <a:pt x="68" y="15"/>
                    <a:pt x="69" y="14"/>
                  </a:cubicBezTo>
                  <a:cubicBezTo>
                    <a:pt x="69" y="14"/>
                    <a:pt x="69" y="14"/>
                    <a:pt x="69" y="14"/>
                  </a:cubicBezTo>
                  <a:cubicBezTo>
                    <a:pt x="69" y="15"/>
                    <a:pt x="69" y="16"/>
                    <a:pt x="70" y="17"/>
                  </a:cubicBezTo>
                  <a:cubicBezTo>
                    <a:pt x="70" y="17"/>
                    <a:pt x="70" y="18"/>
                    <a:pt x="71" y="18"/>
                  </a:cubicBezTo>
                  <a:cubicBezTo>
                    <a:pt x="71" y="19"/>
                    <a:pt x="72" y="19"/>
                    <a:pt x="72" y="20"/>
                  </a:cubicBezTo>
                  <a:cubicBezTo>
                    <a:pt x="75" y="22"/>
                    <a:pt x="77" y="25"/>
                    <a:pt x="76" y="27"/>
                  </a:cubicBezTo>
                  <a:cubicBezTo>
                    <a:pt x="79" y="29"/>
                    <a:pt x="77" y="25"/>
                    <a:pt x="79" y="27"/>
                  </a:cubicBezTo>
                  <a:cubicBezTo>
                    <a:pt x="79" y="28"/>
                    <a:pt x="79" y="28"/>
                    <a:pt x="79" y="28"/>
                  </a:cubicBezTo>
                  <a:cubicBezTo>
                    <a:pt x="81" y="27"/>
                    <a:pt x="81" y="27"/>
                    <a:pt x="81" y="27"/>
                  </a:cubicBezTo>
                  <a:cubicBezTo>
                    <a:pt x="82" y="29"/>
                    <a:pt x="82" y="31"/>
                    <a:pt x="81" y="32"/>
                  </a:cubicBezTo>
                  <a:cubicBezTo>
                    <a:pt x="81" y="31"/>
                    <a:pt x="80" y="31"/>
                    <a:pt x="80" y="31"/>
                  </a:cubicBezTo>
                  <a:cubicBezTo>
                    <a:pt x="81" y="33"/>
                    <a:pt x="85" y="35"/>
                    <a:pt x="86" y="36"/>
                  </a:cubicBezTo>
                  <a:cubicBezTo>
                    <a:pt x="84" y="34"/>
                    <a:pt x="84" y="34"/>
                    <a:pt x="84" y="34"/>
                  </a:cubicBezTo>
                  <a:cubicBezTo>
                    <a:pt x="91" y="38"/>
                    <a:pt x="97" y="47"/>
                    <a:pt x="105" y="50"/>
                  </a:cubicBezTo>
                  <a:cubicBezTo>
                    <a:pt x="105" y="49"/>
                    <a:pt x="105" y="49"/>
                    <a:pt x="105" y="49"/>
                  </a:cubicBezTo>
                  <a:cubicBezTo>
                    <a:pt x="111" y="52"/>
                    <a:pt x="108" y="53"/>
                    <a:pt x="114" y="57"/>
                  </a:cubicBezTo>
                  <a:cubicBezTo>
                    <a:pt x="113" y="57"/>
                    <a:pt x="113" y="57"/>
                    <a:pt x="113" y="57"/>
                  </a:cubicBezTo>
                  <a:cubicBezTo>
                    <a:pt x="115" y="58"/>
                    <a:pt x="117" y="59"/>
                    <a:pt x="118" y="60"/>
                  </a:cubicBezTo>
                  <a:cubicBezTo>
                    <a:pt x="116" y="59"/>
                    <a:pt x="119" y="64"/>
                    <a:pt x="116" y="63"/>
                  </a:cubicBezTo>
                  <a:cubicBezTo>
                    <a:pt x="123" y="66"/>
                    <a:pt x="120" y="64"/>
                    <a:pt x="125" y="65"/>
                  </a:cubicBezTo>
                  <a:cubicBezTo>
                    <a:pt x="125" y="66"/>
                    <a:pt x="125" y="66"/>
                    <a:pt x="125" y="66"/>
                  </a:cubicBezTo>
                  <a:cubicBezTo>
                    <a:pt x="127" y="67"/>
                    <a:pt x="128" y="66"/>
                    <a:pt x="130" y="68"/>
                  </a:cubicBezTo>
                  <a:cubicBezTo>
                    <a:pt x="128" y="67"/>
                    <a:pt x="130" y="71"/>
                    <a:pt x="127" y="70"/>
                  </a:cubicBezTo>
                  <a:cubicBezTo>
                    <a:pt x="130" y="78"/>
                    <a:pt x="137" y="75"/>
                    <a:pt x="136" y="81"/>
                  </a:cubicBezTo>
                  <a:cubicBezTo>
                    <a:pt x="141" y="80"/>
                    <a:pt x="133" y="75"/>
                    <a:pt x="135" y="76"/>
                  </a:cubicBezTo>
                  <a:cubicBezTo>
                    <a:pt x="135" y="74"/>
                    <a:pt x="139" y="75"/>
                    <a:pt x="141" y="77"/>
                  </a:cubicBezTo>
                  <a:cubicBezTo>
                    <a:pt x="142" y="79"/>
                    <a:pt x="140" y="83"/>
                    <a:pt x="144" y="87"/>
                  </a:cubicBezTo>
                  <a:cubicBezTo>
                    <a:pt x="144" y="87"/>
                    <a:pt x="144" y="87"/>
                    <a:pt x="143" y="87"/>
                  </a:cubicBezTo>
                  <a:cubicBezTo>
                    <a:pt x="144" y="89"/>
                    <a:pt x="147" y="88"/>
                    <a:pt x="148" y="92"/>
                  </a:cubicBezTo>
                  <a:cubicBezTo>
                    <a:pt x="151" y="91"/>
                    <a:pt x="150" y="94"/>
                    <a:pt x="153" y="92"/>
                  </a:cubicBezTo>
                  <a:cubicBezTo>
                    <a:pt x="148" y="89"/>
                    <a:pt x="148" y="89"/>
                    <a:pt x="148" y="89"/>
                  </a:cubicBezTo>
                  <a:cubicBezTo>
                    <a:pt x="151" y="90"/>
                    <a:pt x="156" y="89"/>
                    <a:pt x="158" y="94"/>
                  </a:cubicBezTo>
                  <a:cubicBezTo>
                    <a:pt x="157" y="94"/>
                    <a:pt x="156" y="94"/>
                    <a:pt x="155" y="94"/>
                  </a:cubicBezTo>
                  <a:cubicBezTo>
                    <a:pt x="155" y="95"/>
                    <a:pt x="157" y="95"/>
                    <a:pt x="158" y="97"/>
                  </a:cubicBezTo>
                  <a:cubicBezTo>
                    <a:pt x="155" y="99"/>
                    <a:pt x="152" y="93"/>
                    <a:pt x="149" y="93"/>
                  </a:cubicBezTo>
                  <a:cubicBezTo>
                    <a:pt x="149" y="95"/>
                    <a:pt x="155" y="95"/>
                    <a:pt x="151" y="96"/>
                  </a:cubicBezTo>
                  <a:cubicBezTo>
                    <a:pt x="153" y="96"/>
                    <a:pt x="154" y="97"/>
                    <a:pt x="155" y="98"/>
                  </a:cubicBezTo>
                  <a:cubicBezTo>
                    <a:pt x="156" y="98"/>
                    <a:pt x="156" y="99"/>
                    <a:pt x="156" y="99"/>
                  </a:cubicBezTo>
                  <a:cubicBezTo>
                    <a:pt x="156" y="99"/>
                    <a:pt x="157" y="100"/>
                    <a:pt x="157" y="100"/>
                  </a:cubicBezTo>
                  <a:cubicBezTo>
                    <a:pt x="157" y="100"/>
                    <a:pt x="158" y="100"/>
                    <a:pt x="159" y="100"/>
                  </a:cubicBezTo>
                  <a:cubicBezTo>
                    <a:pt x="157" y="101"/>
                    <a:pt x="157" y="101"/>
                    <a:pt x="157" y="101"/>
                  </a:cubicBezTo>
                  <a:cubicBezTo>
                    <a:pt x="157" y="101"/>
                    <a:pt x="159" y="101"/>
                    <a:pt x="159" y="101"/>
                  </a:cubicBezTo>
                  <a:cubicBezTo>
                    <a:pt x="159" y="101"/>
                    <a:pt x="156" y="102"/>
                    <a:pt x="156" y="102"/>
                  </a:cubicBezTo>
                  <a:cubicBezTo>
                    <a:pt x="158" y="102"/>
                    <a:pt x="158" y="102"/>
                    <a:pt x="157" y="103"/>
                  </a:cubicBezTo>
                  <a:cubicBezTo>
                    <a:pt x="157" y="103"/>
                    <a:pt x="157" y="104"/>
                    <a:pt x="158" y="104"/>
                  </a:cubicBezTo>
                  <a:cubicBezTo>
                    <a:pt x="157" y="103"/>
                    <a:pt x="157" y="103"/>
                    <a:pt x="158" y="103"/>
                  </a:cubicBezTo>
                  <a:cubicBezTo>
                    <a:pt x="159" y="103"/>
                    <a:pt x="160" y="103"/>
                    <a:pt x="161" y="102"/>
                  </a:cubicBezTo>
                  <a:cubicBezTo>
                    <a:pt x="163" y="103"/>
                    <a:pt x="163" y="103"/>
                    <a:pt x="163" y="104"/>
                  </a:cubicBezTo>
                  <a:cubicBezTo>
                    <a:pt x="160" y="105"/>
                    <a:pt x="156" y="105"/>
                    <a:pt x="156" y="106"/>
                  </a:cubicBezTo>
                  <a:cubicBezTo>
                    <a:pt x="156" y="106"/>
                    <a:pt x="158" y="105"/>
                    <a:pt x="159" y="106"/>
                  </a:cubicBezTo>
                  <a:cubicBezTo>
                    <a:pt x="158" y="106"/>
                    <a:pt x="156" y="107"/>
                    <a:pt x="155" y="106"/>
                  </a:cubicBezTo>
                  <a:cubicBezTo>
                    <a:pt x="155" y="107"/>
                    <a:pt x="156" y="107"/>
                    <a:pt x="156" y="107"/>
                  </a:cubicBezTo>
                  <a:cubicBezTo>
                    <a:pt x="157" y="108"/>
                    <a:pt x="158" y="108"/>
                    <a:pt x="158" y="108"/>
                  </a:cubicBezTo>
                  <a:cubicBezTo>
                    <a:pt x="157" y="108"/>
                    <a:pt x="157" y="108"/>
                    <a:pt x="157" y="108"/>
                  </a:cubicBezTo>
                  <a:cubicBezTo>
                    <a:pt x="157" y="108"/>
                    <a:pt x="157" y="109"/>
                    <a:pt x="157" y="109"/>
                  </a:cubicBezTo>
                  <a:cubicBezTo>
                    <a:pt x="157" y="110"/>
                    <a:pt x="157" y="112"/>
                    <a:pt x="157" y="113"/>
                  </a:cubicBezTo>
                  <a:cubicBezTo>
                    <a:pt x="155" y="112"/>
                    <a:pt x="155" y="112"/>
                    <a:pt x="155" y="112"/>
                  </a:cubicBezTo>
                  <a:cubicBezTo>
                    <a:pt x="150" y="116"/>
                    <a:pt x="157" y="116"/>
                    <a:pt x="152" y="120"/>
                  </a:cubicBezTo>
                  <a:cubicBezTo>
                    <a:pt x="152" y="116"/>
                    <a:pt x="152" y="116"/>
                    <a:pt x="152" y="116"/>
                  </a:cubicBezTo>
                  <a:cubicBezTo>
                    <a:pt x="150" y="119"/>
                    <a:pt x="150" y="119"/>
                    <a:pt x="150" y="119"/>
                  </a:cubicBezTo>
                  <a:cubicBezTo>
                    <a:pt x="149" y="117"/>
                    <a:pt x="149" y="117"/>
                    <a:pt x="149" y="117"/>
                  </a:cubicBezTo>
                  <a:cubicBezTo>
                    <a:pt x="148" y="121"/>
                    <a:pt x="147" y="121"/>
                    <a:pt x="145" y="124"/>
                  </a:cubicBezTo>
                  <a:cubicBezTo>
                    <a:pt x="147" y="124"/>
                    <a:pt x="148" y="126"/>
                    <a:pt x="146" y="128"/>
                  </a:cubicBezTo>
                  <a:cubicBezTo>
                    <a:pt x="144" y="129"/>
                    <a:pt x="145" y="126"/>
                    <a:pt x="143" y="130"/>
                  </a:cubicBezTo>
                  <a:cubicBezTo>
                    <a:pt x="142" y="128"/>
                    <a:pt x="142" y="127"/>
                    <a:pt x="144" y="126"/>
                  </a:cubicBezTo>
                  <a:cubicBezTo>
                    <a:pt x="144" y="126"/>
                    <a:pt x="144" y="125"/>
                    <a:pt x="144" y="124"/>
                  </a:cubicBezTo>
                  <a:cubicBezTo>
                    <a:pt x="141" y="125"/>
                    <a:pt x="140" y="128"/>
                    <a:pt x="139" y="130"/>
                  </a:cubicBezTo>
                  <a:cubicBezTo>
                    <a:pt x="140" y="129"/>
                    <a:pt x="140" y="129"/>
                    <a:pt x="141" y="129"/>
                  </a:cubicBezTo>
                  <a:cubicBezTo>
                    <a:pt x="139" y="135"/>
                    <a:pt x="139" y="135"/>
                    <a:pt x="139" y="135"/>
                  </a:cubicBezTo>
                  <a:cubicBezTo>
                    <a:pt x="138" y="135"/>
                    <a:pt x="138" y="134"/>
                    <a:pt x="138" y="134"/>
                  </a:cubicBezTo>
                  <a:cubicBezTo>
                    <a:pt x="137" y="135"/>
                    <a:pt x="138" y="136"/>
                    <a:pt x="137" y="137"/>
                  </a:cubicBezTo>
                  <a:cubicBezTo>
                    <a:pt x="136" y="136"/>
                    <a:pt x="134" y="135"/>
                    <a:pt x="135" y="133"/>
                  </a:cubicBezTo>
                  <a:cubicBezTo>
                    <a:pt x="133" y="138"/>
                    <a:pt x="133" y="138"/>
                    <a:pt x="133" y="138"/>
                  </a:cubicBezTo>
                  <a:cubicBezTo>
                    <a:pt x="132" y="138"/>
                    <a:pt x="130" y="140"/>
                    <a:pt x="130" y="139"/>
                  </a:cubicBezTo>
                  <a:cubicBezTo>
                    <a:pt x="127" y="141"/>
                    <a:pt x="128" y="147"/>
                    <a:pt x="124" y="149"/>
                  </a:cubicBezTo>
                  <a:cubicBezTo>
                    <a:pt x="125" y="150"/>
                    <a:pt x="124" y="150"/>
                    <a:pt x="124" y="151"/>
                  </a:cubicBezTo>
                  <a:cubicBezTo>
                    <a:pt x="122" y="154"/>
                    <a:pt x="118" y="156"/>
                    <a:pt x="117" y="161"/>
                  </a:cubicBezTo>
                  <a:cubicBezTo>
                    <a:pt x="113" y="161"/>
                    <a:pt x="113" y="161"/>
                    <a:pt x="113" y="161"/>
                  </a:cubicBezTo>
                  <a:cubicBezTo>
                    <a:pt x="111" y="165"/>
                    <a:pt x="118" y="160"/>
                    <a:pt x="115" y="166"/>
                  </a:cubicBezTo>
                  <a:cubicBezTo>
                    <a:pt x="113" y="170"/>
                    <a:pt x="112" y="166"/>
                    <a:pt x="111" y="167"/>
                  </a:cubicBezTo>
                  <a:cubicBezTo>
                    <a:pt x="111" y="169"/>
                    <a:pt x="111" y="174"/>
                    <a:pt x="107" y="176"/>
                  </a:cubicBezTo>
                  <a:cubicBezTo>
                    <a:pt x="107" y="174"/>
                    <a:pt x="108" y="174"/>
                    <a:pt x="109" y="173"/>
                  </a:cubicBezTo>
                  <a:close/>
                  <a:moveTo>
                    <a:pt x="83" y="210"/>
                  </a:moveTo>
                  <a:cubicBezTo>
                    <a:pt x="83" y="209"/>
                    <a:pt x="83" y="207"/>
                    <a:pt x="84" y="207"/>
                  </a:cubicBezTo>
                  <a:cubicBezTo>
                    <a:pt x="86" y="209"/>
                    <a:pt x="84" y="209"/>
                    <a:pt x="83" y="210"/>
                  </a:cubicBezTo>
                  <a:close/>
                  <a:moveTo>
                    <a:pt x="38" y="229"/>
                  </a:moveTo>
                  <a:cubicBezTo>
                    <a:pt x="40" y="229"/>
                    <a:pt x="40" y="229"/>
                    <a:pt x="40" y="230"/>
                  </a:cubicBezTo>
                  <a:cubicBezTo>
                    <a:pt x="39" y="230"/>
                    <a:pt x="38" y="230"/>
                    <a:pt x="38" y="229"/>
                  </a:cubicBezTo>
                  <a:close/>
                  <a:moveTo>
                    <a:pt x="121" y="105"/>
                  </a:moveTo>
                  <a:cubicBezTo>
                    <a:pt x="121" y="105"/>
                    <a:pt x="121" y="105"/>
                    <a:pt x="121" y="105"/>
                  </a:cubicBezTo>
                  <a:cubicBezTo>
                    <a:pt x="121" y="106"/>
                    <a:pt x="121" y="106"/>
                    <a:pt x="121" y="105"/>
                  </a:cubicBezTo>
                  <a:close/>
                  <a:moveTo>
                    <a:pt x="119" y="103"/>
                  </a:moveTo>
                  <a:cubicBezTo>
                    <a:pt x="118" y="103"/>
                    <a:pt x="118" y="103"/>
                    <a:pt x="118" y="103"/>
                  </a:cubicBezTo>
                  <a:cubicBezTo>
                    <a:pt x="119" y="103"/>
                    <a:pt x="120" y="104"/>
                    <a:pt x="120" y="104"/>
                  </a:cubicBezTo>
                  <a:cubicBezTo>
                    <a:pt x="120" y="104"/>
                    <a:pt x="120" y="103"/>
                    <a:pt x="119" y="103"/>
                  </a:cubicBezTo>
                  <a:close/>
                  <a:moveTo>
                    <a:pt x="154" y="75"/>
                  </a:moveTo>
                  <a:cubicBezTo>
                    <a:pt x="154" y="76"/>
                    <a:pt x="154" y="76"/>
                    <a:pt x="154" y="76"/>
                  </a:cubicBezTo>
                  <a:cubicBezTo>
                    <a:pt x="153" y="76"/>
                    <a:pt x="153" y="75"/>
                    <a:pt x="154" y="75"/>
                  </a:cubicBezTo>
                  <a:close/>
                </a:path>
              </a:pathLst>
            </a:custGeom>
            <a:grpFill/>
            <a:ln w="9525">
              <a:noFill/>
              <a:round/>
            </a:ln>
          </p:spPr>
          <p:txBody>
            <a:bodyPr vert="horz" wrap="square" lIns="91440" tIns="45720" rIns="91440" bIns="45720" numCol="1" anchor="t" anchorCtr="0" compatLnSpc="1"/>
            <a:lstStyle/>
            <a:p>
              <a:endParaRPr lang="zh-CN" altLang="en-US">
                <a:cs typeface="+mn-ea"/>
                <a:sym typeface="+mn-lt"/>
              </a:endParaRPr>
            </a:p>
          </p:txBody>
        </p:sp>
      </p:grpSp>
    </p:spTree>
  </p:cSld>
  <p:clrMapOvr>
    <a:masterClrMapping/>
  </p:clrMapOvr>
  <p:transition spd="slow" advClick="0" advTm="3000">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1341445" y="260267"/>
            <a:ext cx="10850563" cy="663575"/>
          </a:xfrm>
        </p:spPr>
        <p:txBody>
          <a:bodyPr/>
          <a:lstStyle/>
          <a:p>
            <a:r>
              <a:rPr lang="zh-CN" altLang="en-US" sz="2800" dirty="0"/>
              <a:t>线上线下竞赛</a:t>
            </a:r>
            <a:endParaRPr lang="zh-CN" altLang="en-US" sz="2800" dirty="0"/>
          </a:p>
        </p:txBody>
      </p:sp>
      <p:grpSp>
        <p:nvGrpSpPr>
          <p:cNvPr id="3" name="组合 2"/>
          <p:cNvGrpSpPr/>
          <p:nvPr/>
        </p:nvGrpSpPr>
        <p:grpSpPr>
          <a:xfrm>
            <a:off x="427971" y="1033968"/>
            <a:ext cx="11147247" cy="5600621"/>
            <a:chOff x="755230" y="1220311"/>
            <a:chExt cx="11147247" cy="5600621"/>
          </a:xfrm>
          <a:noFill/>
        </p:grpSpPr>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6819" b="6819"/>
            <a:stretch>
              <a:fillRect/>
            </a:stretch>
          </p:blipFill>
          <p:spPr bwMode="auto">
            <a:xfrm>
              <a:off x="755230" y="1220311"/>
              <a:ext cx="5320353" cy="4392486"/>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组合 5"/>
            <p:cNvGrpSpPr/>
            <p:nvPr/>
          </p:nvGrpSpPr>
          <p:grpSpPr>
            <a:xfrm>
              <a:off x="755233" y="5805269"/>
              <a:ext cx="5320348" cy="1015663"/>
              <a:chOff x="735959" y="5818656"/>
              <a:chExt cx="5061630" cy="912939"/>
            </a:xfrm>
            <a:grpFill/>
          </p:grpSpPr>
          <p:sp>
            <p:nvSpPr>
              <p:cNvPr id="11" name="矩形 10"/>
              <p:cNvSpPr/>
              <p:nvPr/>
            </p:nvSpPr>
            <p:spPr>
              <a:xfrm>
                <a:off x="735959" y="5818656"/>
                <a:ext cx="5061630" cy="758988"/>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Franklin Gothic Book" panose="020B0503020102020204"/>
                  <a:ea typeface="黑体" panose="02010609060101010101" charset="-122"/>
                  <a:cs typeface="+mn-cs"/>
                </a:endParaRPr>
              </a:p>
            </p:txBody>
          </p:sp>
          <p:sp>
            <p:nvSpPr>
              <p:cNvPr id="12" name="Text Box 265"/>
              <p:cNvSpPr txBox="1"/>
              <p:nvPr/>
            </p:nvSpPr>
            <p:spPr>
              <a:xfrm>
                <a:off x="1354065" y="5818656"/>
                <a:ext cx="3474969" cy="912939"/>
              </a:xfrm>
              <a:prstGeom prst="rect">
                <a:avLst/>
              </a:prstGeom>
              <a:grpFill/>
              <a:ln w="25400" cap="flat" cmpd="sng" algn="ctr">
                <a:noFill/>
                <a:prstDash val="solid"/>
              </a:ln>
              <a:effectLst/>
            </p:spPr>
            <p:txBody>
              <a:bodyPr wrap="square" numCol="1">
                <a:spAutoFit/>
              </a:bodyPr>
              <a:lstStyle/>
              <a:p>
                <a:pPr marL="0" marR="0" lvl="0" indent="0" algn="dist" defTabSz="914400" eaLnBrk="1" fontAlgn="auto" latinLnBrk="0" hangingPunct="1">
                  <a:lnSpc>
                    <a:spcPct val="100000"/>
                  </a:lnSpc>
                  <a:spcBef>
                    <a:spcPct val="50000"/>
                  </a:spcBef>
                  <a:spcAft>
                    <a:spcPts val="0"/>
                  </a:spcAft>
                  <a:buClrTx/>
                  <a:buSzTx/>
                  <a:buFontTx/>
                  <a:buNone/>
                  <a:defRPr/>
                </a:pPr>
                <a:r>
                  <a:rPr kumimoji="0" lang="en-US" sz="2400" b="1" i="0" u="none" strike="noStrike" kern="0" cap="none" spc="0" normalizeH="0" baseline="0" noProof="0" dirty="0" err="1">
                    <a:ln>
                      <a:noFill/>
                    </a:ln>
                    <a:effectLst/>
                    <a:uLnTx/>
                    <a:uFillTx/>
                    <a:latin typeface="楷体" panose="02010609060101010101" pitchFamily="49" charset="-122"/>
                    <a:ea typeface="楷体" panose="02010609060101010101" pitchFamily="49" charset="-122"/>
                    <a:cs typeface="Arial Unicode MS" panose="020B0604020202020204" pitchFamily="34" charset="-122"/>
                  </a:rPr>
                  <a:t>馆藏资源利用服务体验</a:t>
                </a:r>
                <a:endParaRPr kumimoji="0" lang="en-US" sz="2400" b="1" i="0" u="none" strike="noStrike" kern="0" cap="none" spc="0" normalizeH="0" baseline="0" noProof="0" dirty="0">
                  <a:ln>
                    <a:noFill/>
                  </a:ln>
                  <a:effectLst/>
                  <a:uLnTx/>
                  <a:uFillTx/>
                  <a:latin typeface="楷体" panose="02010609060101010101" pitchFamily="49" charset="-122"/>
                  <a:ea typeface="楷体" panose="02010609060101010101" pitchFamily="49" charset="-122"/>
                  <a:cs typeface="Arial Unicode MS" panose="020B0604020202020204" pitchFamily="34" charset="-122"/>
                </a:endParaRPr>
              </a:p>
              <a:p>
                <a:pPr marL="0" marR="0" lvl="0" indent="0" algn="ctr" defTabSz="914400" eaLnBrk="1" fontAlgn="auto" latinLnBrk="0" hangingPunct="1">
                  <a:lnSpc>
                    <a:spcPct val="100000"/>
                  </a:lnSpc>
                  <a:spcBef>
                    <a:spcPct val="50000"/>
                  </a:spcBef>
                  <a:spcAft>
                    <a:spcPts val="0"/>
                  </a:spcAft>
                  <a:buClrTx/>
                  <a:buSzTx/>
                  <a:buFontTx/>
                  <a:buNone/>
                  <a:defRPr/>
                </a:pPr>
                <a:r>
                  <a:rPr kumimoji="0" lang="en-US" sz="2400" b="1" i="0" u="none" strike="noStrike" kern="0" cap="none" spc="0" normalizeH="0" baseline="0" noProof="0" dirty="0" err="1">
                    <a:ln>
                      <a:noFill/>
                    </a:ln>
                    <a:effectLst/>
                    <a:uLnTx/>
                    <a:uFillTx/>
                    <a:latin typeface="楷体" panose="02010609060101010101" pitchFamily="49" charset="-122"/>
                    <a:ea typeface="楷体" panose="02010609060101010101" pitchFamily="49" charset="-122"/>
                    <a:cs typeface="Arial Unicode MS" panose="020B0604020202020204" pitchFamily="34" charset="-122"/>
                  </a:rPr>
                  <a:t>与实战大赛</a:t>
                </a:r>
                <a:endParaRPr kumimoji="0" lang="en-US" sz="2400" b="1" i="0" u="none" strike="noStrike" kern="0" cap="none" spc="0" normalizeH="0" baseline="0" noProof="0" dirty="0">
                  <a:ln>
                    <a:noFill/>
                  </a:ln>
                  <a:effectLst/>
                  <a:uLnTx/>
                  <a:uFillTx/>
                  <a:latin typeface="楷体" panose="02010609060101010101" pitchFamily="49" charset="-122"/>
                  <a:ea typeface="楷体" panose="02010609060101010101" pitchFamily="49" charset="-122"/>
                  <a:cs typeface="Arial Unicode MS" panose="020B0604020202020204" pitchFamily="34" charset="-122"/>
                </a:endParaRPr>
              </a:p>
            </p:txBody>
          </p:sp>
        </p:grpSp>
        <p:grpSp>
          <p:nvGrpSpPr>
            <p:cNvPr id="8" name="组合 7"/>
            <p:cNvGrpSpPr/>
            <p:nvPr/>
          </p:nvGrpSpPr>
          <p:grpSpPr>
            <a:xfrm>
              <a:off x="6341893" y="5805268"/>
              <a:ext cx="5560584" cy="1015663"/>
              <a:chOff x="735959" y="5806624"/>
              <a:chExt cx="5061630" cy="912940"/>
            </a:xfrm>
            <a:grpFill/>
          </p:grpSpPr>
          <p:sp>
            <p:nvSpPr>
              <p:cNvPr id="9" name="矩形 8"/>
              <p:cNvSpPr/>
              <p:nvPr/>
            </p:nvSpPr>
            <p:spPr>
              <a:xfrm>
                <a:off x="735959" y="5818656"/>
                <a:ext cx="5061630" cy="746950"/>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Franklin Gothic Book" panose="020B0503020102020204"/>
                  <a:ea typeface="黑体" panose="02010609060101010101" charset="-122"/>
                  <a:cs typeface="+mn-cs"/>
                </a:endParaRPr>
              </a:p>
            </p:txBody>
          </p:sp>
          <p:sp>
            <p:nvSpPr>
              <p:cNvPr id="10" name="Text Box 265"/>
              <p:cNvSpPr txBox="1"/>
              <p:nvPr/>
            </p:nvSpPr>
            <p:spPr>
              <a:xfrm>
                <a:off x="809772" y="5806624"/>
                <a:ext cx="4969459" cy="912940"/>
              </a:xfrm>
              <a:prstGeom prst="rect">
                <a:avLst/>
              </a:prstGeom>
              <a:grpFill/>
              <a:ln w="25400" cap="flat" cmpd="sng" algn="ctr">
                <a:noFill/>
                <a:prstDash val="solid"/>
              </a:ln>
              <a:effectLst/>
            </p:spPr>
            <p:txBody>
              <a:bodyPr wrap="square" numCol="1">
                <a:spAutoFit/>
              </a:bodyPr>
              <a:lstStyle/>
              <a:p>
                <a:pPr lvl="0">
                  <a:spcBef>
                    <a:spcPct val="50000"/>
                  </a:spcBef>
                </a:pPr>
                <a:r>
                  <a:rPr lang="zh-CN" altLang="en-US" sz="2400" b="1" kern="0" dirty="0">
                    <a:latin typeface="楷体" panose="02010609060101010101" pitchFamily="49" charset="-122"/>
                    <a:ea typeface="楷体" panose="02010609060101010101" pitchFamily="49" charset="-122"/>
                    <a:cs typeface="Arial Unicode MS" panose="020B0604020202020204" pitchFamily="34" charset="-122"/>
                  </a:rPr>
                  <a:t>“喜迎二十大</a:t>
                </a:r>
                <a:r>
                  <a:rPr lang="en-US" altLang="zh-CN" sz="2400" b="1" kern="0" dirty="0">
                    <a:latin typeface="楷体" panose="02010609060101010101" pitchFamily="49" charset="-122"/>
                    <a:ea typeface="楷体" panose="02010609060101010101" pitchFamily="49" charset="-122"/>
                    <a:cs typeface="Arial Unicode MS" panose="020B0604020202020204" pitchFamily="34" charset="-122"/>
                  </a:rPr>
                  <a:t>•</a:t>
                </a:r>
                <a:r>
                  <a:rPr lang="zh-CN" altLang="en-US" sz="2400" b="1" kern="0" dirty="0">
                    <a:latin typeface="楷体" panose="02010609060101010101" pitchFamily="49" charset="-122"/>
                    <a:ea typeface="楷体" panose="02010609060101010101" pitchFamily="49" charset="-122"/>
                    <a:cs typeface="Arial Unicode MS" panose="020B0604020202020204" pitchFamily="34" charset="-122"/>
                  </a:rPr>
                  <a:t>青春逢盛世</a:t>
                </a:r>
                <a:r>
                  <a:rPr lang="en-US" altLang="zh-CN" sz="2400" b="1" kern="0" dirty="0">
                    <a:latin typeface="楷体" panose="02010609060101010101" pitchFamily="49" charset="-122"/>
                    <a:ea typeface="楷体" panose="02010609060101010101" pitchFamily="49" charset="-122"/>
                    <a:cs typeface="Arial Unicode MS" panose="020B0604020202020204" pitchFamily="34" charset="-122"/>
                  </a:rPr>
                  <a:t>•</a:t>
                </a:r>
                <a:r>
                  <a:rPr lang="zh-CN" altLang="en-US" sz="2400" b="1" kern="0" dirty="0">
                    <a:latin typeface="楷体" panose="02010609060101010101" pitchFamily="49" charset="-122"/>
                    <a:ea typeface="楷体" panose="02010609060101010101" pitchFamily="49" charset="-122"/>
                    <a:cs typeface="Arial Unicode MS" panose="020B0604020202020204" pitchFamily="34" charset="-122"/>
                  </a:rPr>
                  <a:t>奋斗</a:t>
                </a:r>
                <a:r>
                  <a:rPr lang="zh-CN" altLang="en-US" sz="2400" b="1" kern="0" dirty="0" smtClean="0">
                    <a:latin typeface="楷体" panose="02010609060101010101" pitchFamily="49" charset="-122"/>
                    <a:ea typeface="楷体" panose="02010609060101010101" pitchFamily="49" charset="-122"/>
                    <a:cs typeface="Arial Unicode MS" panose="020B0604020202020204" pitchFamily="34" charset="-122"/>
                  </a:rPr>
                  <a:t>正当时</a:t>
                </a:r>
                <a:r>
                  <a:rPr lang="zh-CN" altLang="en-US" sz="2400" b="1" kern="0" dirty="0">
                    <a:latin typeface="楷体" panose="02010609060101010101" pitchFamily="49" charset="-122"/>
                    <a:ea typeface="楷体" panose="02010609060101010101" pitchFamily="49" charset="-122"/>
                    <a:cs typeface="Arial Unicode MS" panose="020B0604020202020204" pitchFamily="34" charset="-122"/>
                  </a:rPr>
                  <a:t>”</a:t>
                </a:r>
                <a:endParaRPr lang="en-US" altLang="zh-CN" sz="2400" b="1" kern="0" dirty="0">
                  <a:latin typeface="楷体" panose="02010609060101010101" pitchFamily="49" charset="-122"/>
                  <a:ea typeface="楷体" panose="02010609060101010101" pitchFamily="49" charset="-122"/>
                  <a:cs typeface="Arial Unicode MS" panose="020B0604020202020204" pitchFamily="34" charset="-122"/>
                </a:endParaRPr>
              </a:p>
              <a:p>
                <a:pPr lvl="0" algn="ctr">
                  <a:spcBef>
                    <a:spcPct val="50000"/>
                  </a:spcBef>
                </a:pPr>
                <a:r>
                  <a:rPr lang="en-US" altLang="zh-CN" sz="2400" b="1" kern="0" dirty="0">
                    <a:latin typeface="楷体" panose="02010609060101010101" pitchFamily="49" charset="-122"/>
                    <a:ea typeface="楷体" panose="02010609060101010101" pitchFamily="49" charset="-122"/>
                    <a:cs typeface="Arial Unicode MS" panose="020B0604020202020204" pitchFamily="34" charset="-122"/>
                  </a:rPr>
                  <a:t> </a:t>
                </a:r>
                <a:r>
                  <a:rPr lang="zh-CN" altLang="en-US" sz="2400" b="1" kern="0" dirty="0">
                    <a:latin typeface="楷体" panose="02010609060101010101" pitchFamily="49" charset="-122"/>
                    <a:ea typeface="楷体" panose="02010609060101010101" pitchFamily="49" charset="-122"/>
                    <a:cs typeface="Arial Unicode MS" panose="020B0604020202020204" pitchFamily="34" charset="-122"/>
                  </a:rPr>
                  <a:t>知识竞赛决赛</a:t>
                </a:r>
                <a:endParaRPr kumimoji="0" lang="zh-CN" altLang="en-US" sz="2400" b="1" i="0" u="none" strike="noStrike" kern="0" cap="none" spc="0" normalizeH="0" baseline="0" noProof="0" dirty="0">
                  <a:ln>
                    <a:noFill/>
                  </a:ln>
                  <a:effectLst/>
                  <a:uLnTx/>
                  <a:uFillTx/>
                  <a:latin typeface="楷体" panose="02010609060101010101" pitchFamily="49" charset="-122"/>
                  <a:ea typeface="楷体" panose="02010609060101010101" pitchFamily="49" charset="-122"/>
                  <a:cs typeface="Arial Unicode MS" panose="020B0604020202020204" pitchFamily="34" charset="-122"/>
                </a:endParaRPr>
              </a:p>
            </p:txBody>
          </p:sp>
        </p:grpSp>
      </p:gr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9421" y="1336431"/>
            <a:ext cx="5771933" cy="4090023"/>
          </a:xfrm>
          <a:prstGeom prst="rect">
            <a:avLst/>
          </a:prstGeom>
        </p:spPr>
      </p:pic>
    </p:spTree>
  </p:cSld>
  <p:clrMapOvr>
    <a:masterClrMapping/>
  </p:clrMapOvr>
  <p:transition spd="slow" advClick="0" advTm="3000">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1341445" y="260267"/>
            <a:ext cx="10850563" cy="663575"/>
          </a:xfrm>
        </p:spPr>
        <p:txBody>
          <a:bodyPr/>
          <a:lstStyle/>
          <a:p>
            <a:r>
              <a:rPr lang="zh-CN" altLang="en-US" sz="2800" dirty="0" smtClean="0"/>
              <a:t>阅读推广活动</a:t>
            </a:r>
            <a:endParaRPr lang="zh-CN" altLang="en-US" sz="2800" dirty="0"/>
          </a:p>
        </p:txBody>
      </p:sp>
      <p:grpSp>
        <p:nvGrpSpPr>
          <p:cNvPr id="3" name="组合 2"/>
          <p:cNvGrpSpPr/>
          <p:nvPr/>
        </p:nvGrpSpPr>
        <p:grpSpPr>
          <a:xfrm>
            <a:off x="427974" y="5618923"/>
            <a:ext cx="11511980" cy="844389"/>
            <a:chOff x="755233" y="5805266"/>
            <a:chExt cx="11511980" cy="844389"/>
          </a:xfrm>
          <a:noFill/>
        </p:grpSpPr>
        <p:grpSp>
          <p:nvGrpSpPr>
            <p:cNvPr id="6" name="组合 5"/>
            <p:cNvGrpSpPr/>
            <p:nvPr/>
          </p:nvGrpSpPr>
          <p:grpSpPr>
            <a:xfrm>
              <a:off x="755233" y="5805266"/>
              <a:ext cx="5320348" cy="844389"/>
              <a:chOff x="735959" y="5818656"/>
              <a:chExt cx="5061630" cy="758988"/>
            </a:xfrm>
            <a:grpFill/>
          </p:grpSpPr>
          <p:sp>
            <p:nvSpPr>
              <p:cNvPr id="11" name="矩形 10"/>
              <p:cNvSpPr/>
              <p:nvPr/>
            </p:nvSpPr>
            <p:spPr>
              <a:xfrm>
                <a:off x="735959" y="5818656"/>
                <a:ext cx="5061630" cy="758988"/>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Franklin Gothic Book" panose="020B0503020102020204"/>
                  <a:ea typeface="黑体" panose="02010609060101010101" charset="-122"/>
                  <a:cs typeface="+mn-cs"/>
                </a:endParaRPr>
              </a:p>
            </p:txBody>
          </p:sp>
          <p:sp>
            <p:nvSpPr>
              <p:cNvPr id="12" name="Text Box 265"/>
              <p:cNvSpPr txBox="1"/>
              <p:nvPr/>
            </p:nvSpPr>
            <p:spPr>
              <a:xfrm>
                <a:off x="1136261" y="6104655"/>
                <a:ext cx="3429550" cy="358448"/>
              </a:xfrm>
              <a:prstGeom prst="rect">
                <a:avLst/>
              </a:prstGeom>
              <a:grpFill/>
              <a:ln w="25400" cap="flat" cmpd="sng" algn="ctr">
                <a:noFill/>
                <a:prstDash val="solid"/>
              </a:ln>
              <a:effectLst/>
            </p:spPr>
            <p:txBody>
              <a:bodyPr wrap="square" numCol="1">
                <a:spAutoFit/>
              </a:bodyPr>
              <a:lstStyle/>
              <a:p>
                <a:pPr marL="0" marR="0" lvl="0" indent="0" algn="dist" defTabSz="914400" eaLnBrk="1" fontAlgn="auto" latinLnBrk="0" hangingPunct="1">
                  <a:lnSpc>
                    <a:spcPct val="100000"/>
                  </a:lnSpc>
                  <a:spcBef>
                    <a:spcPct val="50000"/>
                  </a:spcBef>
                  <a:spcAft>
                    <a:spcPts val="0"/>
                  </a:spcAft>
                  <a:buClrTx/>
                  <a:buSzTx/>
                  <a:buFontTx/>
                  <a:buNone/>
                  <a:defRPr/>
                </a:pPr>
                <a:r>
                  <a:rPr kumimoji="0" lang="zh-CN" altLang="en-US" sz="2000" b="1" i="0" u="none" strike="noStrike" kern="0" cap="none" spc="0" normalizeH="0" baseline="0" noProof="0" dirty="0" smtClean="0">
                    <a:ln>
                      <a:noFill/>
                    </a:ln>
                    <a:effectLst/>
                    <a:uLnTx/>
                    <a:uFillTx/>
                    <a:latin typeface="楷体" panose="02010609060101010101" pitchFamily="49" charset="-122"/>
                    <a:ea typeface="楷体" panose="02010609060101010101" pitchFamily="49" charset="-122"/>
                    <a:cs typeface="Arial Unicode MS" panose="020B0604020202020204" pitchFamily="34" charset="-122"/>
                  </a:rPr>
                  <a:t>毕业生“借阅之星”</a:t>
                </a:r>
                <a:endParaRPr kumimoji="0" lang="en-US" sz="2000" b="1" i="0" u="none" strike="noStrike" kern="0" cap="none" spc="0" normalizeH="0" baseline="0" noProof="0" dirty="0">
                  <a:ln>
                    <a:noFill/>
                  </a:ln>
                  <a:effectLst/>
                  <a:uLnTx/>
                  <a:uFillTx/>
                  <a:latin typeface="楷体" panose="02010609060101010101" pitchFamily="49" charset="-122"/>
                  <a:ea typeface="楷体" panose="02010609060101010101" pitchFamily="49" charset="-122"/>
                  <a:cs typeface="Arial Unicode MS" panose="020B0604020202020204" pitchFamily="34" charset="-122"/>
                </a:endParaRPr>
              </a:p>
            </p:txBody>
          </p:sp>
        </p:grpSp>
        <p:grpSp>
          <p:nvGrpSpPr>
            <p:cNvPr id="8" name="组合 7"/>
            <p:cNvGrpSpPr/>
            <p:nvPr/>
          </p:nvGrpSpPr>
          <p:grpSpPr>
            <a:xfrm>
              <a:off x="6187680" y="5818654"/>
              <a:ext cx="6079533" cy="830996"/>
              <a:chOff x="595584" y="5818656"/>
              <a:chExt cx="5534014" cy="746950"/>
            </a:xfrm>
            <a:grpFill/>
          </p:grpSpPr>
          <p:sp>
            <p:nvSpPr>
              <p:cNvPr id="9" name="矩形 8"/>
              <p:cNvSpPr/>
              <p:nvPr/>
            </p:nvSpPr>
            <p:spPr>
              <a:xfrm>
                <a:off x="735959" y="5818656"/>
                <a:ext cx="5061630" cy="746950"/>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Franklin Gothic Book" panose="020B0503020102020204"/>
                  <a:ea typeface="黑体" panose="02010609060101010101" charset="-122"/>
                  <a:cs typeface="+mn-cs"/>
                </a:endParaRPr>
              </a:p>
            </p:txBody>
          </p:sp>
          <p:sp>
            <p:nvSpPr>
              <p:cNvPr id="10" name="Text Box 265"/>
              <p:cNvSpPr txBox="1"/>
              <p:nvPr/>
            </p:nvSpPr>
            <p:spPr>
              <a:xfrm>
                <a:off x="595584" y="6092621"/>
                <a:ext cx="5534014" cy="359643"/>
              </a:xfrm>
              <a:prstGeom prst="rect">
                <a:avLst/>
              </a:prstGeom>
              <a:grpFill/>
              <a:ln w="25400" cap="flat" cmpd="sng" algn="ctr">
                <a:noFill/>
                <a:prstDash val="solid"/>
              </a:ln>
              <a:effectLst/>
            </p:spPr>
            <p:txBody>
              <a:bodyPr wrap="square" numCol="1">
                <a:spAutoFit/>
              </a:bodyPr>
              <a:lstStyle/>
              <a:p>
                <a:pPr lvl="0">
                  <a:spcBef>
                    <a:spcPct val="50000"/>
                  </a:spcBef>
                </a:pPr>
                <a:r>
                  <a:rPr lang="zh-CN" altLang="en-US" sz="2000" b="1" kern="0" dirty="0" smtClean="0">
                    <a:latin typeface="楷体" panose="02010609060101010101" pitchFamily="49" charset="-122"/>
                    <a:ea typeface="楷体" panose="02010609060101010101" pitchFamily="49" charset="-122"/>
                    <a:cs typeface="Arial Unicode MS" panose="020B0604020202020204" pitchFamily="34" charset="-122"/>
                  </a:rPr>
                  <a:t>毕业书单、年度阅读之星、“泡馆达人”评选活动</a:t>
                </a:r>
                <a:r>
                  <a:rPr lang="en-US" altLang="zh-CN" sz="2000" b="1" kern="0" dirty="0" smtClean="0">
                    <a:latin typeface="楷体" panose="02010609060101010101" pitchFamily="49" charset="-122"/>
                    <a:ea typeface="楷体" panose="02010609060101010101" pitchFamily="49" charset="-122"/>
                    <a:cs typeface="Arial Unicode MS" panose="020B0604020202020204" pitchFamily="34" charset="-122"/>
                  </a:rPr>
                  <a:t> </a:t>
                </a:r>
                <a:endParaRPr kumimoji="0" lang="zh-CN" altLang="en-US" sz="2000" b="1" i="0" u="none" strike="noStrike" kern="0" cap="none" spc="0" normalizeH="0" baseline="0" noProof="0" dirty="0">
                  <a:ln>
                    <a:noFill/>
                  </a:ln>
                  <a:effectLst/>
                  <a:uLnTx/>
                  <a:uFillTx/>
                  <a:latin typeface="楷体" panose="02010609060101010101" pitchFamily="49" charset="-122"/>
                  <a:ea typeface="楷体" panose="02010609060101010101" pitchFamily="49" charset="-122"/>
                  <a:cs typeface="Arial Unicode MS" panose="020B0604020202020204" pitchFamily="34" charset="-122"/>
                </a:endParaRPr>
              </a:p>
            </p:txBody>
          </p:sp>
        </p:grpSp>
      </p:grpSp>
      <p:pic>
        <p:nvPicPr>
          <p:cNvPr id="1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1662" y="1285524"/>
            <a:ext cx="5409104" cy="4432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8079" y="1258340"/>
            <a:ext cx="3012006" cy="4459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0086" y="1258339"/>
            <a:ext cx="3429000" cy="4459316"/>
          </a:xfrm>
          <a:prstGeom prst="rect">
            <a:avLst/>
          </a:prstGeom>
        </p:spPr>
      </p:pic>
    </p:spTree>
  </p:cSld>
  <p:clrMapOvr>
    <a:masterClrMapping/>
  </p:clrMapOvr>
  <p:transition spd="slow" advClick="0" advTm="3000">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1341445" y="260267"/>
            <a:ext cx="10850563" cy="663575"/>
          </a:xfrm>
        </p:spPr>
        <p:txBody>
          <a:bodyPr/>
          <a:lstStyle/>
          <a:p>
            <a:r>
              <a:rPr lang="zh-CN" altLang="en-US" sz="2800" dirty="0"/>
              <a:t>数字资</a:t>
            </a:r>
            <a:r>
              <a:rPr lang="zh-CN" altLang="en-US" sz="2800"/>
              <a:t>源</a:t>
            </a:r>
            <a:r>
              <a:rPr lang="zh-CN" altLang="en-US" sz="2800" smtClean="0"/>
              <a:t>推介活</a:t>
            </a:r>
            <a:r>
              <a:rPr lang="zh-CN" altLang="en-US" sz="2800" dirty="0"/>
              <a:t>动</a:t>
            </a:r>
            <a:endParaRPr lang="zh-CN" altLang="en-US" sz="2800" dirty="0"/>
          </a:p>
        </p:txBody>
      </p:sp>
      <p:sp>
        <p:nvSpPr>
          <p:cNvPr id="2" name="矩形 1"/>
          <p:cNvSpPr/>
          <p:nvPr/>
        </p:nvSpPr>
        <p:spPr>
          <a:xfrm>
            <a:off x="378678" y="5398196"/>
            <a:ext cx="11460895" cy="1477328"/>
          </a:xfrm>
          <a:prstGeom prst="rect">
            <a:avLst/>
          </a:prstGeom>
          <a:noFill/>
          <a:ln>
            <a:noFill/>
          </a:ln>
        </p:spPr>
        <p:txBody>
          <a:bodyPr wrap="square">
            <a:spAutoFit/>
          </a:bodyPr>
          <a:lstStyle/>
          <a:p>
            <a:pPr>
              <a:lnSpc>
                <a:spcPct val="150000"/>
              </a:lnSpc>
            </a:pPr>
            <a:r>
              <a:rPr lang="zh-CN" altLang="en-US" sz="2000" spc="5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        </a:t>
            </a:r>
            <a:r>
              <a:rPr lang="zh-CN" altLang="en-US" sz="2000" spc="5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latin typeface="+mn-ea"/>
              </a:rPr>
              <a:t>万方</a:t>
            </a:r>
            <a:r>
              <a:rPr lang="zh-CN" altLang="en-US" sz="2000" spc="50" dirty="0" smtClean="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latin typeface="+mn-ea"/>
              </a:rPr>
              <a:t>数字资源搜索</a:t>
            </a:r>
            <a:r>
              <a:rPr lang="zh-CN" altLang="en-US" sz="2000" spc="5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latin typeface="+mn-ea"/>
              </a:rPr>
              <a:t>培训、中国知网使用操作系列讲座、知网研学论文读写入门系列公益讲座、起点考试网考研使用培训及直播课、超星发现使用培训、笔杆网使用指南等数据商</a:t>
            </a:r>
            <a:r>
              <a:rPr lang="zh-CN" altLang="zh-CN" sz="2000" spc="5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latin typeface="+mn-ea"/>
              </a:rPr>
              <a:t>线上培训信息讲座</a:t>
            </a:r>
            <a:r>
              <a:rPr lang="zh-CN" altLang="en-US" sz="2000" spc="5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latin typeface="+mn-ea"/>
              </a:rPr>
              <a:t>。</a:t>
            </a:r>
            <a:endParaRPr lang="zh-CN" altLang="en-US" sz="2000" spc="5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latin typeface="+mn-ea"/>
            </a:endParaRPr>
          </a:p>
        </p:txBody>
      </p:sp>
      <p:pic>
        <p:nvPicPr>
          <p:cNvPr id="6" name="Picture 6" descr="C:\Users\ADMINI~1\AppData\Local\Temp\360zip$Temp\360$5\QQ图片20201119164623.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304235" y="1125537"/>
            <a:ext cx="4458820" cy="414652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文本框 7"/>
          <p:cNvSpPr txBox="1"/>
          <p:nvPr/>
        </p:nvSpPr>
        <p:spPr>
          <a:xfrm>
            <a:off x="9172829" y="1099396"/>
            <a:ext cx="2608238" cy="4123180"/>
          </a:xfrm>
          <a:prstGeom prst="rect">
            <a:avLst/>
          </a:prstGeom>
          <a:noFill/>
          <a:ln>
            <a:noFill/>
          </a:ln>
        </p:spPr>
        <p:txBody>
          <a:bodyPr wrap="square">
            <a:spAutoFit/>
          </a:bodyPr>
          <a:lstStyle/>
          <a:p>
            <a:pPr>
              <a:lnSpc>
                <a:spcPct val="120000"/>
              </a:lnSpc>
            </a:pPr>
            <a:r>
              <a:rPr lang="zh-CN" altLang="en-US" sz="2000" dirty="0"/>
              <a:t>为了让全校师生深入了解图书馆馆藏资源的相关信息，开展了图书馆馆藏资源现场推介会，活动现场通过资料发放、现场咨询、答题抽奖、现场操作等形式，让读者亲自体验、学习，以期熟练掌握馆藏资源的查找方法和路径。</a:t>
            </a:r>
            <a:endParaRPr lang="zh-CN" altLang="en-US" sz="2000" dirty="0"/>
          </a:p>
        </p:txBody>
      </p:sp>
      <p:sp>
        <p:nvSpPr>
          <p:cNvPr id="7" name="圆角矩形标注 6"/>
          <p:cNvSpPr/>
          <p:nvPr/>
        </p:nvSpPr>
        <p:spPr bwMode="auto">
          <a:xfrm rot="5400000">
            <a:off x="8246208" y="1886051"/>
            <a:ext cx="4247316" cy="2524712"/>
          </a:xfrm>
          <a:prstGeom prst="wedgeRoundRectCallout">
            <a:avLst/>
          </a:prstGeom>
          <a:noFill/>
          <a:ln w="6350">
            <a:solidFill>
              <a:srgbClr val="0167A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chemeClr val="dk1"/>
              </a:solidFill>
            </a:endParaRP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328" y="1125538"/>
            <a:ext cx="3518844" cy="4146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Click="0" advTm="3000">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50000">
              <a:schemeClr val="accent2"/>
            </a:gs>
          </a:gsLst>
          <a:lin ang="10800000" scaled="0"/>
        </a:gradFill>
        <a:effectLst/>
      </p:bgPr>
    </p:bg>
    <p:spTree>
      <p:nvGrpSpPr>
        <p:cNvPr id="1" name=""/>
        <p:cNvGrpSpPr/>
        <p:nvPr/>
      </p:nvGrpSpPr>
      <p:grpSpPr>
        <a:xfrm>
          <a:off x="0" y="0"/>
          <a:ext cx="0" cy="0"/>
          <a:chOff x="0" y="0"/>
          <a:chExt cx="0" cy="0"/>
        </a:xfrm>
      </p:grpSpPr>
      <p:pic>
        <p:nvPicPr>
          <p:cNvPr id="26" name="Picture 6"/>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74645" y="94521"/>
            <a:ext cx="4096139" cy="856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7" name="文本框 146"/>
          <p:cNvSpPr txBox="1"/>
          <p:nvPr/>
        </p:nvSpPr>
        <p:spPr>
          <a:xfrm>
            <a:off x="1627008" y="2552488"/>
            <a:ext cx="9306422" cy="1753235"/>
          </a:xfrm>
          <a:prstGeom prst="rect">
            <a:avLst/>
          </a:prstGeom>
          <a:noFill/>
        </p:spPr>
        <p:txBody>
          <a:bodyPr wrap="square" rtlCol="0">
            <a:spAutoFit/>
          </a:bodyPr>
          <a:lstStyle/>
          <a:p>
            <a:pPr marL="0" algn="ctr">
              <a:buClrTx/>
              <a:buSzTx/>
              <a:buFontTx/>
              <a:buNone/>
            </a:pPr>
            <a:r>
              <a:rPr lang="zh-CN" altLang="en-US" sz="5400" b="1" dirty="0" smtClean="0">
                <a:solidFill>
                  <a:schemeClr val="bg1"/>
                </a:solidFill>
                <a:latin typeface="汉仪大宋简" panose="02010609000101010101" pitchFamily="49" charset="-122"/>
                <a:ea typeface="汉仪大宋简" panose="02010609000101010101" pitchFamily="49" charset="-122"/>
                <a:sym typeface="+mn-ea"/>
              </a:rPr>
              <a:t>祝民大青年教师们</a:t>
            </a:r>
            <a:endParaRPr lang="zh-CN" altLang="en-US" sz="5400" b="1" dirty="0" smtClean="0">
              <a:solidFill>
                <a:schemeClr val="bg1"/>
              </a:solidFill>
              <a:latin typeface="汉仪大宋简" panose="02010609000101010101" pitchFamily="49" charset="-122"/>
              <a:ea typeface="汉仪大宋简" panose="02010609000101010101" pitchFamily="49" charset="-122"/>
            </a:endParaRPr>
          </a:p>
          <a:p>
            <a:pPr marL="0" algn="ctr">
              <a:buClrTx/>
              <a:buSzTx/>
              <a:buFontTx/>
              <a:buNone/>
            </a:pPr>
            <a:r>
              <a:rPr lang="zh-CN" altLang="en-US" sz="5400" b="1" dirty="0" smtClean="0">
                <a:solidFill>
                  <a:schemeClr val="bg1"/>
                </a:solidFill>
                <a:latin typeface="汉仪大宋简" panose="02010609000101010101" pitchFamily="49" charset="-122"/>
                <a:ea typeface="汉仪大宋简" panose="02010609000101010101" pitchFamily="49" charset="-122"/>
                <a:sym typeface="+mn-ea"/>
              </a:rPr>
              <a:t>阅读有收获，科研有所成！</a:t>
            </a:r>
            <a:endParaRPr lang="zh-CN" altLang="en-US" sz="5400" b="1" dirty="0">
              <a:solidFill>
                <a:schemeClr val="bg1"/>
              </a:solidFill>
              <a:latin typeface="汉仪大宋简" panose="02010609000101010101" pitchFamily="49" charset="-122"/>
              <a:ea typeface="汉仪大宋简" panose="02010609000101010101" pitchFamily="49" charset="-122"/>
            </a:endParaRPr>
          </a:p>
        </p:txBody>
      </p:sp>
    </p:spTree>
  </p:cSld>
  <p:clrMapOvr>
    <a:masterClrMapping/>
  </p:clrMapOvr>
  <p:transition spd="slow" advClick="0" advTm="300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影视娱乐\947194351\馆舍手绘矢量图\手绘西馆侧面5透明版.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328050" y="726573"/>
            <a:ext cx="4443987" cy="2265033"/>
          </a:xfrm>
          <a:prstGeom prst="rect">
            <a:avLst/>
          </a:prstGeom>
          <a:noFill/>
          <a:extLst>
            <a:ext uri="{909E8E84-426E-40DD-AFC4-6F175D3DCCD1}">
              <a14:hiddenFill xmlns:a14="http://schemas.microsoft.com/office/drawing/2010/main">
                <a:solidFill>
                  <a:srgbClr val="FFFFFF"/>
                </a:solidFill>
              </a14:hiddenFill>
            </a:ext>
          </a:extLst>
        </p:spPr>
      </p:pic>
      <p:sp>
        <p:nvSpPr>
          <p:cNvPr id="4" name="标题 3"/>
          <p:cNvSpPr>
            <a:spLocks noGrp="1"/>
          </p:cNvSpPr>
          <p:nvPr>
            <p:ph type="title"/>
          </p:nvPr>
        </p:nvSpPr>
        <p:spPr>
          <a:xfrm>
            <a:off x="1341445" y="260267"/>
            <a:ext cx="10850563" cy="663575"/>
          </a:xfrm>
        </p:spPr>
        <p:txBody>
          <a:bodyPr/>
          <a:lstStyle/>
          <a:p>
            <a:r>
              <a:rPr lang="zh-CN" altLang="en-US" sz="2800" dirty="0"/>
              <a:t>图书馆资源</a:t>
            </a:r>
            <a:endParaRPr lang="zh-CN" altLang="en-US" sz="2800" dirty="0"/>
          </a:p>
        </p:txBody>
      </p:sp>
      <p:grpSp>
        <p:nvGrpSpPr>
          <p:cNvPr id="20" name="组合 19"/>
          <p:cNvGrpSpPr/>
          <p:nvPr/>
        </p:nvGrpSpPr>
        <p:grpSpPr>
          <a:xfrm>
            <a:off x="2020064" y="1287028"/>
            <a:ext cx="8378102" cy="5318654"/>
            <a:chOff x="1610684" y="1521320"/>
            <a:chExt cx="8378102" cy="5318654"/>
          </a:xfrm>
        </p:grpSpPr>
        <p:grpSp>
          <p:nvGrpSpPr>
            <p:cNvPr id="21" name="组合 20"/>
            <p:cNvGrpSpPr/>
            <p:nvPr/>
          </p:nvGrpSpPr>
          <p:grpSpPr>
            <a:xfrm rot="2122448">
              <a:off x="4040380" y="3756373"/>
              <a:ext cx="1339583" cy="976451"/>
              <a:chOff x="3888391" y="4578338"/>
              <a:chExt cx="1305396" cy="976451"/>
            </a:xfrm>
          </p:grpSpPr>
          <p:sp>
            <p:nvSpPr>
              <p:cNvPr id="48" name="流程图: 终止 47"/>
              <p:cNvSpPr/>
              <p:nvPr/>
            </p:nvSpPr>
            <p:spPr>
              <a:xfrm rot="19498258">
                <a:off x="4011995" y="4578338"/>
                <a:ext cx="1181792" cy="763513"/>
              </a:xfrm>
              <a:prstGeom prst="flowChartTerminator">
                <a:avLst/>
              </a:prstGeom>
              <a:solidFill>
                <a:schemeClr val="accent2"/>
              </a:solidFill>
              <a:ln w="25400" cap="flat" cmpd="sng" algn="ctr">
                <a:solidFill>
                  <a:schemeClr val="accent2"/>
                </a:solidFill>
                <a:prstDash val="solid"/>
              </a:ln>
              <a:effectLst/>
            </p:spPr>
            <p:txBody>
              <a:bodyPr rtlCol="0" anchor="ctr"/>
              <a:lstStyle/>
              <a:p>
                <a:pPr algn="ctr">
                  <a:defRPr/>
                </a:pPr>
                <a:endParaRPr lang="zh-CN" altLang="en-US" kern="0">
                  <a:solidFill>
                    <a:prstClr val="white"/>
                  </a:solidFill>
                  <a:latin typeface="Franklin Gothic Book" panose="020B0503020102020204"/>
                  <a:ea typeface="黑体" panose="02010609060101010101" charset="-122"/>
                </a:endParaRPr>
              </a:p>
            </p:txBody>
          </p:sp>
          <p:grpSp>
            <p:nvGrpSpPr>
              <p:cNvPr id="49" name="组合 48"/>
              <p:cNvGrpSpPr/>
              <p:nvPr/>
            </p:nvGrpSpPr>
            <p:grpSpPr>
              <a:xfrm>
                <a:off x="3888391" y="4849216"/>
                <a:ext cx="712177" cy="705573"/>
                <a:chOff x="5044277" y="2396783"/>
                <a:chExt cx="712177" cy="705573"/>
              </a:xfrm>
            </p:grpSpPr>
            <p:sp>
              <p:nvSpPr>
                <p:cNvPr id="50" name="椭圆 49"/>
                <p:cNvSpPr/>
                <p:nvPr/>
              </p:nvSpPr>
              <p:spPr>
                <a:xfrm>
                  <a:off x="5044277" y="2396783"/>
                  <a:ext cx="712177" cy="705573"/>
                </a:xfrm>
                <a:prstGeom prst="ellipse">
                  <a:avLst/>
                </a:prstGeom>
                <a:solidFill>
                  <a:sysClr val="window" lastClr="FFFFFF"/>
                </a:solidFill>
                <a:ln w="76200" cap="flat" cmpd="sng" algn="ctr">
                  <a:solidFill>
                    <a:schemeClr val="accent2"/>
                  </a:solidFill>
                  <a:prstDash val="solid"/>
                </a:ln>
                <a:effectLst/>
              </p:spPr>
              <p:txBody>
                <a:bodyPr rtlCol="0" anchor="ctr"/>
                <a:lstStyle/>
                <a:p>
                  <a:pPr algn="ctr">
                    <a:defRPr/>
                  </a:pPr>
                  <a:endParaRPr lang="zh-CN" altLang="en-US" b="1" kern="0" dirty="0">
                    <a:solidFill>
                      <a:prstClr val="white"/>
                    </a:solidFill>
                    <a:latin typeface="Franklin Gothic Book" panose="020B0503020102020204"/>
                    <a:ea typeface="黑体" panose="02010609060101010101" charset="-122"/>
                  </a:endParaRPr>
                </a:p>
              </p:txBody>
            </p:sp>
            <p:sp>
              <p:nvSpPr>
                <p:cNvPr id="51" name="TextBox 50"/>
                <p:cNvSpPr txBox="1"/>
                <p:nvPr/>
              </p:nvSpPr>
              <p:spPr>
                <a:xfrm rot="19477552">
                  <a:off x="5068463" y="2396783"/>
                  <a:ext cx="685799" cy="646331"/>
                </a:xfrm>
                <a:prstGeom prst="rect">
                  <a:avLst/>
                </a:prstGeom>
                <a:noFill/>
              </p:spPr>
              <p:txBody>
                <a:bodyPr wrap="square" rtlCol="0">
                  <a:spAutoFit/>
                </a:bodyPr>
                <a:lstStyle/>
                <a:p>
                  <a:pPr>
                    <a:defRPr/>
                  </a:pPr>
                  <a:r>
                    <a:rPr lang="zh-CN" altLang="en-US" b="1" kern="0" dirty="0">
                      <a:solidFill>
                        <a:prstClr val="black"/>
                      </a:solidFill>
                      <a:latin typeface="黑体" panose="02010609060101010101" charset="-122"/>
                    </a:rPr>
                    <a:t>纸质</a:t>
                  </a:r>
                  <a:endParaRPr lang="en-US" altLang="zh-CN" b="1" kern="0" dirty="0">
                    <a:solidFill>
                      <a:prstClr val="black"/>
                    </a:solidFill>
                    <a:latin typeface="黑体" panose="02010609060101010101" charset="-122"/>
                  </a:endParaRPr>
                </a:p>
                <a:p>
                  <a:pPr>
                    <a:defRPr/>
                  </a:pPr>
                  <a:r>
                    <a:rPr lang="zh-CN" altLang="en-US" b="1" kern="0" dirty="0">
                      <a:solidFill>
                        <a:prstClr val="black"/>
                      </a:solidFill>
                      <a:latin typeface="黑体" panose="02010609060101010101" charset="-122"/>
                    </a:rPr>
                    <a:t>文献</a:t>
                  </a:r>
                  <a:endParaRPr lang="zh-CN" altLang="en-US" b="1" kern="0" dirty="0">
                    <a:solidFill>
                      <a:prstClr val="black"/>
                    </a:solidFill>
                    <a:latin typeface="黑体" panose="02010609060101010101" charset="-122"/>
                  </a:endParaRPr>
                </a:p>
              </p:txBody>
            </p:sp>
          </p:grpSp>
        </p:grpSp>
        <p:grpSp>
          <p:nvGrpSpPr>
            <p:cNvPr id="22" name="组合 21"/>
            <p:cNvGrpSpPr/>
            <p:nvPr/>
          </p:nvGrpSpPr>
          <p:grpSpPr>
            <a:xfrm rot="7441813">
              <a:off x="5051046" y="2723021"/>
              <a:ext cx="1305395" cy="1002024"/>
              <a:chOff x="3888392" y="4578338"/>
              <a:chExt cx="1305395" cy="976452"/>
            </a:xfrm>
          </p:grpSpPr>
          <p:sp>
            <p:nvSpPr>
              <p:cNvPr id="44" name="流程图: 终止 43"/>
              <p:cNvSpPr/>
              <p:nvPr/>
            </p:nvSpPr>
            <p:spPr>
              <a:xfrm rot="19498258">
                <a:off x="4011995" y="4578338"/>
                <a:ext cx="1181792" cy="763513"/>
              </a:xfrm>
              <a:prstGeom prst="flowChartTerminator">
                <a:avLst/>
              </a:prstGeom>
              <a:solidFill>
                <a:schemeClr val="accent1"/>
              </a:solidFill>
              <a:ln w="25400" cap="flat" cmpd="sng" algn="ctr">
                <a:noFill/>
                <a:prstDash val="solid"/>
              </a:ln>
              <a:effectLst/>
            </p:spPr>
            <p:txBody>
              <a:bodyPr rtlCol="0" anchor="ctr"/>
              <a:lstStyle/>
              <a:p>
                <a:pPr algn="ctr">
                  <a:defRPr/>
                </a:pPr>
                <a:endParaRPr lang="zh-CN" altLang="en-US" kern="0">
                  <a:solidFill>
                    <a:prstClr val="white"/>
                  </a:solidFill>
                  <a:latin typeface="Franklin Gothic Book" panose="020B0503020102020204"/>
                  <a:ea typeface="黑体" panose="02010609060101010101" charset="-122"/>
                </a:endParaRPr>
              </a:p>
            </p:txBody>
          </p:sp>
          <p:grpSp>
            <p:nvGrpSpPr>
              <p:cNvPr id="45" name="组合 44"/>
              <p:cNvGrpSpPr/>
              <p:nvPr/>
            </p:nvGrpSpPr>
            <p:grpSpPr>
              <a:xfrm>
                <a:off x="3888392" y="4849217"/>
                <a:ext cx="712177" cy="705573"/>
                <a:chOff x="5044278" y="2396784"/>
                <a:chExt cx="712177" cy="705573"/>
              </a:xfrm>
            </p:grpSpPr>
            <p:sp>
              <p:nvSpPr>
                <p:cNvPr id="46" name="椭圆 45"/>
                <p:cNvSpPr/>
                <p:nvPr/>
              </p:nvSpPr>
              <p:spPr>
                <a:xfrm>
                  <a:off x="5044278" y="2396784"/>
                  <a:ext cx="712177" cy="705573"/>
                </a:xfrm>
                <a:prstGeom prst="ellipse">
                  <a:avLst/>
                </a:prstGeom>
                <a:solidFill>
                  <a:sysClr val="window" lastClr="FFFFFF"/>
                </a:solidFill>
                <a:ln w="76200" cap="flat" cmpd="sng" algn="ctr">
                  <a:solidFill>
                    <a:schemeClr val="accent1"/>
                  </a:solidFill>
                  <a:prstDash val="solid"/>
                </a:ln>
                <a:effectLst/>
              </p:spPr>
              <p:txBody>
                <a:bodyPr rtlCol="0" anchor="ctr"/>
                <a:lstStyle/>
                <a:p>
                  <a:pPr algn="ctr">
                    <a:defRPr/>
                  </a:pPr>
                  <a:endParaRPr lang="zh-CN" altLang="en-US" b="1" kern="0" dirty="0">
                    <a:solidFill>
                      <a:prstClr val="white"/>
                    </a:solidFill>
                    <a:latin typeface="Franklin Gothic Book" panose="020B0503020102020204"/>
                    <a:ea typeface="黑体" panose="02010609060101010101" charset="-122"/>
                  </a:endParaRPr>
                </a:p>
              </p:txBody>
            </p:sp>
            <p:sp>
              <p:nvSpPr>
                <p:cNvPr id="47" name="TextBox 46"/>
                <p:cNvSpPr txBox="1"/>
                <p:nvPr/>
              </p:nvSpPr>
              <p:spPr>
                <a:xfrm rot="14181963">
                  <a:off x="5076330" y="2426405"/>
                  <a:ext cx="648072" cy="646331"/>
                </a:xfrm>
                <a:prstGeom prst="rect">
                  <a:avLst/>
                </a:prstGeom>
                <a:noFill/>
              </p:spPr>
              <p:txBody>
                <a:bodyPr wrap="square" rtlCol="0">
                  <a:spAutoFit/>
                </a:bodyPr>
                <a:lstStyle/>
                <a:p>
                  <a:pPr>
                    <a:defRPr/>
                  </a:pPr>
                  <a:r>
                    <a:rPr lang="zh-CN" altLang="en-US" b="1" kern="0" dirty="0">
                      <a:solidFill>
                        <a:prstClr val="black"/>
                      </a:solidFill>
                      <a:latin typeface="黑体" panose="02010609060101010101" charset="-122"/>
                    </a:rPr>
                    <a:t>电子</a:t>
                  </a:r>
                  <a:endParaRPr lang="en-US" altLang="zh-CN" b="1" kern="0" dirty="0">
                    <a:solidFill>
                      <a:prstClr val="black"/>
                    </a:solidFill>
                    <a:latin typeface="黑体" panose="02010609060101010101" charset="-122"/>
                  </a:endParaRPr>
                </a:p>
                <a:p>
                  <a:pPr>
                    <a:defRPr/>
                  </a:pPr>
                  <a:r>
                    <a:rPr lang="zh-CN" altLang="en-US" b="1" kern="0" dirty="0">
                      <a:solidFill>
                        <a:prstClr val="black"/>
                      </a:solidFill>
                      <a:latin typeface="黑体" panose="02010609060101010101" charset="-122"/>
                    </a:rPr>
                    <a:t>图书</a:t>
                  </a:r>
                  <a:endParaRPr lang="zh-CN" altLang="en-US" b="1" kern="0" dirty="0">
                    <a:solidFill>
                      <a:prstClr val="black"/>
                    </a:solidFill>
                    <a:latin typeface="黑体" panose="02010609060101010101" charset="-122"/>
                  </a:endParaRPr>
                </a:p>
              </p:txBody>
            </p:sp>
          </p:grpSp>
        </p:grpSp>
        <p:grpSp>
          <p:nvGrpSpPr>
            <p:cNvPr id="23" name="组合 22"/>
            <p:cNvGrpSpPr/>
            <p:nvPr/>
          </p:nvGrpSpPr>
          <p:grpSpPr>
            <a:xfrm rot="12927732">
              <a:off x="6260021" y="3674438"/>
              <a:ext cx="1330025" cy="1006739"/>
              <a:chOff x="3888391" y="4548050"/>
              <a:chExt cx="1296082" cy="1006739"/>
            </a:xfrm>
            <a:solidFill>
              <a:srgbClr val="002060"/>
            </a:solidFill>
          </p:grpSpPr>
          <p:sp>
            <p:nvSpPr>
              <p:cNvPr id="40" name="流程图: 终止 39"/>
              <p:cNvSpPr/>
              <p:nvPr/>
            </p:nvSpPr>
            <p:spPr>
              <a:xfrm rot="19498258">
                <a:off x="4002681" y="4548050"/>
                <a:ext cx="1181792" cy="796818"/>
              </a:xfrm>
              <a:prstGeom prst="flowChartTerminator">
                <a:avLst/>
              </a:prstGeom>
              <a:solidFill>
                <a:schemeClr val="accent4"/>
              </a:solidFill>
              <a:ln w="25400" cap="flat" cmpd="sng" algn="ctr">
                <a:noFill/>
                <a:prstDash val="solid"/>
              </a:ln>
              <a:effectLst/>
            </p:spPr>
            <p:txBody>
              <a:bodyPr rtlCol="0" anchor="ctr"/>
              <a:lstStyle/>
              <a:p>
                <a:pPr algn="ctr">
                  <a:defRPr/>
                </a:pPr>
                <a:endParaRPr lang="zh-CN" altLang="en-US" kern="0">
                  <a:solidFill>
                    <a:prstClr val="white"/>
                  </a:solidFill>
                  <a:latin typeface="Franklin Gothic Book" panose="020B0503020102020204"/>
                  <a:ea typeface="黑体" panose="02010609060101010101" charset="-122"/>
                </a:endParaRPr>
              </a:p>
            </p:txBody>
          </p:sp>
          <p:grpSp>
            <p:nvGrpSpPr>
              <p:cNvPr id="41" name="组合 40"/>
              <p:cNvGrpSpPr/>
              <p:nvPr/>
            </p:nvGrpSpPr>
            <p:grpSpPr>
              <a:xfrm>
                <a:off x="3888391" y="4849216"/>
                <a:ext cx="712177" cy="705573"/>
                <a:chOff x="5044277" y="2396783"/>
                <a:chExt cx="712177" cy="705573"/>
              </a:xfrm>
              <a:grpFill/>
            </p:grpSpPr>
            <p:sp>
              <p:nvSpPr>
                <p:cNvPr id="42" name="椭圆 41"/>
                <p:cNvSpPr/>
                <p:nvPr/>
              </p:nvSpPr>
              <p:spPr>
                <a:xfrm>
                  <a:off x="5044277" y="2396783"/>
                  <a:ext cx="712177" cy="705573"/>
                </a:xfrm>
                <a:prstGeom prst="ellipse">
                  <a:avLst/>
                </a:prstGeom>
                <a:solidFill>
                  <a:sysClr val="window" lastClr="FFFFFF"/>
                </a:solidFill>
                <a:ln w="76200" cap="flat" cmpd="sng" algn="ctr">
                  <a:solidFill>
                    <a:schemeClr val="accent4"/>
                  </a:solidFill>
                  <a:prstDash val="solid"/>
                </a:ln>
                <a:effectLst/>
              </p:spPr>
              <p:txBody>
                <a:bodyPr rtlCol="0" anchor="ctr"/>
                <a:lstStyle/>
                <a:p>
                  <a:pPr algn="ctr">
                    <a:defRPr/>
                  </a:pPr>
                  <a:endParaRPr lang="zh-CN" altLang="en-US" b="1" kern="0" dirty="0">
                    <a:solidFill>
                      <a:prstClr val="white"/>
                    </a:solidFill>
                    <a:latin typeface="Franklin Gothic Book" panose="020B0503020102020204"/>
                    <a:ea typeface="黑体" panose="02010609060101010101" charset="-122"/>
                  </a:endParaRPr>
                </a:p>
              </p:txBody>
            </p:sp>
            <p:sp>
              <p:nvSpPr>
                <p:cNvPr id="43" name="TextBox 42"/>
                <p:cNvSpPr txBox="1"/>
                <p:nvPr/>
              </p:nvSpPr>
              <p:spPr>
                <a:xfrm rot="8672268">
                  <a:off x="5076330" y="2426405"/>
                  <a:ext cx="648072" cy="646331"/>
                </a:xfrm>
                <a:prstGeom prst="rect">
                  <a:avLst/>
                </a:prstGeom>
                <a:noFill/>
              </p:spPr>
              <p:txBody>
                <a:bodyPr wrap="square" rtlCol="0">
                  <a:spAutoFit/>
                </a:bodyPr>
                <a:lstStyle/>
                <a:p>
                  <a:pPr>
                    <a:defRPr/>
                  </a:pPr>
                  <a:r>
                    <a:rPr lang="zh-CN" altLang="en-US" b="1" kern="0" dirty="0">
                      <a:solidFill>
                        <a:prstClr val="black"/>
                      </a:solidFill>
                      <a:latin typeface="黑体" panose="02010609060101010101" charset="-122"/>
                    </a:rPr>
                    <a:t>电子</a:t>
                  </a:r>
                  <a:endParaRPr lang="en-US" altLang="zh-CN" b="1" kern="0" dirty="0">
                    <a:solidFill>
                      <a:prstClr val="black"/>
                    </a:solidFill>
                    <a:latin typeface="黑体" panose="02010609060101010101" charset="-122"/>
                  </a:endParaRPr>
                </a:p>
                <a:p>
                  <a:pPr>
                    <a:defRPr/>
                  </a:pPr>
                  <a:r>
                    <a:rPr lang="zh-CN" altLang="en-US" b="1" kern="0" dirty="0">
                      <a:solidFill>
                        <a:prstClr val="black"/>
                      </a:solidFill>
                      <a:latin typeface="黑体" panose="02010609060101010101" charset="-122"/>
                    </a:rPr>
                    <a:t>期刊</a:t>
                  </a:r>
                  <a:endParaRPr lang="en-US" altLang="zh-CN" b="1" kern="0" dirty="0">
                    <a:solidFill>
                      <a:prstClr val="black"/>
                    </a:solidFill>
                    <a:latin typeface="黑体" panose="02010609060101010101" charset="-122"/>
                  </a:endParaRPr>
                </a:p>
              </p:txBody>
            </p:sp>
          </p:grpSp>
        </p:grpSp>
        <p:grpSp>
          <p:nvGrpSpPr>
            <p:cNvPr id="24" name="组合 23"/>
            <p:cNvGrpSpPr/>
            <p:nvPr/>
          </p:nvGrpSpPr>
          <p:grpSpPr>
            <a:xfrm rot="18227033">
              <a:off x="5260488" y="4612948"/>
              <a:ext cx="1305396" cy="1037859"/>
              <a:chOff x="3888391" y="4578338"/>
              <a:chExt cx="1305396" cy="1011372"/>
            </a:xfrm>
          </p:grpSpPr>
          <p:sp>
            <p:nvSpPr>
              <p:cNvPr id="36" name="流程图: 终止 35"/>
              <p:cNvSpPr/>
              <p:nvPr/>
            </p:nvSpPr>
            <p:spPr>
              <a:xfrm rot="19498258">
                <a:off x="4011995" y="4578338"/>
                <a:ext cx="1181792" cy="763513"/>
              </a:xfrm>
              <a:prstGeom prst="flowChartTerminator">
                <a:avLst/>
              </a:prstGeom>
              <a:solidFill>
                <a:schemeClr val="accent3"/>
              </a:solidFill>
              <a:ln w="25400" cap="flat" cmpd="sng" algn="ctr">
                <a:noFill/>
                <a:prstDash val="solid"/>
              </a:ln>
              <a:effectLst/>
            </p:spPr>
            <p:txBody>
              <a:bodyPr rtlCol="0" anchor="ctr"/>
              <a:lstStyle/>
              <a:p>
                <a:pPr algn="ctr">
                  <a:defRPr/>
                </a:pPr>
                <a:endParaRPr lang="zh-CN" altLang="en-US" kern="0">
                  <a:solidFill>
                    <a:prstClr val="white"/>
                  </a:solidFill>
                  <a:latin typeface="Franklin Gothic Book" panose="020B0503020102020204"/>
                  <a:ea typeface="黑体" panose="02010609060101010101" charset="-122"/>
                </a:endParaRPr>
              </a:p>
            </p:txBody>
          </p:sp>
          <p:grpSp>
            <p:nvGrpSpPr>
              <p:cNvPr id="37" name="组合 36"/>
              <p:cNvGrpSpPr/>
              <p:nvPr/>
            </p:nvGrpSpPr>
            <p:grpSpPr>
              <a:xfrm>
                <a:off x="3888391" y="4849216"/>
                <a:ext cx="712177" cy="740494"/>
                <a:chOff x="5044277" y="2396783"/>
                <a:chExt cx="712177" cy="740494"/>
              </a:xfrm>
            </p:grpSpPr>
            <p:sp>
              <p:nvSpPr>
                <p:cNvPr id="38" name="椭圆 37"/>
                <p:cNvSpPr/>
                <p:nvPr/>
              </p:nvSpPr>
              <p:spPr>
                <a:xfrm>
                  <a:off x="5044277" y="2396783"/>
                  <a:ext cx="712177" cy="705573"/>
                </a:xfrm>
                <a:prstGeom prst="ellipse">
                  <a:avLst/>
                </a:prstGeom>
                <a:solidFill>
                  <a:sysClr val="window" lastClr="FFFFFF"/>
                </a:solidFill>
                <a:ln w="76200" cap="flat" cmpd="sng" algn="ctr">
                  <a:solidFill>
                    <a:schemeClr val="accent3"/>
                  </a:solidFill>
                  <a:prstDash val="solid"/>
                </a:ln>
                <a:effectLst/>
              </p:spPr>
              <p:txBody>
                <a:bodyPr rtlCol="0" anchor="ctr"/>
                <a:lstStyle/>
                <a:p>
                  <a:pPr algn="ctr">
                    <a:defRPr/>
                  </a:pPr>
                  <a:endParaRPr lang="zh-CN" altLang="en-US" b="1" kern="0" dirty="0">
                    <a:solidFill>
                      <a:prstClr val="white"/>
                    </a:solidFill>
                    <a:latin typeface="Franklin Gothic Book" panose="020B0503020102020204"/>
                    <a:ea typeface="黑体" panose="02010609060101010101" charset="-122"/>
                  </a:endParaRPr>
                </a:p>
              </p:txBody>
            </p:sp>
            <p:sp>
              <p:nvSpPr>
                <p:cNvPr id="39" name="TextBox 38"/>
                <p:cNvSpPr txBox="1"/>
                <p:nvPr/>
              </p:nvSpPr>
              <p:spPr>
                <a:xfrm rot="3372967">
                  <a:off x="5070737" y="2471212"/>
                  <a:ext cx="685799" cy="646331"/>
                </a:xfrm>
                <a:prstGeom prst="rect">
                  <a:avLst/>
                </a:prstGeom>
                <a:noFill/>
              </p:spPr>
              <p:txBody>
                <a:bodyPr wrap="square" rtlCol="0">
                  <a:spAutoFit/>
                </a:bodyPr>
                <a:lstStyle/>
                <a:p>
                  <a:pPr>
                    <a:defRPr/>
                  </a:pPr>
                  <a:r>
                    <a:rPr lang="zh-CN" altLang="en-US" b="1" kern="0" dirty="0">
                      <a:solidFill>
                        <a:prstClr val="black"/>
                      </a:solidFill>
                      <a:latin typeface="黑体" panose="02010609060101010101" charset="-122"/>
                    </a:rPr>
                    <a:t>硕博</a:t>
                  </a:r>
                  <a:endParaRPr lang="en-US" altLang="zh-CN" b="1" kern="0" dirty="0">
                    <a:solidFill>
                      <a:prstClr val="black"/>
                    </a:solidFill>
                    <a:latin typeface="黑体" panose="02010609060101010101" charset="-122"/>
                  </a:endParaRPr>
                </a:p>
                <a:p>
                  <a:pPr>
                    <a:defRPr/>
                  </a:pPr>
                  <a:r>
                    <a:rPr lang="zh-CN" altLang="en-US" b="1" kern="0" dirty="0">
                      <a:solidFill>
                        <a:prstClr val="black"/>
                      </a:solidFill>
                      <a:latin typeface="黑体" panose="02010609060101010101" charset="-122"/>
                    </a:rPr>
                    <a:t>论文</a:t>
                  </a:r>
                  <a:endParaRPr lang="zh-CN" altLang="en-US" b="1" kern="0" dirty="0">
                    <a:solidFill>
                      <a:prstClr val="black"/>
                    </a:solidFill>
                    <a:latin typeface="黑体" panose="02010609060101010101" charset="-122"/>
                  </a:endParaRPr>
                </a:p>
              </p:txBody>
            </p:sp>
          </p:grpSp>
        </p:grpSp>
        <p:grpSp>
          <p:nvGrpSpPr>
            <p:cNvPr id="25" name="组合 24"/>
            <p:cNvGrpSpPr/>
            <p:nvPr/>
          </p:nvGrpSpPr>
          <p:grpSpPr>
            <a:xfrm>
              <a:off x="4913699" y="3368202"/>
              <a:ext cx="1773452" cy="1609328"/>
              <a:chOff x="4788297" y="3368202"/>
              <a:chExt cx="1728192" cy="1609328"/>
            </a:xfrm>
          </p:grpSpPr>
          <p:sp>
            <p:nvSpPr>
              <p:cNvPr id="34" name="椭圆 33"/>
              <p:cNvSpPr/>
              <p:nvPr/>
            </p:nvSpPr>
            <p:spPr>
              <a:xfrm>
                <a:off x="4788297" y="3368202"/>
                <a:ext cx="1728192" cy="1609328"/>
              </a:xfrm>
              <a:prstGeom prst="ellipse">
                <a:avLst/>
              </a:prstGeom>
              <a:solidFill>
                <a:schemeClr val="accent6">
                  <a:lumMod val="50000"/>
                </a:schemeClr>
              </a:solidFill>
              <a:ln w="76200" cap="flat" cmpd="sng" algn="ctr">
                <a:solidFill>
                  <a:sysClr val="window" lastClr="FFFFFF"/>
                </a:solidFill>
                <a:prstDash val="solid"/>
              </a:ln>
              <a:effectLst>
                <a:outerShdw blurRad="50800" dist="38100" dir="5400000" algn="t" rotWithShape="0">
                  <a:prstClr val="black">
                    <a:alpha val="40000"/>
                  </a:prstClr>
                </a:outerShdw>
              </a:effectLst>
            </p:spPr>
            <p:txBody>
              <a:bodyPr rtlCol="0" anchor="ctr"/>
              <a:lstStyle/>
              <a:p>
                <a:pPr algn="ctr">
                  <a:defRPr/>
                </a:pPr>
                <a:endParaRPr lang="zh-CN" altLang="en-US" kern="0">
                  <a:solidFill>
                    <a:prstClr val="white"/>
                  </a:solidFill>
                  <a:latin typeface="Franklin Gothic Book" panose="020B0503020102020204"/>
                  <a:ea typeface="黑体" panose="02010609060101010101" charset="-122"/>
                </a:endParaRPr>
              </a:p>
            </p:txBody>
          </p:sp>
          <p:sp>
            <p:nvSpPr>
              <p:cNvPr id="35" name="矩形 34"/>
              <p:cNvSpPr/>
              <p:nvPr/>
            </p:nvSpPr>
            <p:spPr>
              <a:xfrm>
                <a:off x="5076329" y="3634257"/>
                <a:ext cx="1152128" cy="1077218"/>
              </a:xfrm>
              <a:prstGeom prst="rect">
                <a:avLst/>
              </a:prstGeom>
              <a:noFill/>
            </p:spPr>
            <p:txBody>
              <a:bodyPr wrap="square" lIns="91440" tIns="45720" rIns="91440" bIns="45720">
                <a:spAutoFit/>
              </a:bodyPr>
              <a:lstStyle/>
              <a:p>
                <a:pPr algn="ctr">
                  <a:defRPr/>
                </a:pPr>
                <a:r>
                  <a:rPr lang="zh-CN" altLang="en-US" sz="3200" kern="0" dirty="0">
                    <a:ln w="18415" cmpd="sng">
                      <a:solidFill>
                        <a:srgbClr val="FFFFFF"/>
                      </a:solidFill>
                      <a:prstDash val="solid"/>
                    </a:ln>
                    <a:solidFill>
                      <a:srgbClr val="FFFFFF"/>
                    </a:solidFill>
                    <a:effectLst>
                      <a:outerShdw blurRad="63500" dir="3600000" algn="tl" rotWithShape="0">
                        <a:srgbClr val="000000">
                          <a:alpha val="70000"/>
                        </a:srgbClr>
                      </a:outerShdw>
                    </a:effectLst>
                  </a:rPr>
                  <a:t>馆藏</a:t>
                </a:r>
                <a:endParaRPr lang="en-US" altLang="zh-CN" sz="3200" kern="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defRPr/>
                </a:pPr>
                <a:r>
                  <a:rPr lang="zh-CN" altLang="en-US" sz="3200" kern="0" dirty="0">
                    <a:ln w="18415" cmpd="sng">
                      <a:solidFill>
                        <a:srgbClr val="FFFFFF"/>
                      </a:solidFill>
                      <a:prstDash val="solid"/>
                    </a:ln>
                    <a:solidFill>
                      <a:srgbClr val="FFFFFF"/>
                    </a:solidFill>
                    <a:effectLst>
                      <a:outerShdw blurRad="63500" dir="3600000" algn="tl" rotWithShape="0">
                        <a:srgbClr val="000000">
                          <a:alpha val="70000"/>
                        </a:srgbClr>
                      </a:outerShdw>
                    </a:effectLst>
                  </a:rPr>
                  <a:t>文献</a:t>
                </a:r>
                <a:endParaRPr lang="en-US" altLang="zh-CN" sz="3200" kern="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
          <p:nvSpPr>
            <p:cNvPr id="26" name="流程图: 可选过程 25"/>
            <p:cNvSpPr/>
            <p:nvPr/>
          </p:nvSpPr>
          <p:spPr>
            <a:xfrm>
              <a:off x="7919759" y="3739025"/>
              <a:ext cx="2069027" cy="888540"/>
            </a:xfrm>
            <a:prstGeom prst="flowChartAlternateProcess">
              <a:avLst/>
            </a:prstGeom>
            <a:solidFill>
              <a:srgbClr val="3FAEFF">
                <a:alpha val="69804"/>
              </a:srgbClr>
            </a:solidFill>
            <a:ln w="25400" cap="flat" cmpd="sng" algn="ctr">
              <a:noFill/>
              <a:prstDash val="solid"/>
            </a:ln>
            <a:effectLst/>
          </p:spPr>
          <p:txBody>
            <a:bodyPr rtlCol="0" anchor="ctr"/>
            <a:lstStyle/>
            <a:p>
              <a:pPr algn="ctr">
                <a:defRPr/>
              </a:pPr>
              <a:r>
                <a:rPr lang="zh-CN" altLang="en-US" sz="2000" b="1" kern="0" dirty="0">
                  <a:solidFill>
                    <a:schemeClr val="accent2"/>
                  </a:solidFill>
                </a:rPr>
                <a:t>电子期刊</a:t>
              </a:r>
              <a:endParaRPr lang="en-US" altLang="zh-CN" sz="2000" b="1" kern="0" dirty="0">
                <a:solidFill>
                  <a:schemeClr val="accent2"/>
                </a:solidFill>
              </a:endParaRPr>
            </a:p>
            <a:p>
              <a:pPr algn="ctr">
                <a:defRPr/>
              </a:pPr>
              <a:r>
                <a:rPr lang="en-US" altLang="zh-CN" sz="2000" b="1" kern="0" dirty="0">
                  <a:solidFill>
                    <a:schemeClr val="accent2"/>
                  </a:solidFill>
                </a:rPr>
                <a:t>373</a:t>
              </a:r>
              <a:r>
                <a:rPr lang="zh-CN" altLang="en-US" sz="2000" b="1" kern="0" dirty="0">
                  <a:solidFill>
                    <a:schemeClr val="accent2"/>
                  </a:solidFill>
                </a:rPr>
                <a:t>万余种</a:t>
              </a:r>
              <a:endParaRPr lang="zh-CN" altLang="en-US" sz="2000" b="1" kern="0" dirty="0">
                <a:solidFill>
                  <a:schemeClr val="accent2"/>
                </a:solidFill>
              </a:endParaRPr>
            </a:p>
          </p:txBody>
        </p:sp>
        <p:sp>
          <p:nvSpPr>
            <p:cNvPr id="27" name="流程图: 可选过程 26"/>
            <p:cNvSpPr/>
            <p:nvPr/>
          </p:nvSpPr>
          <p:spPr>
            <a:xfrm>
              <a:off x="4685088" y="1521320"/>
              <a:ext cx="2069027" cy="888540"/>
            </a:xfrm>
            <a:prstGeom prst="flowChartAlternateProcess">
              <a:avLst/>
            </a:prstGeom>
            <a:solidFill>
              <a:schemeClr val="accent1">
                <a:lumMod val="40000"/>
                <a:lumOff val="60000"/>
                <a:alpha val="40000"/>
              </a:schemeClr>
            </a:solidFill>
            <a:ln w="25400" cap="flat" cmpd="sng" algn="ctr">
              <a:noFill/>
              <a:prstDash val="solid"/>
            </a:ln>
            <a:effectLst/>
          </p:spPr>
          <p:txBody>
            <a:bodyPr rtlCol="0" anchor="ctr"/>
            <a:lstStyle/>
            <a:p>
              <a:pPr algn="ctr">
                <a:defRPr/>
              </a:pPr>
              <a:r>
                <a:rPr lang="zh-CN" altLang="en-US" sz="2000" b="1" kern="0" dirty="0">
                  <a:solidFill>
                    <a:schemeClr val="accent2"/>
                  </a:solidFill>
                </a:rPr>
                <a:t>电子图书</a:t>
              </a:r>
              <a:endParaRPr lang="en-US" altLang="zh-CN" sz="2000" b="1" kern="0" dirty="0">
                <a:solidFill>
                  <a:schemeClr val="accent2"/>
                </a:solidFill>
              </a:endParaRPr>
            </a:p>
            <a:p>
              <a:pPr algn="ctr">
                <a:defRPr/>
              </a:pPr>
              <a:r>
                <a:rPr lang="en-US" altLang="zh-CN" sz="2000" b="1" kern="0" dirty="0">
                  <a:solidFill>
                    <a:schemeClr val="accent2"/>
                  </a:solidFill>
                </a:rPr>
                <a:t>577</a:t>
              </a:r>
              <a:r>
                <a:rPr lang="zh-CN" altLang="en-US" sz="2000" b="1" kern="0" dirty="0">
                  <a:solidFill>
                    <a:schemeClr val="accent2"/>
                  </a:solidFill>
                </a:rPr>
                <a:t>万余种</a:t>
              </a:r>
              <a:endParaRPr lang="zh-CN" altLang="en-US" sz="2000" b="1" kern="0" dirty="0">
                <a:solidFill>
                  <a:schemeClr val="accent2"/>
                </a:solidFill>
              </a:endParaRPr>
            </a:p>
          </p:txBody>
        </p:sp>
        <p:grpSp>
          <p:nvGrpSpPr>
            <p:cNvPr id="28" name="组合 27"/>
            <p:cNvGrpSpPr/>
            <p:nvPr/>
          </p:nvGrpSpPr>
          <p:grpSpPr>
            <a:xfrm>
              <a:off x="1610684" y="3755651"/>
              <a:ext cx="2069027" cy="1124789"/>
              <a:chOff x="1167572" y="2804036"/>
              <a:chExt cx="2016224" cy="1124789"/>
            </a:xfrm>
            <a:solidFill>
              <a:srgbClr val="FFC000"/>
            </a:solidFill>
          </p:grpSpPr>
          <p:sp>
            <p:nvSpPr>
              <p:cNvPr id="32" name="流程图: 可选过程 31"/>
              <p:cNvSpPr/>
              <p:nvPr/>
            </p:nvSpPr>
            <p:spPr>
              <a:xfrm>
                <a:off x="1167572" y="2804036"/>
                <a:ext cx="2016224" cy="888540"/>
              </a:xfrm>
              <a:prstGeom prst="flowChartAlternateProcess">
                <a:avLst/>
              </a:prstGeom>
              <a:solidFill>
                <a:srgbClr val="0576CA">
                  <a:alpha val="69804"/>
                </a:srgbClr>
              </a:solidFill>
              <a:ln w="25400" cap="flat" cmpd="sng" algn="ctr">
                <a:noFill/>
                <a:prstDash val="solid"/>
              </a:ln>
              <a:effectLst/>
            </p:spPr>
            <p:txBody>
              <a:bodyPr rtlCol="0" anchor="ctr"/>
              <a:lstStyle/>
              <a:p>
                <a:pPr algn="ctr">
                  <a:defRPr/>
                </a:pPr>
                <a:endParaRPr lang="zh-CN" altLang="en-US" kern="0" dirty="0">
                  <a:solidFill>
                    <a:prstClr val="white"/>
                  </a:solidFill>
                  <a:latin typeface="Franklin Gothic Book" panose="020B0503020102020204"/>
                  <a:ea typeface="黑体" panose="02010609060101010101" charset="-122"/>
                </a:endParaRPr>
              </a:p>
            </p:txBody>
          </p:sp>
          <p:sp>
            <p:nvSpPr>
              <p:cNvPr id="33" name="矩形 32"/>
              <p:cNvSpPr/>
              <p:nvPr/>
            </p:nvSpPr>
            <p:spPr>
              <a:xfrm>
                <a:off x="1398782" y="2913162"/>
                <a:ext cx="1501505" cy="1015663"/>
              </a:xfrm>
              <a:prstGeom prst="rect">
                <a:avLst/>
              </a:prstGeom>
              <a:noFill/>
            </p:spPr>
            <p:txBody>
              <a:bodyPr wrap="square" lIns="91440" tIns="45720" rIns="91440" bIns="45720">
                <a:spAutoFit/>
              </a:bodyPr>
              <a:lstStyle/>
              <a:p>
                <a:pPr algn="ctr">
                  <a:defRPr/>
                </a:pPr>
                <a:r>
                  <a:rPr lang="zh-CN" altLang="en-US" sz="2000" b="1" kern="0" dirty="0">
                    <a:solidFill>
                      <a:srgbClr val="FFFFFF"/>
                    </a:solidFill>
                  </a:rPr>
                  <a:t>纸质</a:t>
                </a:r>
                <a:r>
                  <a:rPr lang="zh-CN" altLang="en-US" sz="2000" b="1" kern="0">
                    <a:solidFill>
                      <a:srgbClr val="FFFFFF"/>
                    </a:solidFill>
                  </a:rPr>
                  <a:t>文</a:t>
                </a:r>
                <a:r>
                  <a:rPr lang="zh-CN" altLang="en-US" sz="2000" b="1" kern="0" smtClean="0">
                    <a:solidFill>
                      <a:srgbClr val="FFFFFF"/>
                    </a:solidFill>
                  </a:rPr>
                  <a:t>献</a:t>
                </a:r>
                <a:r>
                  <a:rPr lang="en-US" altLang="zh-CN" sz="2000" b="1" kern="0" smtClean="0">
                    <a:solidFill>
                      <a:srgbClr val="FFFFFF"/>
                    </a:solidFill>
                  </a:rPr>
                  <a:t>300</a:t>
                </a:r>
                <a:r>
                  <a:rPr lang="zh-CN" altLang="en-US" sz="2000" b="1" kern="0" smtClean="0">
                    <a:solidFill>
                      <a:srgbClr val="FFFFFF"/>
                    </a:solidFill>
                  </a:rPr>
                  <a:t>万册</a:t>
                </a:r>
                <a:endParaRPr lang="en-US" altLang="zh-CN" sz="2000" b="1" kern="0" dirty="0">
                  <a:solidFill>
                    <a:srgbClr val="FFFFFF"/>
                  </a:solidFill>
                </a:endParaRPr>
              </a:p>
              <a:p>
                <a:pPr algn="ctr">
                  <a:defRPr/>
                </a:pPr>
                <a:endParaRPr lang="zh-CN" altLang="en-US" sz="2000" b="1" kern="0" dirty="0">
                  <a:ln w="18415" cmpd="sng">
                    <a:solidFill>
                      <a:srgbClr val="FFFFFF"/>
                    </a:solidFill>
                    <a:prstDash val="solid"/>
                  </a:ln>
                  <a:solidFill>
                    <a:srgbClr val="FFFFFF"/>
                  </a:solidFill>
                </a:endParaRPr>
              </a:p>
            </p:txBody>
          </p:sp>
        </p:grpSp>
        <p:grpSp>
          <p:nvGrpSpPr>
            <p:cNvPr id="29" name="组合 28"/>
            <p:cNvGrpSpPr/>
            <p:nvPr/>
          </p:nvGrpSpPr>
          <p:grpSpPr>
            <a:xfrm>
              <a:off x="4795213" y="5951434"/>
              <a:ext cx="2069027" cy="888540"/>
              <a:chOff x="1095414" y="2834176"/>
              <a:chExt cx="2016224" cy="888540"/>
            </a:xfrm>
            <a:solidFill>
              <a:srgbClr val="FFC000"/>
            </a:solidFill>
          </p:grpSpPr>
          <p:sp>
            <p:nvSpPr>
              <p:cNvPr id="30" name="流程图: 可选过程 29"/>
              <p:cNvSpPr/>
              <p:nvPr/>
            </p:nvSpPr>
            <p:spPr>
              <a:xfrm>
                <a:off x="1095414" y="2834176"/>
                <a:ext cx="2016224" cy="888540"/>
              </a:xfrm>
              <a:prstGeom prst="flowChartAlternateProcess">
                <a:avLst/>
              </a:prstGeom>
              <a:solidFill>
                <a:schemeClr val="accent2">
                  <a:lumMod val="60000"/>
                  <a:lumOff val="40000"/>
                  <a:alpha val="40000"/>
                </a:schemeClr>
              </a:solidFill>
              <a:ln w="25400" cap="flat" cmpd="sng" algn="ctr">
                <a:noFill/>
                <a:prstDash val="solid"/>
              </a:ln>
              <a:effectLst/>
            </p:spPr>
            <p:txBody>
              <a:bodyPr rtlCol="0" anchor="ctr"/>
              <a:lstStyle/>
              <a:p>
                <a:pPr algn="ctr">
                  <a:defRPr/>
                </a:pPr>
                <a:endParaRPr lang="zh-CN" altLang="en-US" kern="0" dirty="0">
                  <a:solidFill>
                    <a:prstClr val="white"/>
                  </a:solidFill>
                  <a:latin typeface="Franklin Gothic Book" panose="020B0503020102020204"/>
                  <a:ea typeface="黑体" panose="02010609060101010101" charset="-122"/>
                </a:endParaRPr>
              </a:p>
            </p:txBody>
          </p:sp>
          <p:sp>
            <p:nvSpPr>
              <p:cNvPr id="31" name="矩形 30"/>
              <p:cNvSpPr/>
              <p:nvPr/>
            </p:nvSpPr>
            <p:spPr>
              <a:xfrm>
                <a:off x="1371435" y="2924503"/>
                <a:ext cx="1501505" cy="706755"/>
              </a:xfrm>
              <a:prstGeom prst="rect">
                <a:avLst/>
              </a:prstGeom>
              <a:noFill/>
            </p:spPr>
            <p:txBody>
              <a:bodyPr wrap="square" lIns="91440" tIns="45720" rIns="91440" bIns="45720">
                <a:spAutoFit/>
              </a:bodyPr>
              <a:lstStyle/>
              <a:p>
                <a:pPr algn="ctr">
                  <a:defRPr/>
                </a:pPr>
                <a:r>
                  <a:rPr lang="zh-CN" altLang="en-US" sz="2000" b="1" kern="0" dirty="0">
                    <a:solidFill>
                      <a:schemeClr val="accent2"/>
                    </a:solidFill>
                  </a:rPr>
                  <a:t>硕博论文</a:t>
                </a:r>
                <a:endParaRPr lang="en-US" altLang="zh-CN" sz="2000" b="1" kern="0" dirty="0">
                  <a:solidFill>
                    <a:schemeClr val="accent2"/>
                  </a:solidFill>
                </a:endParaRPr>
              </a:p>
              <a:p>
                <a:pPr algn="ctr">
                  <a:defRPr/>
                </a:pPr>
                <a:r>
                  <a:rPr lang="en-US" altLang="zh-CN" sz="2000" b="1" kern="0" dirty="0">
                    <a:solidFill>
                      <a:schemeClr val="accent2"/>
                    </a:solidFill>
                  </a:rPr>
                  <a:t>2140</a:t>
                </a:r>
                <a:r>
                  <a:rPr lang="zh-CN" altLang="en-US" sz="2000" b="1" kern="0" dirty="0">
                    <a:solidFill>
                      <a:schemeClr val="accent2"/>
                    </a:solidFill>
                  </a:rPr>
                  <a:t>万余篇</a:t>
                </a:r>
                <a:endParaRPr lang="zh-CN" altLang="en-US" sz="2000" b="1" kern="0" dirty="0">
                  <a:solidFill>
                    <a:schemeClr val="accent2"/>
                  </a:solidFill>
                </a:endParaRPr>
              </a:p>
            </p:txBody>
          </p:sp>
        </p:grpSp>
      </p:grpSp>
    </p:spTree>
  </p:cSld>
  <p:clrMapOvr>
    <a:masterClrMapping/>
  </p:clrMapOvr>
  <p:transition spd="slow" advClick="0" advTm="300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1341445" y="260267"/>
            <a:ext cx="10850563" cy="671718"/>
          </a:xfrm>
          <a:ln>
            <a:noFill/>
          </a:ln>
        </p:spPr>
        <p:txBody>
          <a:bodyPr/>
          <a:lstStyle/>
          <a:p>
            <a:r>
              <a:rPr lang="zh-CN" altLang="en-US" sz="2800" dirty="0"/>
              <a:t>图书馆资源</a:t>
            </a:r>
            <a:endParaRPr lang="zh-CN" altLang="en-US" sz="2800" dirty="0"/>
          </a:p>
        </p:txBody>
      </p:sp>
      <p:sp>
        <p:nvSpPr>
          <p:cNvPr id="15" name="TextBox 14"/>
          <p:cNvSpPr txBox="1"/>
          <p:nvPr/>
        </p:nvSpPr>
        <p:spPr>
          <a:xfrm>
            <a:off x="2317203" y="2099582"/>
            <a:ext cx="8353650" cy="3046095"/>
          </a:xfrm>
          <a:prstGeom prst="rect">
            <a:avLst/>
          </a:prstGeom>
          <a:noFill/>
          <a:ln>
            <a:noFill/>
          </a:ln>
        </p:spPr>
        <p:txBody>
          <a:bodyPr wrap="square" rtlCol="0">
            <a:spAutoFit/>
            <a:scene3d>
              <a:camera prst="orthographicFront"/>
              <a:lightRig rig="threePt" dir="t"/>
            </a:scene3d>
          </a:bodyPr>
          <a:lstStyle/>
          <a:p>
            <a:pPr>
              <a:lnSpc>
                <a:spcPct val="150000"/>
              </a:lnSpc>
            </a:pPr>
            <a:r>
              <a:rPr lang="zh-CN" altLang="en-US" sz="3200" b="1" smtClean="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rPr>
              <a:t>东</a:t>
            </a:r>
            <a:r>
              <a:rPr lang="zh-CN" altLang="en-US" sz="3200" b="1"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rPr>
              <a:t>盟文献信息</a:t>
            </a:r>
            <a:r>
              <a:rPr lang="zh-CN" altLang="en-US" sz="3200" b="1">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rPr>
              <a:t>中</a:t>
            </a:r>
            <a:r>
              <a:rPr lang="zh-CN" altLang="en-US" sz="3200" b="1" smtClean="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rPr>
              <a:t>心</a:t>
            </a:r>
            <a:endParaRPr lang="en-US" altLang="zh-CN" sz="3200" b="1" smtClean="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endParaRPr>
          </a:p>
          <a:p>
            <a:pPr>
              <a:lnSpc>
                <a:spcPct val="150000"/>
              </a:lnSpc>
            </a:pPr>
            <a:r>
              <a:rPr lang="zh-CN" altLang="en-US" sz="3200" b="1" smtClean="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rPr>
              <a:t>相</a:t>
            </a:r>
            <a:r>
              <a:rPr lang="zh-CN" altLang="en-US" sz="3200" b="1"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rPr>
              <a:t>思湖文献信息</a:t>
            </a:r>
            <a:r>
              <a:rPr lang="zh-CN" altLang="en-US" sz="3200" b="1">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rPr>
              <a:t>中</a:t>
            </a:r>
            <a:r>
              <a:rPr lang="zh-CN" altLang="en-US" sz="3200" b="1" smtClean="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rPr>
              <a:t>心</a:t>
            </a:r>
            <a:endParaRPr lang="en-US" altLang="zh-CN" sz="3200" b="1" smtClean="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endParaRPr>
          </a:p>
          <a:p>
            <a:pPr>
              <a:lnSpc>
                <a:spcPct val="150000"/>
              </a:lnSpc>
            </a:pPr>
            <a:r>
              <a:rPr lang="zh-CN" altLang="en-US" sz="3200" b="1" smtClean="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rPr>
              <a:t>古</a:t>
            </a:r>
            <a:r>
              <a:rPr lang="zh-CN" altLang="en-US" sz="3200" b="1">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rPr>
              <a:t>籍与地方文献信息中心建设</a:t>
            </a:r>
            <a:endParaRPr lang="en-US" altLang="zh-CN" sz="3200" b="1">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endParaRPr>
          </a:p>
          <a:p>
            <a:pPr>
              <a:lnSpc>
                <a:spcPct val="150000"/>
              </a:lnSpc>
            </a:pPr>
            <a:endParaRPr lang="en-US" altLang="zh-CN" sz="3200" b="1"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endParaRPr>
          </a:p>
        </p:txBody>
      </p:sp>
    </p:spTree>
  </p:cSld>
  <p:clrMapOvr>
    <a:masterClrMapping/>
  </p:clrMapOvr>
  <p:transition spd="slow" advClick="0" advTm="3000">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1341445" y="260267"/>
            <a:ext cx="10850563" cy="671718"/>
          </a:xfrm>
          <a:ln>
            <a:noFill/>
          </a:ln>
        </p:spPr>
        <p:txBody>
          <a:bodyPr/>
          <a:lstStyle/>
          <a:p>
            <a:r>
              <a:rPr lang="zh-CN" altLang="en-US" sz="2800" kern="0" dirty="0">
                <a:latin typeface="黑体" panose="02010609060101010101" charset="-122"/>
              </a:rPr>
              <a:t>东盟文献信息中心</a:t>
            </a:r>
            <a:endParaRPr lang="zh-CN" altLang="en-US" sz="2800" dirty="0"/>
          </a:p>
        </p:txBody>
      </p:sp>
      <p:sp>
        <p:nvSpPr>
          <p:cNvPr id="16" name="TextBox 15"/>
          <p:cNvSpPr txBox="1"/>
          <p:nvPr/>
        </p:nvSpPr>
        <p:spPr>
          <a:xfrm>
            <a:off x="972520" y="1501577"/>
            <a:ext cx="11006780" cy="943528"/>
          </a:xfrm>
          <a:prstGeom prst="rect">
            <a:avLst/>
          </a:prstGeom>
          <a:noFill/>
          <a:ln>
            <a:noFill/>
          </a:ln>
        </p:spPr>
        <p:txBody>
          <a:bodyPr wrap="square" rtlCol="0">
            <a:spAutoFit/>
          </a:bodyPr>
          <a:lstStyle/>
          <a:p>
            <a:pPr lvl="0">
              <a:lnSpc>
                <a:spcPct val="150000"/>
              </a:lnSpc>
              <a:defRPr/>
            </a:pPr>
            <a:r>
              <a:rPr kumimoji="0" lang="zh-CN" altLang="en-US" sz="2000" i="0" u="none" strike="noStrike" kern="0" cap="none" spc="0" normalizeH="0" baseline="0" noProof="0" dirty="0" smtClean="0">
                <a:ln>
                  <a:noFill/>
                </a:ln>
                <a:solidFill>
                  <a:srgbClr val="2F2F2F"/>
                </a:solidFill>
                <a:effectLst/>
                <a:uLnTx/>
                <a:uFillTx/>
                <a:latin typeface="宋体" panose="02010600030101010101" pitchFamily="2" charset="-122"/>
                <a:ea typeface="宋体" panose="02010600030101010101" pitchFamily="2" charset="-122"/>
                <a:cs typeface="Arial Unicode MS" panose="020B0604020202020204" pitchFamily="34" charset="-122"/>
              </a:rPr>
              <a:t>诗</a:t>
            </a:r>
            <a:r>
              <a:rPr kumimoji="0" lang="zh-CN" altLang="en-US" sz="2000" i="0" u="none" strike="noStrike" kern="0" cap="none" spc="0" normalizeH="0" baseline="0" noProof="0" dirty="0">
                <a:ln>
                  <a:noFill/>
                </a:ln>
                <a:solidFill>
                  <a:srgbClr val="2F2F2F"/>
                </a:solidFill>
                <a:effectLst/>
                <a:uLnTx/>
                <a:uFillTx/>
                <a:latin typeface="宋体" panose="02010600030101010101" pitchFamily="2" charset="-122"/>
                <a:ea typeface="宋体" panose="02010600030101010101" pitchFamily="2" charset="-122"/>
                <a:cs typeface="Arial Unicode MS" panose="020B0604020202020204" pitchFamily="34" charset="-122"/>
              </a:rPr>
              <a:t>琳通公主泰文资料中心，越南语文献库，以及</a:t>
            </a:r>
            <a:r>
              <a:rPr kumimoji="0" lang="zh-CN" altLang="en-US" sz="2000" i="0" u="none" strike="noStrike" kern="0" cap="none" spc="0" normalizeH="0" baseline="0" noProof="0" dirty="0" smtClean="0">
                <a:ln>
                  <a:noFill/>
                </a:ln>
                <a:solidFill>
                  <a:srgbClr val="2F2F2F"/>
                </a:solidFill>
                <a:effectLst/>
                <a:uLnTx/>
                <a:uFillTx/>
                <a:latin typeface="宋体" panose="02010600030101010101" pitchFamily="2" charset="-122"/>
                <a:ea typeface="宋体" panose="02010600030101010101" pitchFamily="2" charset="-122"/>
                <a:cs typeface="Arial Unicode MS" panose="020B0604020202020204" pitchFamily="34" charset="-122"/>
              </a:rPr>
              <a:t>老挝语</a:t>
            </a:r>
            <a:r>
              <a:rPr lang="zh-CN" altLang="en-US" sz="2000" kern="0" dirty="0" smtClean="0">
                <a:solidFill>
                  <a:srgbClr val="2F2F2F"/>
                </a:solidFill>
                <a:latin typeface="宋体" panose="02010600030101010101" pitchFamily="2" charset="-122"/>
                <a:ea typeface="宋体" panose="02010600030101010101" pitchFamily="2" charset="-122"/>
                <a:cs typeface="Arial Unicode MS" panose="020B0604020202020204" pitchFamily="34" charset="-122"/>
              </a:rPr>
              <a:t>、柬埔寨语、缅甸语、马来西亚语、印度尼西亚语原版</a:t>
            </a:r>
            <a:r>
              <a:rPr lang="zh-CN" altLang="en-US" sz="2000" kern="0" dirty="0">
                <a:solidFill>
                  <a:srgbClr val="2F2F2F"/>
                </a:solidFill>
                <a:latin typeface="宋体" panose="02010600030101010101" pitchFamily="2" charset="-122"/>
                <a:ea typeface="宋体" panose="02010600030101010101" pitchFamily="2" charset="-122"/>
                <a:cs typeface="Arial Unicode MS" panose="020B0604020202020204" pitchFamily="34" charset="-122"/>
              </a:rPr>
              <a:t>图书，自建特色数据库</a:t>
            </a:r>
            <a:r>
              <a:rPr lang="en-US" altLang="zh-CN" sz="2000" kern="0" dirty="0">
                <a:solidFill>
                  <a:srgbClr val="2F2F2F"/>
                </a:solidFill>
                <a:latin typeface="宋体" panose="02010600030101010101" pitchFamily="2" charset="-122"/>
                <a:ea typeface="宋体" panose="02010600030101010101" pitchFamily="2" charset="-122"/>
                <a:cs typeface="Arial Unicode MS" panose="020B0604020202020204" pitchFamily="34" charset="-122"/>
              </a:rPr>
              <a:t>“</a:t>
            </a:r>
            <a:r>
              <a:rPr lang="zh-CN" altLang="en-US" sz="2000" kern="0" dirty="0">
                <a:solidFill>
                  <a:srgbClr val="2F2F2F"/>
                </a:solidFill>
                <a:latin typeface="宋体" panose="02010600030101010101" pitchFamily="2" charset="-122"/>
                <a:ea typeface="宋体" panose="02010600030101010101" pitchFamily="2" charset="-122"/>
                <a:cs typeface="Arial Unicode MS" panose="020B0604020202020204" pitchFamily="34" charset="-122"/>
              </a:rPr>
              <a:t>亚非语</a:t>
            </a:r>
            <a:r>
              <a:rPr lang="zh-CN" altLang="en-US" sz="2000" kern="0" dirty="0" smtClean="0">
                <a:solidFill>
                  <a:srgbClr val="2F2F2F"/>
                </a:solidFill>
                <a:latin typeface="宋体" panose="02010600030101010101" pitchFamily="2" charset="-122"/>
                <a:ea typeface="宋体" panose="02010600030101010101" pitchFamily="2" charset="-122"/>
                <a:cs typeface="Arial Unicode MS" panose="020B0604020202020204" pitchFamily="34" charset="-122"/>
              </a:rPr>
              <a:t>言原</a:t>
            </a:r>
            <a:r>
              <a:rPr lang="zh-CN" altLang="en-US" sz="2000" kern="0" dirty="0">
                <a:solidFill>
                  <a:srgbClr val="2F2F2F"/>
                </a:solidFill>
                <a:latin typeface="宋体" panose="02010600030101010101" pitchFamily="2" charset="-122"/>
                <a:ea typeface="宋体" panose="02010600030101010101" pitchFamily="2" charset="-122"/>
                <a:cs typeface="Arial Unicode MS" panose="020B0604020202020204" pitchFamily="34" charset="-122"/>
              </a:rPr>
              <a:t>版图书库</a:t>
            </a:r>
            <a:r>
              <a:rPr lang="en-US" altLang="zh-CN" sz="2000" kern="0" dirty="0">
                <a:solidFill>
                  <a:srgbClr val="2F2F2F"/>
                </a:solidFill>
                <a:latin typeface="宋体" panose="02010600030101010101" pitchFamily="2" charset="-122"/>
                <a:ea typeface="宋体" panose="02010600030101010101" pitchFamily="2" charset="-122"/>
                <a:cs typeface="Arial Unicode MS" panose="020B0604020202020204" pitchFamily="34" charset="-122"/>
              </a:rPr>
              <a:t>”</a:t>
            </a:r>
            <a:r>
              <a:rPr lang="zh-CN" altLang="en-US" sz="2000" kern="0" dirty="0">
                <a:solidFill>
                  <a:srgbClr val="2F2F2F"/>
                </a:solidFill>
                <a:latin typeface="宋体" panose="02010600030101010101" pitchFamily="2" charset="-122"/>
                <a:ea typeface="宋体" panose="02010600030101010101" pitchFamily="2" charset="-122"/>
                <a:cs typeface="Arial Unicode MS" panose="020B0604020202020204" pitchFamily="34" charset="-122"/>
              </a:rPr>
              <a:t>、</a:t>
            </a:r>
            <a:r>
              <a:rPr lang="en-US" altLang="zh-CN" sz="2000" kern="0" dirty="0">
                <a:solidFill>
                  <a:srgbClr val="2F2F2F"/>
                </a:solidFill>
                <a:latin typeface="宋体" panose="02010600030101010101" pitchFamily="2" charset="-122"/>
                <a:ea typeface="宋体" panose="02010600030101010101" pitchFamily="2" charset="-122"/>
                <a:cs typeface="Arial Unicode MS" panose="020B0604020202020204" pitchFamily="34" charset="-122"/>
              </a:rPr>
              <a:t>“</a:t>
            </a:r>
            <a:r>
              <a:rPr lang="zh-CN" altLang="en-US" sz="2000" kern="0" dirty="0">
                <a:solidFill>
                  <a:srgbClr val="2F2F2F"/>
                </a:solidFill>
                <a:latin typeface="宋体" panose="02010600030101010101" pitchFamily="2" charset="-122"/>
                <a:ea typeface="宋体" panose="02010600030101010101" pitchFamily="2" charset="-122"/>
                <a:cs typeface="Arial Unicode MS" panose="020B0604020202020204" pitchFamily="34" charset="-122"/>
              </a:rPr>
              <a:t>东盟文献库</a:t>
            </a:r>
            <a:r>
              <a:rPr lang="en-US" altLang="zh-CN" sz="2000" kern="0" dirty="0">
                <a:solidFill>
                  <a:srgbClr val="2F2F2F"/>
                </a:solidFill>
                <a:latin typeface="宋体" panose="02010600030101010101" pitchFamily="2" charset="-122"/>
                <a:ea typeface="宋体" panose="02010600030101010101" pitchFamily="2" charset="-122"/>
                <a:cs typeface="Arial Unicode MS" panose="020B0604020202020204" pitchFamily="34" charset="-122"/>
              </a:rPr>
              <a:t>”</a:t>
            </a:r>
            <a:r>
              <a:rPr lang="zh-CN" altLang="en-US" sz="2000" kern="0" dirty="0" smtClean="0">
                <a:solidFill>
                  <a:srgbClr val="2F2F2F"/>
                </a:solidFill>
                <a:latin typeface="宋体" panose="02010600030101010101" pitchFamily="2" charset="-122"/>
                <a:ea typeface="宋体" panose="02010600030101010101" pitchFamily="2" charset="-122"/>
                <a:cs typeface="Arial Unicode MS" panose="020B0604020202020204" pitchFamily="34" charset="-122"/>
              </a:rPr>
              <a:t>。</a:t>
            </a:r>
            <a:endParaRPr lang="zh-CN" altLang="en-US" sz="2000" kern="0" dirty="0">
              <a:solidFill>
                <a:prstClr val="black"/>
              </a:solidFill>
              <a:latin typeface="宋体" panose="02010600030101010101" pitchFamily="2" charset="-122"/>
              <a:ea typeface="宋体" panose="02010600030101010101" pitchFamily="2" charset="-122"/>
            </a:endParaRPr>
          </a:p>
        </p:txBody>
      </p:sp>
      <p:pic>
        <p:nvPicPr>
          <p:cNvPr id="2051"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93483" y="3130114"/>
            <a:ext cx="6365556" cy="2841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37206" y="2944933"/>
            <a:ext cx="4383207" cy="327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Click="0" advTm="3000">
    <p:fade/>
  </p:transition>
  <p:timing>
    <p:tnLst>
      <p:par>
        <p:cTn id="1" dur="indefinite" restart="never" nodeType="tmRoot"/>
      </p:par>
    </p:tnLst>
  </p:timing>
</p:sld>
</file>

<file path=ppt/tags/tag1.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0.xml><?xml version="1.0" encoding="utf-8"?>
<p:tagLst xmlns:p="http://schemas.openxmlformats.org/presentationml/2006/main">
  <p:tag name="KSO_WM_DIAGRAM_VIRTUALLY_FRAME" val="{&quot;height&quot;:425.3261417322835,&quot;left&quot;:493.9113385826771,&quot;top&quot;:40.020314960629925,&quot;width&quot;:403.9369291338582}"/>
</p:tagLst>
</file>

<file path=ppt/tags/tag11.xml><?xml version="1.0" encoding="utf-8"?>
<p:tagLst xmlns:p="http://schemas.openxmlformats.org/presentationml/2006/main">
  <p:tag name="KSO_WM_DIAGRAM_VIRTUALLY_FRAME" val="{&quot;height&quot;:425.3261417322835,&quot;left&quot;:493.9113385826771,&quot;top&quot;:40.020314960629925,&quot;width&quot;:403.9369291338582}"/>
</p:tagLst>
</file>

<file path=ppt/tags/tag12.xml><?xml version="1.0" encoding="utf-8"?>
<p:tagLst xmlns:p="http://schemas.openxmlformats.org/presentationml/2006/main">
  <p:tag name="KSO_WM_DIAGRAM_VIRTUALLY_FRAME" val="{&quot;height&quot;:425.3261417322835,&quot;left&quot;:493.9113385826771,&quot;top&quot;:40.020314960629925,&quot;width&quot;:403.9369291338582}"/>
</p:tagLst>
</file>

<file path=ppt/tags/tag13.xml><?xml version="1.0" encoding="utf-8"?>
<p:tagLst xmlns:p="http://schemas.openxmlformats.org/presentationml/2006/main">
  <p:tag name="KSO_WM_DIAGRAM_VIRTUALLY_FRAME" val="{&quot;height&quot;:425.3261417322835,&quot;left&quot;:493.9113385826771,&quot;top&quot;:40.020314960629925,&quot;width&quot;:403.9369291338582}"/>
</p:tagLst>
</file>

<file path=ppt/tags/tag14.xml><?xml version="1.0" encoding="utf-8"?>
<p:tagLst xmlns:p="http://schemas.openxmlformats.org/presentationml/2006/main">
  <p:tag name="KSO_WM_DIAGRAM_VIRTUALLY_FRAME" val="{&quot;height&quot;:425.3261417322835,&quot;left&quot;:493.9113385826771,&quot;top&quot;:40.020314960629925,&quot;width&quot;:403.9369291338582}"/>
</p:tagLst>
</file>

<file path=ppt/tags/tag15.xml><?xml version="1.0" encoding="utf-8"?>
<p:tagLst xmlns:p="http://schemas.openxmlformats.org/presentationml/2006/main">
  <p:tag name="KSO_WM_DIAGRAM_VIRTUALLY_FRAME" val="{&quot;height&quot;:425.3261417322835,&quot;left&quot;:493.9113385826771,&quot;top&quot;:40.020314960629925,&quot;width&quot;:403.9369291338582}"/>
</p:tagLst>
</file>

<file path=ppt/tags/tag16.xml><?xml version="1.0" encoding="utf-8"?>
<p:tagLst xmlns:p="http://schemas.openxmlformats.org/presentationml/2006/main">
  <p:tag name="KSO_WM_DIAGRAM_VIRTUALLY_FRAME" val="{&quot;height&quot;:425.3261417322835,&quot;left&quot;:493.9113385826771,&quot;top&quot;:40.020314960629925,&quot;width&quot;:403.9369291338582}"/>
</p:tagLst>
</file>

<file path=ppt/tags/tag17.xml><?xml version="1.0" encoding="utf-8"?>
<p:tagLst xmlns:p="http://schemas.openxmlformats.org/presentationml/2006/main">
  <p:tag name="KSO_WM_DIAGRAM_VIRTUALLY_FRAME" val="{&quot;height&quot;:425.3261417322835,&quot;left&quot;:493.9113385826771,&quot;top&quot;:40.020314960629925,&quot;width&quot;:403.9369291338582}"/>
</p:tagLst>
</file>

<file path=ppt/tags/tag18.xml><?xml version="1.0" encoding="utf-8"?>
<p:tagLst xmlns:p="http://schemas.openxmlformats.org/presentationml/2006/main">
  <p:tag name="KSO_WM_DIAGRAM_VIRTUALLY_FRAME" val="{&quot;height&quot;:425.3261417322835,&quot;left&quot;:493.9113385826771,&quot;top&quot;:40.020314960629925,&quot;width&quot;:403.9369291338582}"/>
</p:tagLst>
</file>

<file path=ppt/tags/tag19.xml><?xml version="1.0" encoding="utf-8"?>
<p:tagLst xmlns:p="http://schemas.openxmlformats.org/presentationml/2006/main">
  <p:tag name="KSO_WM_DIAGRAM_VIRTUALLY_FRAME" val="{&quot;height&quot;:425.3261417322835,&quot;left&quot;:493.9113385826771,&quot;top&quot;:40.020314960629925,&quot;width&quot;:403.9369291338582}"/>
</p:tagLst>
</file>

<file path=ppt/tags/tag2.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5*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Lst>
</file>

<file path=ppt/tags/tag20.xml><?xml version="1.0" encoding="utf-8"?>
<p:tagLst xmlns:p="http://schemas.openxmlformats.org/presentationml/2006/main">
  <p:tag name="KSO_WM_DIAGRAM_VIRTUALLY_FRAME" val="{&quot;height&quot;:425.3261417322835,&quot;left&quot;:493.9113385826771,&quot;top&quot;:40.020314960629925,&quot;width&quot;:403.9369291338582}"/>
</p:tagLst>
</file>

<file path=ppt/tags/tag21.xml><?xml version="1.0" encoding="utf-8"?>
<p:tagLst xmlns:p="http://schemas.openxmlformats.org/presentationml/2006/main">
  <p:tag name="KSO_WM_DIAGRAM_VIRTUALLY_FRAME" val="{&quot;height&quot;:425.3261417322835,&quot;left&quot;:493.9113385826771,&quot;top&quot;:40.020314960629925,&quot;width&quot;:403.9369291338582}"/>
</p:tagLst>
</file>

<file path=ppt/tags/tag22.xml><?xml version="1.0" encoding="utf-8"?>
<p:tagLst xmlns:p="http://schemas.openxmlformats.org/presentationml/2006/main">
  <p:tag name="KSO_WM_DIAGRAM_VIRTUALLY_FRAME" val="{&quot;height&quot;:425.3261417322835,&quot;left&quot;:493.9113385826771,&quot;top&quot;:40.020314960629925,&quot;width&quot;:403.9369291338582}"/>
</p:tagLst>
</file>

<file path=ppt/tags/tag23.xml><?xml version="1.0" encoding="utf-8"?>
<p:tagLst xmlns:p="http://schemas.openxmlformats.org/presentationml/2006/main">
  <p:tag name="KSO_WM_DIAGRAM_VIRTUALLY_FRAME" val="{&quot;height&quot;:425.3261417322835,&quot;left&quot;:493.9113385826771,&quot;top&quot;:40.020314960629925,&quot;width&quot;:403.9369291338582}"/>
</p:tagLst>
</file>

<file path=ppt/tags/tag24.xml><?xml version="1.0" encoding="utf-8"?>
<p:tagLst xmlns:p="http://schemas.openxmlformats.org/presentationml/2006/main">
  <p:tag name="KSO_WM_DIAGRAM_VIRTUALLY_FRAME" val="{&quot;height&quot;:425.3261417322835,&quot;left&quot;:493.9113385826771,&quot;top&quot;:40.020314960629925,&quot;width&quot;:403.9369291338582}"/>
</p:tagLst>
</file>

<file path=ppt/tags/tag25.xml><?xml version="1.0" encoding="utf-8"?>
<p:tagLst xmlns:p="http://schemas.openxmlformats.org/presentationml/2006/main">
  <p:tag name="KSO_WM_DIAGRAM_VIRTUALLY_FRAME" val="{&quot;height&quot;:425.3261417322835,&quot;left&quot;:493.9113385826771,&quot;top&quot;:40.020314960629925,&quot;width&quot;:403.9369291338582}"/>
</p:tagLst>
</file>

<file path=ppt/tags/tag26.xml><?xml version="1.0" encoding="utf-8"?>
<p:tagLst xmlns:p="http://schemas.openxmlformats.org/presentationml/2006/main">
  <p:tag name="KSO_WM_DIAGRAM_VIRTUALLY_FRAME" val="{&quot;height&quot;:425.3261417322835,&quot;left&quot;:493.9113385826771,&quot;top&quot;:40.020314960629925,&quot;width&quot;:403.9369291338582}"/>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1930_1*i*1"/>
  <p:tag name="KSO_WM_TEMPLATE_CATEGORY" val="custom"/>
  <p:tag name="KSO_WM_TEMPLATE_INDEX" val="20231930"/>
  <p:tag name="KSO_WM_UNIT_LAYERLEVEL" val="1"/>
  <p:tag name="KSO_WM_TAG_VERSION" val="3.0"/>
  <p:tag name="KSO_WM_BEAUTIFY_FLAG" val="#wm#"/>
  <p:tag name="KSO_WM_DIAGRAM_GROUP_CODE" val="l1-1"/>
  <p:tag name="KSO_WM_UNIT_FILL_FORE_SCHEMECOLOR_INDEX" val="5"/>
  <p:tag name="KSO_WM_UNIT_FILL_TYPE" val="1"/>
  <p:tag name="KSO_WM_UNIT_TEXT_FILL_FORE_SCHEMECOLOR_INDEX" val="2"/>
  <p:tag name="KSO_WM_UNIT_TEXT_FILL_TYPE" val="1"/>
  <p:tag name="KSO_WM_UNIT_USESOURCEFORMAT_APPLY" val="0"/>
</p:tagLst>
</file>

<file path=ppt/tags/tag2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2"/>
  <p:tag name="KSO_WM_UNIT_ID" val="custom20231930_1*i*2"/>
  <p:tag name="KSO_WM_TEMPLATE_CATEGORY" val="custom"/>
  <p:tag name="KSO_WM_TEMPLATE_INDEX" val="20231930"/>
  <p:tag name="KSO_WM_UNIT_LAYERLEVEL" val="1"/>
  <p:tag name="KSO_WM_TAG_VERSION" val="3.0"/>
  <p:tag name="KSO_WM_DIAGRAM_GROUP_CODE" val="l1-1"/>
  <p:tag name="KSO_WM_UNIT_FILL_FORE_SCHEMECOLOR_INDEX" val="2"/>
  <p:tag name="KSO_WM_UNIT_FILL_TYPE" val="1"/>
  <p:tag name="KSO_WM_UNIT_TEXT_FILL_FORE_SCHEMECOLOR_INDEX" val="14"/>
  <p:tag name="KSO_WM_UNIT_TEXT_FILL_TYPE" val="1"/>
  <p:tag name="KSO_WM_UNIT_USESOURCEFORMAT_APPLY" val="0"/>
</p:tagLst>
</file>

<file path=ppt/tags/tag29.xml><?xml version="1.0" encoding="utf-8"?>
<p:tagLst xmlns:p="http://schemas.openxmlformats.org/presentationml/2006/main">
  <p:tag name="KSO_WM_UNIT_ISCONTENTSTITLE" val="0"/>
  <p:tag name="KSO_WM_UNIT_ISNUMDGMTITLE" val="0"/>
  <p:tag name="KSO_WM_UNIT_NOCLEAR" val="0"/>
  <p:tag name="KSO_WM_UNIT_VALUE" val="29"/>
  <p:tag name="KSO_WM_UNIT_HIGHLIGHT" val="0"/>
  <p:tag name="KSO_WM_UNIT_COMPATIBLE" val="0"/>
  <p:tag name="KSO_WM_UNIT_DIAGRAM_ISNUMVISUAL" val="0"/>
  <p:tag name="KSO_WM_UNIT_DIAGRAM_ISREFERUNIT" val="0"/>
  <p:tag name="KSO_WM_UNIT_TYPE" val="a"/>
  <p:tag name="KSO_WM_UNIT_INDEX" val="1"/>
  <p:tag name="KSO_WM_TEMPLATE_CATEGORY" val="custom"/>
  <p:tag name="KSO_WM_UNIT_LAYERLEVEL" val="1"/>
  <p:tag name="KSO_WM_TAG_VERSION" val="3.0"/>
  <p:tag name="KSO_WM_BEAUTIFY_FLAG" val="#wm#"/>
  <p:tag name="KSO_WM_TEMPLATE_INDEX" val="20231930"/>
  <p:tag name="KSO_WM_UNIT_ID" val="custom20231930_1*a*1"/>
  <p:tag name="KSO_WM_UNIT_TEXT_TYPE" val="1"/>
  <p:tag name="KSO_WM_DIAGRAM_GROUP_CODE" val="l1-1"/>
  <p:tag name="KSO_WM_UNIT_PRESET_TEXT" val="单击此处添加标题"/>
  <p:tag name="KSO_WM_UNIT_TEXT_FILL_FORE_SCHEMECOLOR_INDEX" val="15"/>
  <p:tag name="KSO_WM_UNIT_TEXT_FILL_TYPE" val="1"/>
  <p:tag name="KSO_WM_UNIT_USESOURCEFORMAT_APPLY" val="0"/>
</p:tagLst>
</file>

<file path=ppt/tags/tag3.xml><?xml version="1.0" encoding="utf-8"?>
<p:tagLst xmlns:p="http://schemas.openxmlformats.org/presentationml/2006/main">
  <p:tag name="KSO_WM_UNIT_TYPE" val="f"/>
  <p:tag name="KSO_WM_UNIT_SUBTYPE" val="a"/>
  <p:tag name="KSO_WM_UNIT_INDEX" val="2"/>
  <p:tag name="KSO_WM_BEAUTIFY_FLAG" val="#wm#"/>
  <p:tag name="KSO_WM_TAG_VERSION" val="3.0"/>
  <p:tag name="KSO_WM_UNIT_PRESET_TEXT" val="单击此处编辑母版文本样式&#10;第二级&#10;第三级&#10;第四级&#10;第五级"/>
  <p:tag name="KSO_WM_UNIT_ID" val="_5*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Lst>
</file>

<file path=ppt/tags/tag30.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VALUE" val="138"/>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2476_2*l_h_f*1_2_1"/>
  <p:tag name="KSO_WM_TEMPLATE_CATEGORY" val="diagram"/>
  <p:tag name="KSO_WM_TEMPLATE_INDEX" val="20232476"/>
  <p:tag name="KSO_WM_UNIT_LAYERLEVEL" val="1_1_1"/>
  <p:tag name="KSO_WM_TAG_VERSION" val="3.0"/>
  <p:tag name="KSO_WM_BEAUTIFY_FLAG" val="#wm#"/>
  <p:tag name="KSO_WM_DIAGRAM_MAX_ITEMCNT" val="3"/>
  <p:tag name="KSO_WM_DIAGRAM_MIN_ITEMCNT" val="1"/>
  <p:tag name="KSO_WM_DIAGRAM_VIRTUALLY_FRAME" val="{&quot;height&quot;:132.14999389648438,&quot;width&quot;:7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000000&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TEXT_LAYER_COUNT" val="1"/>
  <p:tag name="KSO_WM_UNIT_PRESET_TEXT" val="单击此处输入你的项正文，请尽量言简意赅的阐述观点，单击此处输入你的项正文。单击此处输入你的项正文，请尽量言简意赅的阐述观点。"/>
  <p:tag name="KSO_WM_UNIT_USESOURCEFORMAT_APPLY" val="0"/>
</p:tagLst>
</file>

<file path=ppt/tags/tag31.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41"/>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2476_2*l_h_a*1_2_1"/>
  <p:tag name="KSO_WM_TEMPLATE_CATEGORY" val="diagram"/>
  <p:tag name="KSO_WM_TEMPLATE_INDEX" val="20232476"/>
  <p:tag name="KSO_WM_UNIT_LAYERLEVEL" val="1_1_1"/>
  <p:tag name="KSO_WM_TAG_VERSION" val="3.0"/>
  <p:tag name="KSO_WM_BEAUTIFY_FLAG" val="#wm#"/>
  <p:tag name="KSO_WM_DIAGRAM_MAX_ITEMCNT" val="3"/>
  <p:tag name="KSO_WM_DIAGRAM_MIN_ITEMCNT" val="1"/>
  <p:tag name="KSO_WM_DIAGRAM_VIRTUALLY_FRAME" val="{&quot;height&quot;:132.14999389648438,&quot;width&quot;:7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单击此处添加项标题"/>
  <p:tag name="KSO_WM_UNIT_TEXT_FILL_FORE_SCHEMECOLOR_INDEX" val="1"/>
  <p:tag name="KSO_WM_UNIT_TEXT_FILL_TYPE" val="1"/>
  <p:tag name="KSO_WM_UNIT_USESOURCEFORMAT_APPLY" val="0"/>
</p:tagLst>
</file>

<file path=ppt/tags/tag32.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VALUE" val="138"/>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2476_2*l_h_f*1_1_1"/>
  <p:tag name="KSO_WM_TEMPLATE_CATEGORY" val="diagram"/>
  <p:tag name="KSO_WM_TEMPLATE_INDEX" val="20232476"/>
  <p:tag name="KSO_WM_UNIT_LAYERLEVEL" val="1_1_1"/>
  <p:tag name="KSO_WM_TAG_VERSION" val="3.0"/>
  <p:tag name="KSO_WM_BEAUTIFY_FLAG" val="#wm#"/>
  <p:tag name="KSO_WM_DIAGRAM_MAX_ITEMCNT" val="3"/>
  <p:tag name="KSO_WM_DIAGRAM_MIN_ITEMCNT" val="1"/>
  <p:tag name="KSO_WM_DIAGRAM_VIRTUALLY_FRAME" val="{&quot;height&quot;:132.14999389648438,&quot;width&quot;:7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000000&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TEXT_LAYER_COUNT" val="1"/>
  <p:tag name="KSO_WM_UNIT_PRESET_TEXT" val="单击此处输入你的项正文，请尽量言简意赅的阐述观点，单击此处输入你的项正文。单击此处输入你的项正文，请尽量言简意赅的阐述观点。"/>
  <p:tag name="KSO_WM_UNIT_USESOURCEFORMAT_APPLY" val="0"/>
</p:tagLst>
</file>

<file path=ppt/tags/tag33.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41"/>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2476_2*l_h_a*1_1_1"/>
  <p:tag name="KSO_WM_TEMPLATE_CATEGORY" val="diagram"/>
  <p:tag name="KSO_WM_TEMPLATE_INDEX" val="20232476"/>
  <p:tag name="KSO_WM_UNIT_LAYERLEVEL" val="1_1_1"/>
  <p:tag name="KSO_WM_TAG_VERSION" val="3.0"/>
  <p:tag name="KSO_WM_BEAUTIFY_FLAG" val="#wm#"/>
  <p:tag name="KSO_WM_DIAGRAM_MAX_ITEMCNT" val="3"/>
  <p:tag name="KSO_WM_DIAGRAM_MIN_ITEMCNT" val="1"/>
  <p:tag name="KSO_WM_DIAGRAM_VIRTUALLY_FRAME" val="{&quot;height&quot;:132.14999389648438,&quot;width&quot;:7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单击此处添加项标题"/>
  <p:tag name="KSO_WM_UNIT_TEXT_FILL_FORE_SCHEMECOLOR_INDEX" val="1"/>
  <p:tag name="KSO_WM_UNIT_TEXT_FILL_TYPE" val="1"/>
  <p:tag name="KSO_WM_UNIT_USESOURCEFORMAT_APPLY" val="0"/>
</p:tagLst>
</file>

<file path=ppt/tags/tag34.xml><?xml version="1.0" encoding="utf-8"?>
<p:tagLst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picTxt"/>
  <p:tag name="KSO_WM_SLIDE_SIZE" val="746*95.95"/>
  <p:tag name="KSO_WM_SLIDE_POSITION" val="54.8*410.65"/>
  <p:tag name="KSO_WM_SLIDE_LAYOUT" val="a_d_l"/>
  <p:tag name="KSO_WM_SLIDE_LAYOUT_CNT" val="1_1_1"/>
  <p:tag name="KSO_WM_SPECIAL_SOURCE" val="bdnull"/>
  <p:tag name="KSO_WM_TEMPLATE_INDEX" val="20236319"/>
  <p:tag name="KSO_WM_TEMPLATE_SUBCATEGORY" val="0"/>
  <p:tag name="KSO_WM_SLIDE_INDEX" val="1"/>
  <p:tag name="KSO_WM_TAG_VERSION" val="3.0"/>
  <p:tag name="KSO_WM_SLIDE_ID" val="custom20231930_1"/>
  <p:tag name="KSO_WM_SLIDE_ITEM_CNT" val="2"/>
  <p:tag name="KSO_WM_DIAGRAM_GROUP_CODE" val="l1-1"/>
  <p:tag name="KSO_WM_SLIDE_DIAGTYPE" val="l"/>
</p:tagLst>
</file>

<file path=ppt/tags/tag35.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147_3*a*1"/>
  <p:tag name="KSO_WM_TEMPLATE_CATEGORY" val="diagram"/>
  <p:tag name="KSO_WM_TEMPLATE_INDEX" val="20233147"/>
  <p:tag name="KSO_WM_UNIT_LAYERLEVEL" val="1"/>
  <p:tag name="KSO_WM_TAG_VERSION" val="3.0"/>
  <p:tag name="KSO_WM_BEAUTIFY_FLAG" val="#wm#"/>
  <p:tag name="KSO_WM_UNIT_TEXT_TYPE" val="1"/>
  <p:tag name="KSO_WM_UNIT_PRESET_TEXT" val="单击此处添加标题"/>
  <p:tag name="KSO_WM_UNIT_TEXT_FILL_FORE_SCHEMECOLOR_INDEX" val="15"/>
  <p:tag name="KSO_WM_UNIT_TEXT_FILL_TYPE" val="1"/>
  <p:tag name="KSO_WM_UNIT_USESOURCEFORMAT_APPLY" val="0"/>
</p:tagLst>
</file>

<file path=ppt/tags/tag36.xml><?xml version="1.0" encoding="utf-8"?>
<p:tagLst xmlns:p="http://schemas.openxmlformats.org/presentationml/2006/main">
  <p:tag name="KSO_WM_DIAGRAM_VERSION" val="3"/>
  <p:tag name="KSO_WM_DIAGRAM_COLOR_TRICK" val="1"/>
  <p:tag name="KSO_WM_DIAGRAM_COLOR_TEXT_CAN_REMOVE" val="n"/>
  <p:tag name="KSO_WM_UNIT_VALUE" val="779*729"/>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3147_1*l_h_d*1_1_1"/>
  <p:tag name="KSO_WM_TEMPLATE_CATEGORY" val="diagram"/>
  <p:tag name="KSO_WM_TEMPLATE_INDEX" val="20233147"/>
  <p:tag name="KSO_WM_UNIT_LAYERLEVEL" val="1_1_1"/>
  <p:tag name="KSO_WM_TAG_VERSION" val="3.0"/>
  <p:tag name="KSO_WM_DIAGRAM_MAX_ITEMCNT" val="4"/>
  <p:tag name="KSO_WM_DIAGRAM_MIN_ITEMCNT" val="2"/>
  <p:tag name="KSO_WM_DIAGRAM_VIRTUALLY_FRAME" val="{&quot;height&quot;:365.1599212598425,&quot;left&quot;:73.35057745024915,&quot;top&quot;:141.69007874015747,&quot;width&quot;:812.9407348632812}"/>
  <p:tag name="KSO_WM_DIAGRAM_COLOR_MATCH_VALUE" val="{&quot;shape&quot;:{&quot;fill&quot;:{&quot;solid&quot;:{&quot;brightness&quot;:0,&quot;colorType&quot;:1,&quot;foreColorIndex&quot;:5,&quot;transparency&quot;:0.5},&quot;type&quot;:1},&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PICTURE_SUBTYPE" val="b"/>
  <p:tag name="KSO_WM_BEAUTIFY_FLAG" val="#wm#"/>
  <p:tag name="KSO_WM_UNIT_FILL_TYPE" val="1"/>
  <p:tag name="KSO_WM_UNIT_FILL_FORE_SCHEMECOLOR_INDEX" val="5"/>
  <p:tag name="KSO_WM_UNIT_FILL_FORE_SCHEMECOLOR_INDEX_BRIGHTNESS" val="0"/>
  <p:tag name="KSO_WM_UNIT_LINE_FORE_SCHEMECOLOR_INDEX" val="13"/>
  <p:tag name="KSO_WM_UNIT_LINE_FILL_TYPE" val="2"/>
  <p:tag name="KSO_WM_UNIT_USESOURCEFORMAT_APPLY" val="0"/>
</p:tagLst>
</file>

<file path=ppt/tags/tag3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3147_1*l_h_f*1_1_1"/>
  <p:tag name="KSO_WM_TEMPLATE_CATEGORY" val="diagram"/>
  <p:tag name="KSO_WM_TEMPLATE_INDEX" val="20233147"/>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65.1599212598425,&quot;left&quot;:73.35057745024915,&quot;top&quot;:141.69007874015747,&quot;width&quot;:812.94073486328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添加文本内容，简明扼要地阐述您的观点。根据需要可酌情增减文字"/>
  <p:tag name="KSO_WM_UNIT_TEXT_FILL_FORE_SCHEMECOLOR_INDEX" val="1"/>
  <p:tag name="KSO_WM_UNIT_TEXT_FILL_TYPE" val="1"/>
  <p:tag name="KSO_WM_UNIT_USESOURCEFORMAT_APPLY" val="0"/>
</p:tagLst>
</file>

<file path=ppt/tags/tag3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147_1*l_h_a*1_1_1"/>
  <p:tag name="KSO_WM_TEMPLATE_CATEGORY" val="diagram"/>
  <p:tag name="KSO_WM_TEMPLATE_INDEX" val="20233147"/>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65.1599212598425,&quot;left&quot;:73.35057745024915,&quot;top&quot;:141.69007874015747,&quot;width&quot;:812.94073486328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标题"/>
  <p:tag name="KSO_WM_UNIT_TEXT_FILL_FORE_SCHEMECOLOR_INDEX" val="1"/>
  <p:tag name="KSO_WM_UNIT_TEXT_FILL_TYPE" val="1"/>
  <p:tag name="KSO_WM_UNIT_USESOURCEFORMAT_APPLY" val="0"/>
</p:tagLst>
</file>

<file path=ppt/tags/tag39.xml><?xml version="1.0" encoding="utf-8"?>
<p:tagLst xmlns:p="http://schemas.openxmlformats.org/presentationml/2006/main">
  <p:tag name="KSO_WM_DIAGRAM_VERSION" val="3"/>
  <p:tag name="KSO_WM_DIAGRAM_COLOR_TRICK" val="1"/>
  <p:tag name="KSO_WM_DIAGRAM_COLOR_TEXT_CAN_REMOVE" val="n"/>
  <p:tag name="KSO_WM_UNIT_VALUE" val="779*729"/>
  <p:tag name="KSO_WM_UNIT_HIGHLIGHT" val="0"/>
  <p:tag name="KSO_WM_UNIT_COMPATIBLE" val="0"/>
  <p:tag name="KSO_WM_UNIT_DIAGRAM_ISNUMVISUAL" val="0"/>
  <p:tag name="KSO_WM_UNIT_DIAGRAM_ISREFERUNIT" val="0"/>
  <p:tag name="KSO_WM_DIAGRAM_GROUP_CODE" val="l1-1"/>
  <p:tag name="KSO_WM_UNIT_TYPE" val="l_h_d"/>
  <p:tag name="KSO_WM_UNIT_INDEX" val="1_2_1"/>
  <p:tag name="KSO_WM_UNIT_ID" val="diagram20233147_1*l_h_d*1_2_1"/>
  <p:tag name="KSO_WM_TEMPLATE_CATEGORY" val="diagram"/>
  <p:tag name="KSO_WM_TEMPLATE_INDEX" val="20233147"/>
  <p:tag name="KSO_WM_UNIT_LAYERLEVEL" val="1_1_1"/>
  <p:tag name="KSO_WM_TAG_VERSION" val="3.0"/>
  <p:tag name="KSO_WM_DIAGRAM_MAX_ITEMCNT" val="4"/>
  <p:tag name="KSO_WM_DIAGRAM_MIN_ITEMCNT" val="2"/>
  <p:tag name="KSO_WM_DIAGRAM_VIRTUALLY_FRAME" val="{&quot;height&quot;:365.1599212598425,&quot;left&quot;:73.35057745024915,&quot;top&quot;:141.69007874015747,&quot;width&quot;:812.9407348632812}"/>
  <p:tag name="KSO_WM_DIAGRAM_COLOR_MATCH_VALUE" val="{&quot;shape&quot;:{&quot;fill&quot;:{&quot;solid&quot;:{&quot;brightness&quot;:0,&quot;colorType&quot;:1,&quot;foreColorIndex&quot;:5,&quot;transparency&quot;:0.5},&quot;type&quot;:1},&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PICTURE_SUBTYPE" val="b"/>
  <p:tag name="KSO_WM_BEAUTIFY_FLAG" val="#wm#"/>
  <p:tag name="KSO_WM_UNIT_FILL_TYPE" val="1"/>
  <p:tag name="KSO_WM_UNIT_FILL_FORE_SCHEMECOLOR_INDEX" val="5"/>
  <p:tag name="KSO_WM_UNIT_FILL_FORE_SCHEMECOLOR_INDEX_BRIGHTNESS" val="0"/>
  <p:tag name="KSO_WM_UNIT_LINE_FORE_SCHEMECOLOR_INDEX" val="13"/>
  <p:tag name="KSO_WM_UNIT_LINE_FILL_TYPE" val="2"/>
  <p:tag name="KSO_WM_UNIT_USESOURCEFORMAT_APPLY" val="0"/>
</p:tagLst>
</file>

<file path=ppt/tags/tag4.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3147_1*l_h_f*1_2_1"/>
  <p:tag name="KSO_WM_TEMPLATE_CATEGORY" val="diagram"/>
  <p:tag name="KSO_WM_TEMPLATE_INDEX" val="20233147"/>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65.1599212598425,&quot;left&quot;:73.35057745024915,&quot;top&quot;:141.69007874015747,&quot;width&quot;:812.94073486328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添加文本内容，简明扼要地阐述您的观点。根据需要可酌情增减文字"/>
  <p:tag name="KSO_WM_UNIT_TEXT_FILL_FORE_SCHEMECOLOR_INDEX" val="1"/>
  <p:tag name="KSO_WM_UNIT_TEXT_FILL_TYPE" val="1"/>
  <p:tag name="KSO_WM_UNIT_USESOURCEFORMAT_APPLY" val="0"/>
</p:tagLst>
</file>

<file path=ppt/tags/tag4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147_1*l_h_a*1_2_1"/>
  <p:tag name="KSO_WM_TEMPLATE_CATEGORY" val="diagram"/>
  <p:tag name="KSO_WM_TEMPLATE_INDEX" val="20233147"/>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65.1599212598425,&quot;left&quot;:73.35057745024915,&quot;top&quot;:141.69007874015747,&quot;width&quot;:812.94073486328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标题"/>
  <p:tag name="KSO_WM_UNIT_TEXT_FILL_FORE_SCHEMECOLOR_INDEX" val="1"/>
  <p:tag name="KSO_WM_UNIT_TEXT_FILL_TYPE" val="1"/>
  <p:tag name="KSO_WM_UNIT_USESOURCEFORMAT_APPLY" val="0"/>
</p:tagLst>
</file>

<file path=ppt/tags/tag42.xml><?xml version="1.0" encoding="utf-8"?>
<p:tagLst xmlns:p="http://schemas.openxmlformats.org/presentationml/2006/main">
  <p:tag name="KSO_WM_SLIDE_ID" val="diagram20233147_3"/>
  <p:tag name="KSO_WM_TEMPLATE_SUBCATEGORY" val="0"/>
  <p:tag name="KSO_WM_TEMPLATE_MASTER_TYPE" val="0"/>
  <p:tag name="KSO_WM_TEMPLATE_COLOR_TYPE" val="0"/>
  <p:tag name="KSO_WM_SLIDE_ITEM_CNT" val="4"/>
  <p:tag name="KSO_WM_SLIDE_INDEX" val="3"/>
  <p:tag name="KSO_WM_TAG_VERSION" val="3.0"/>
  <p:tag name="KSO_WM_BEAUTIFY_FLAG" val="#wm#"/>
  <p:tag name="KSO_WM_TEMPLATE_CATEGORY" val="custom"/>
  <p:tag name="KSO_WM_TEMPLATE_INDEX" val="20236319"/>
  <p:tag name="KSO_WM_SLIDE_TYPE" val="text"/>
  <p:tag name="KSO_WM_SLIDE_SUBTYPE" val="diag"/>
  <p:tag name="KSO_WM_SLIDE_SIZE" val="812.941*336.878"/>
  <p:tag name="KSO_WM_SLIDE_POSITION" val="73.3256*155.822"/>
  <p:tag name="KSO_WM_SLIDE_LAYOUT" val="a_l"/>
  <p:tag name="KSO_WM_SLIDE_LAYOUT_CNT" val="1_1"/>
  <p:tag name="KSO_WM_SPECIAL_SOURCE" val="bdnull"/>
  <p:tag name="KSO_WM_DIAGRAM_GROUP_CODE" val="l1-1"/>
  <p:tag name="KSO_WM_SLIDE_DIAGTYPE" val="l"/>
</p:tagLst>
</file>

<file path=ppt/tags/tag43.xml><?xml version="1.0" encoding="utf-8"?>
<p:tagLst xmlns:p="http://schemas.openxmlformats.org/presentationml/2006/main">
  <p:tag name="KSO_WM_UNIT_PLACING_PICTURE_USER_VIEWPORT" val="{&quot;height&quot;:5046,&quot;width&quot;:5212}"/>
</p:tagLst>
</file>

<file path=ppt/tags/tag44.xml><?xml version="1.0" encoding="utf-8"?>
<p:tagLst xmlns:p="http://schemas.openxmlformats.org/presentationml/2006/main">
  <p:tag name="ISPRING_ULTRA_SCORM_COURSE_ID" val="8232C04B-C843-4239-90B8-453DA0973D0A"/>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内容列表"/>
  <p:tag name="ISPRINGCLOUDFOLDERID" val="0"/>
  <p:tag name="ISPRINGCLOUDFOLDERPATH" val="资源库"/>
  <p:tag name="ISPRING_PLAYERS_CUSTOMIZATION" val="UEsDBBQAAgAIAOxwXEw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DscFxM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OxwXEy1/AlkugIAAFUKAAAhAAAAdW5pdmVyc2FsL2ZsYXNoX3NraW5fc2V0dGluZ3MueG1slVZtb+IwDP5+vwJx3+nulZ3UITHGSZN2t+k27XvamjYiTaokZce/vzhN1gQo9LAmEft5bMexzVK1pXzxYTJJc8GEfAatKS8VarxuQoubadZqLfgsF1wD1zMuZE3YdPHxp/2kiUVeYokdyLGcDcmhDzO3nzEUF+PbHGWIkIu6IXz/IEoxy0i+LaVoeXExtWrfgGSUbw3y6sd8tR4MwKjS9xrqKKf1Nco4SiNBKcCUvq9RLrIYyYD5SFf2M5LThzp/+wPajiqqLW35CWWI1pAS4iJfL1GG8dx4j19ljnKeoOGvNtAvn1EGoYzsQcbO776iDDJE0zb/0yONFCUWNOacf8R3DhOkMOOHWV2hXCTghTDQxVdw5bF3vQtA7ms49ymOqxTsCet6sBDw0TMGCy1bSBN/6myqEm+PrTbzAYsNYcoAQlUPejJJP5FWeTexrsf9gTfKi9CX0/SQV8HaGlZdwoG7WN/jV6tbuytCp++6IEMJO6cMUuyVPfK3qesRMlD2yGdGC3jkbH+cwaGpI/lHviXuOc/X31iBE3MsnNWfvBUjPeDoqiBVp/CYWhSwUJjOC60B3y1NrK5LKTnKKeVkR0uiqeC/EJft7WVUmhwYXK+d7qxUU83gVMPZHM2aDstlz3E/OmvckN3PQn+57jzRZovfTInWJK9q87OkphPHM2NiCjNNTjNwTxo4yHu+EQHHxh4i1URuQb4IwcaG4UKDGutedMM1BE+ToAZpcrrKqXNyqvy8rTOQa/NqFJSvcqzsgBUtK2b+9CuFNygOGAPWjqor448T+t6XgcI1ARCZV75ru0NnqVumKYMd+OEPFPbKQ3dLlenSoYZb6gfY6LDlnGZUT7pd0fdKvEMC/Qn8q0krcnxgGdH2mmTK3iyafL+G+1yixezXGTZfuMns2fVS5NjYjytolPjv5D9QSwMEFAACAAgA7HBcTCqWD2f+AgAAlwsAACYAAAB1bml2ZXJzYWwvaHRtbF9wdWJsaXNoaW5nX3NldHRpbmdzLnhtbM2Wb08aMRjA3/Mpmi6+lFPnpiN3GCMYiU6IsE1fmXItXGOvvbU98Hy1T7MPtk+yp1dAiI6dRpaFEOjTPr/nX/u04dF9KtCEacOVjPBufQcjJmNFuRxH+MvgdPsQI2OJpEQoySIsFUZHzVqY5UPBTdJn1sJSgwAjTSOzEU6szRpBMJ1O69xk2s0qkVvgm3qs0iDTzDBpmQ4yQQr4sUXGDJ4RKgDgmyo5U2vWagiFnvRZ0VwwxCl4LrkLiogzmwoc+FVDEt+NtcolPVFCaaTHwwi/Ozx2n/kaT2rxlEmXEtMEoRPbBqGUOyeI6PMHhhLGxwl4e7CP0ZRTm0R4b99RYHXwlFKyfeTEUU4UpEDaGT5lllBiiR96e5bdWzMXeBEtJEl5PIAZ5MKPcGtwe3bTa19ddC7Pbwfd7sWg0/NOlDrBKicMVg2F4JDKdcwWdkJiLYkT8Bt0RkQYFgbLovmykZIrzrkxGioBqS+1MBqBp6KI8LHmRGDELRE8XsxaosfMnnIBMTjd3fpIWvwI9PHGCdGGLRuazxiXxbj5TeWCokLlSPA7hqxCEFGewr+EoeV0o5FWaSkVxFhkBKcMTTibMnpUZmkG/JOhGzCR5qAJmy8TzHoL33P+gIZspDRwGZnAVgU5N55ffxE4I8Y8Qsncx63+RafVvu1cttrXWy5AQidExi+EQwlZmtmN8EmBpLJzPUhHTHLDyqJQTsu5KrHVX18Gw9Nc+DK/dTGW0BssyWasvKQwf/WgstmETMqD6A5XiYYjyKEkngkTMRx3LnNWFRgTiZQUBSIxNCrjjvWEq9yAxB9gjzav99DrIy7L0RhuDrCoKdOVkDu7e+/3P3w8OPzUqAe/fvzcXqs0a+E9QZw538NP1jbxRSN/2g3DwPXO59uw1fm/6sK9q/bXKpm6bF8PKhWp3a+E61ZZ1T2vsurKXxu9pSujkgvQZsb+2ECjETzlltG33DSvKPz6+9dvizcq/AajWLt9/98g/Gjx3Fp5X4XBsw/AGshXH9PN2m9QSwMEFAACAAgA7HBcTGhxUpGaAQAAHwYAAB8AAAB1bml2ZXJzYWwvaHRtbF9za2luX3NldHRpbmdzLmpzjZRNb8IwDIbv/AqUXSfEPmG7ocGkSRwmjdu0QyimVKRJlaQdHeK/rw5fTeqOxRfy8uR17CredrrVYhHrPne37rfbv/t7pwFqVudw7euiRU9RZ0YkC5glKYhEAguQ4nj0JO/OBGXMpDOdlx9oa2p+TOE/Sy5MHc8IC01ohjpcEOA3oW2owz8nsVOra19TrdHz3Fole5GSFqTtSaVT7hh29epWvcQAVgXoC+iSR+CZDtxqI8+ODwOMOhepNOOynKpY9eY8Wsda5XLRln9VZqCrT77eA/2nwcvEsxOJsW8W0jDxZIjRTmYajIFD3scJBgkLPgdR8+279QfqGTcLCugiMYk90qMbjDqd8RgaXRqOMHxMVl6Nbg4wmpyFjd0Td7cYHiF4CbphNb7H8ECV5dk/PmCmVYwdaaDNnp9QofgikfEhdR+D5PCyaNvWvXOh7vpj5j0hFTyhFfX80rbZEYKGAK03lo55TZB3StkJSpREDkVo1LQq6DliwzmC+88u49byaJVW46EajlUbuF6Dniklqtt/XbpnmKuz+wVQSwMEFAACAAgA7HBcTD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7HBcTJr5lmRrAAAAawAAABwAAAB1bml2ZXJzYWwvbG9jYWxfc2V0dGluZ3MueG1ss7GvyM1RKEstKs7Mz7NVMtQzUFJIzUvOT8nMS7dVCg1x07VQUiguScxLSczJz0u1VcrLV1Kwt+OyyclPTswJTi0pASosVijISaxMLQpJzQUySlL9EnOBKp/tmfJ8ya5n09qfr9ivpG/HBQ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7HBcTLCHI/RsAQAA9wIAACkAAAB1bml2ZXJzYWwvc2tpbl9jdXN0b21pemF0aW9uX3NldHRpbmdzLnhtbI1S20okMRB99yuCPzBJKreGdiC3lnlR0QGfm+ns0qyml07EZcnHm3Z3GEdHNPVUdU6doiqnTb/GaJ9Snh7Hv30ep3gXch7jz7Q+Q6jdTQ/TfDOHFHJaHSr3Yxym5038MS21Wk25j0M/D3ZB0xqj7vUhJbVyqmbMMIok89Qr5Dy3FWvANWAr5iix7eqdxD/dOexCzKdV29UR+rFhE1OY8yYO4c8ajtlvoeMNLud+GCsvrQVbouynFseWQIxwyX2hGgAEstwRh4uUjdQEecw4hmIUBQqIcE4aUYikHGrWNaKqMN8IxCRj1BXqae1GWhtHbZHQEKLrNK8aW7rOSIwRIQSYK1xAZzCqbKgaGtRyQHBgQBRtNFGAOtuZjhXvvLAcKeoFxoUZAxgfjnvY7u25DtVvr7M/5xeCJ7/gJLp4a3XCXO3uaZ4reRsefz/0OaBxuDi/ufV3/mqrt5vrq/P/vnz18J61mLVu/am3XwBQSwMEFAACAAgA7XBcTGpPNTPZDAAAyRkAABcAAAB1bml2ZXJzYWwvdW5pdmVyc2FsLnBuZ+2Ze1iSedrHH8fGmiattsxzVjMddiZ1aVTyvJajNY6Rp8wjJmuWIp5CJDk44+xYU+q07mhlylSTqCiGjVKgoJvCzpKaIYISUMMICSIqCaIg79PUXu97vfvX+/7tH1zw/Pj8fvdzf+/DdT/Xc/nkiQjbjc4bAQCwPX4sLAYArF0A4L2rG2zAlfJ/3fsW/LIqiok4AlCHXafBi3VZoVGhAECr/tB05n3w+oP8Y4lFAGD3+M3HipvX/BcAcEo7HhYaV5KmkURRPp4yc19io1hlPQD9yI7+qOsNl6hxx/q27B04GPZ+6KZjfxN8sy76+abd3yd+3L/h6z3Wf/iaMW/13o2J894fmEe0S+z9hjHTshHH9dPE549mMVoZzFb3YfM0NbjovE8UibhqVMmrQ9LwSy8rsqhwth0A3B8/V6G6pLqMZdi7kAjL55mHAKCP2vop58IOFyjq+TmHdQAgSlgcTETijFN1mvdAHypahx/GcU+hP7MCnYhvKJjuIJpzArYBwIuTAqc6hhOIcP8AyvLnb0Tgzz0DoDZbdvsCQNkGGrgj7JItAOw6ggT/2pphDQCXtqyha+gauoauoWvoGrqGrqFr6Bq6hv7/0YLpK16s0yB5C/p/Pdp1uws0T5qS2nsRvfgs0qudsMwnURtLfr1cekJCZeDRAWp9sdgK6FtV0NKhdswDKn2dMK00t2M+wyNZfXWRyWOBS/u5vFIuJ4uE714erSaMSUWl8RIpQyLRg89bzOrg5VeN+AdGR5+0tlx1N/YUL+Vn2pynKliSuWLowiBTHhXe6/3KwHjDu6oFCfAg/lDy8svNxIfLc483aw9bRoirOtWgAzxQx4OvLlQZf+sxSEvperOWYGCKFUOGSA/oSL0A71u7siKzEMQ9BatUg5rB/Sc2hds91YhV3KgUY9uMqfd1S3un+JFlzA5pT9DgU0fC/BX4z+IgSiYDDQuV0JVmG7OUVhAdSUVh6EHc5lAx3iDB+JapFV6pLJyxSvdJnMrkLKpd0bItMxceuTp1aT89lE0KWX51l/71XZvXctYBmXkWI/w2oz2B3IXygCoE8js2cz55psAO8fTOj5QFbvW1lNx2Xge3cIgkDPCahoWpO/EXP/g+Pm8m0PC8SKOe++N0N368vegLVXDwCHReX1U5G566HVSl1SbL5xWF79yD5j3J/nHSdp26YQZbllDXxZsq6JnU6vp6pYKOvmZSnfXCRh6jQ6XcOFBAqjztxBPIz+CexZcbjLGXtDhlQO79TeqdH1WkReQ+XsLyC7uG5PO3vqtkzl8+p+JHAqxTpI8xHWxyk1ifSB9uaVlhiPVHL1VaVz6OKq4sd24btuagcZ0FhjF8Z482+2QambehjcQl29mvQ9yHl+tpXzpVVzj/0yvkXjMxj5EnDAq3661afrSTLK51GYWQMNJZzv47l2FeVktJbjxZr77xDmolS+JPbiKQG4UG6ADnGqevox5KwVQpMbUBPn1u2sYaoQTzkW+ttXYZ65fuhTCeSTlLN3X3m8Dg0oQ0daEYJYMwlIgjGAngSrZr8ZvSnj+IXkkHJfxOld+KWjHs9a3ytiFIeiYK70MpVmeHHJwxCRgZvoY2mkrY6sJUU13K5LcWHO4ESIKvo9W3Wpd1LEmwqEJ0+JnjElr3rb/3Wckhe2d0Gw7TFpyIPjDmWqLD+KpMBc1xN9gPIJQp7pljmTjSnWGXOh/k8jCn6d19ZViX3YPKcA/wvUGZEsKbkzsxUixZspm5zMlA+Gn8tY5gVHPqRM3fnzbs/zwHCGBdDzi4/qu/jBGooYaHeSqWY2h0uZEB/8QmYkvVUjMfcoAkbOHdWD/v00cSJtotZYnBMKZEBHkaHnkYkpCmVQM7b0T2+ubTVChQcdyyt780nu51FhR3RsReOuBbFWdNh1xKzsJu4P3JjpQ0WYy9RZoUoq/HOBVAFAKA+IQC28Yx6hwGIi5dnVKsoL4JbYCT620W0GyMsu5ox13PonVPPOmZsXOulNJgaqxXtjturn9SucrQRb6RXnE9pCg5z9HDrEpgM3zYBOUTnbREXingebF7Lq4alfS0E8ahPEKR+pBKiW2IqYvXqS745dWj4E8Y6O4WcYz4MAmKQuRGmJndd1clLcYuC8iF1DKe+7MJxGH1QbdOr28RLPZu37KHs0ZRi8M/RkIsJgvJiGF5PiE3zDKsRHA3iqx3eDZb4m3zfPEiG8UgmJfHeS3Qe9mrSw000zpFDSzYL4C46TfDqKYaTG5fxM31JntAh5VXdqNajfYZPgLfak37XPP5meqo2FS4R1HzUfY7g4eRN2t5Q2/tjIDVL2NxZu82QQBPeycd9iNfhVX+X/srXaDDw+7XTvJxfpF5bLN+4pCObNOFirJ31XUyVfpf2pKz6iECfaVufJBzXeakHitOyL8qSgoXiNj1esluFW1UUxM1YLNFGOReEcW/LmsoZqht0kOU80JydpLdBS7ZdrHIwWWqmmiSTxgRQBq/yUpXQifaXdnqK3kZz3z11gLWWYw7hvw7zZ27wMOfjqFFV1eiSMg9//aCY5r9mQ8myMp0GtwQH2v7Xc7T5PCwsYB5H+LOTcL0RwfrnOr4UTqgFOd8iKWF2Mh5RynFAk3NG718BN3juRQNBbYH9KAwyebxhrabCtgXZ1tEByTBE2FI5Bydbc5d1JEsphkrCEWXnUa3yyf/p9kulDMctbP85daNPoJdPayOaES7sRDsq94jCphH+E9j59uTY93Oeiu0FPH+B6iG3OxWcVA3s7soFflEnJjNVPBubia1GnU9oUiTsHASLYUwNNNxx8bKF69F7Ew0z2SFJPfO/eNDuvEXGKHz4qvbFcO1W93upxpwrr5RCAJmchosePMtrmVHGt/0C8fx5GbEnwKDbztaa6f6GE251grjFb58S+sUHDkZQYeB9SMe8+5G4EZ+Wk3li6Byme5iw8YfboY3D8kSnDirQVpRMzecDvPd6vKhZYkbcqo6SC9KPDlmjW5ISMNOIW8kdY9Pe364lPS7ed6Ugn8CrJYZ5WRXjiZnJjh70vtpKifcqSLEw+Is8ASNb/sbumKHpvWd585iCPFQND+YFk16NRbHG77mY7fb5b+DukNVc8Xd9GJ9bvqF7IkkMvPgixyJjvaZdMKZH5hnKr31ewYRvXpfx6z4Myk3fW0vMEWOFX8WeNu88EFXRHt4leLuRPMX+Nfw6BXEePuDqChdLhXy2/VaGiRPfhISvULWf95CymmgSeyz5Z2Re3xVELB2cgc4P60efeAfmO20XRy49KKcIoQT8YuzTG1hv0lPZwcFpFQtqt6nlrJm7v7eKr6Xu5FQ7xrFjFYxVL+e2M8Y24Xh/8gm0McO8diO8eVKf2LYMXPPcE+aLYtrROwiNKOIb1tD13N39OH4hpDgH5qNCJfa7BuT+xd1C/dbCvx89rkpK82lyBLbxdPN3DB6SPdWl5rlXzH4CITTNrRydRpG9I8N8VKGmF/zKe5geDTptaVwaJ+iWKLLdJfoCmouRlMcfkFJm4TfgJV9+AnWRHRxiH7bNWcbMNLzhkFPFk20tO+C+LPSpZcVI9L4hqN3VAV+h9t1ikwV4p4Wry3FHOQOPrWlPgIzbCLCgPvyFZhfj8FZqut/dP5PE6g/r5xJyEAUGhemxHvuXCjnd6bMfrV+57k6uVT4vzbLf58EcmZbVPr+tmRlnABO8n891xKK/HKAQ4+FPvz37UNuM1FAlW4ii+S2aK680iReD+ZM7OJohHvXSrp7BuKZW3i8bPS03Yk6mTjfUTA4/s4OV7K0N144CpYjl4LQM4XS2LFcC2hoe69RUa/RayORX6pgomL4Fstj99X8nPQkUEKhw4Aa9mLY+rRnFSp/SMNQ8oJVJSOzftjGqqCm7WVDs5wcY++Pb4cGvxFZCzgKfm52zK3DBFkW6ti3bNtqIbQhA9tiFnQQzeriXbxeTTtdykCkD2l2Ek3zemNn9euIOfQE2k2Cts4nVJkt0Fk007R5Qjkf0ibj2Zkt3uMTAb6e2YLZpHOwYONv45Yg3CneuL8k08oSy8XvIxwXZDZyIfcAJEYlk4kye0r+RZr7WNojBjf9Wo4kuRnmue4kPEbeQm7MlmeUTP2QMFzbkpnTMNsJACeievuLvuunqUvm48op3X+cV0iktOgY7cl9rgvUrMGjeOJdO/cWfua5wJWZB1kVdWOBt60AnDjlJ9oLT72bF0FMJ7qvH+TQB7tyhMOrvJXlmocP/DsUaDU4bcO3/cegDjbIrADrd+8OWMsqSvE+AOi73fqZp1kZYjmf9R4AuLb6y5+p2DUwKDil62Lw0fxE5NhrUDtK6hYASE8Q2CMY9i4+ZnDaTcO/eUnxBXi+Oi4iDmbKS2pf3ex/usHj6saiT8BV4PjnJ8KoR9K//i9QSwMEFAACAAgA7XBcTGp9wY1LAAAAagAAABsAAAB1bml2ZXJzYWwvdW5pdmVyc2FsLnBuZy54bWyzsa/IzVEoSy0qzszPs1Uy1DNQsrfj5bIpKEoty0wtV6gAigEFIUBJoRLINUJwyzNTSjJslczNkZRkpGamZ5TYKpmaW8AF9YFGAgBQSwECAAAUAAIACADscFxMFQ6tKGQEAAAHEQAAHQAAAAAAAAABAAAAAAAAAAAAdW5pdmVyc2FsL2NvbW1vbl9tZXNzYWdlcy5sbmdQSwECAAAUAAIACADscFxMCH4LIykDAACGDAAAJwAAAAAAAAABAAAAAACfBAAAdW5pdmVyc2FsL2ZsYXNoX3B1Ymxpc2hpbmdfc2V0dGluZ3MueG1sUEsBAgAAFAACAAgA7HBcTLX8CWS6AgAAVQoAACEAAAAAAAAAAQAAAAAADQgAAHVuaXZlcnNhbC9mbGFzaF9za2luX3NldHRpbmdzLnhtbFBLAQIAABQAAgAIAOxwXEwqlg9n/gIAAJcLAAAmAAAAAAAAAAEAAAAAAAYLAAB1bml2ZXJzYWwvaHRtbF9wdWJsaXNoaW5nX3NldHRpbmdzLnhtbFBLAQIAABQAAgAIAOxwXExocVKRmgEAAB8GAAAfAAAAAAAAAAEAAAAAAEgOAAB1bml2ZXJzYWwvaHRtbF9za2luX3NldHRpbmdzLmpzUEsBAgAAFAACAAgA7HBcTD08L9HBAAAA5QEAABoAAAAAAAAAAQAAAAAAHxAAAHVuaXZlcnNhbC9pMThuX3ByZXNldHMueG1sUEsBAgAAFAACAAgA7HBcTJr5lmRrAAAAawAAABwAAAAAAAAAAQAAAAAAGBEAAHVuaXZlcnNhbC9sb2NhbF9zZXR0aW5ncy54bWxQSwECAAAUAAIACABElFdHI7RO+/sCAACwCAAAFAAAAAAAAAABAAAAAAC9EQAAdW5pdmVyc2FsL3BsYXllci54bWxQSwECAAAUAAIACADscFxMsIcj9GwBAAD3AgAAKQAAAAAAAAABAAAAAADqFAAAdW5pdmVyc2FsL3NraW5fY3VzdG9taXphdGlvbl9zZXR0aW5ncy54bWxQSwECAAAUAAIACADtcFxMak81M9kMAADJGQAAFwAAAAAAAAAAAAAAAACdFgAAdW5pdmVyc2FsL3VuaXZlcnNhbC5wbmdQSwECAAAUAAIACADtcFxMan3BjUsAAABqAAAAGwAAAAAAAAABAAAAAACrIwAAdW5pdmVyc2FsL3VuaXZlcnNhbC5wbmcueG1sUEsFBgAAAAALAAsASQMAAC8kAAAAAA=="/>
  <p:tag name="ISPRING_PRESENTATION_TITLE" val="简约毕业答辩设计论文答辩PPT模板"/>
  <p:tag name="COMMONDATA" val="eyJoZGlkIjoiZTE3NjZiNGFhYjM5NWNjMDA5NWUzZjZjNWQ4ZmVlYmUifQ=="/>
</p:tagLst>
</file>

<file path=ppt/tags/tag5.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xml><?xml version="1.0" encoding="utf-8"?>
<p:tagLst xmlns:p="http://schemas.openxmlformats.org/presentationml/2006/main">
  <p:tag name="KSO_WM_DIAGRAM_VIRTUALLY_FRAME" val="{&quot;height&quot;:425.3261417322835,&quot;left&quot;:493.9113385826771,&quot;top&quot;:40.020314960629925,&quot;width&quot;:403.9369291338582}"/>
</p:tagLst>
</file>

<file path=ppt/tags/tag8.xml><?xml version="1.0" encoding="utf-8"?>
<p:tagLst xmlns:p="http://schemas.openxmlformats.org/presentationml/2006/main">
  <p:tag name="KSO_WM_DIAGRAM_VIRTUALLY_FRAME" val="{&quot;height&quot;:425.3261417322835,&quot;left&quot;:493.9113385826771,&quot;top&quot;:40.020314960629925,&quot;width&quot;:403.9369291338582}"/>
</p:tagLst>
</file>

<file path=ppt/tags/tag9.xml><?xml version="1.0" encoding="utf-8"?>
<p:tagLst xmlns:p="http://schemas.openxmlformats.org/presentationml/2006/main">
  <p:tag name="KSO_WM_DIAGRAM_VIRTUALLY_FRAME" val="{&quot;height&quot;:425.3261417322835,&quot;left&quot;:493.9113385826771,&quot;top&quot;:40.020314960629925,&quot;width&quot;:403.9369291338582}"/>
</p:tagLst>
</file>

<file path=ppt/theme/theme1.xml><?xml version="1.0" encoding="utf-8"?>
<a:theme xmlns:a="http://schemas.openxmlformats.org/drawingml/2006/main" name="第一PPT，www.1ppt.com ">
  <a:themeElements>
    <a:clrScheme name="答辩宝典">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fontScheme name="wmzyb455">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solidFill>
        <a:ln w="38100">
          <a:noFill/>
        </a:ln>
      </a:spPr>
      <a:bodyPr rtlCol="0" anchor="ctr"/>
      <a:lstStyle>
        <a:defPPr algn="ctr">
          <a:defRPr dirty="0" smtClean="0">
            <a:solidFill>
              <a:schemeClr val="dk1"/>
            </a:solidFill>
          </a:defRPr>
        </a:defPPr>
      </a:lstStyle>
      <a:style>
        <a:lnRef idx="2">
          <a:schemeClr val="dk1"/>
        </a:lnRef>
        <a:fillRef idx="1">
          <a:schemeClr val="lt1"/>
        </a:fillRef>
        <a:effectRef idx="0">
          <a:schemeClr val="dk1"/>
        </a:effectRef>
        <a:fontRef idx="minor">
          <a:schemeClr val="dk1"/>
        </a:fontRef>
      </a:style>
    </a:spDef>
    <a:lnDef>
      <a:spPr>
        <a:ln w="3175" cap="rnd">
          <a:solidFill>
            <a:schemeClr val="bg1">
              <a:lumMod val="75000"/>
            </a:schemeClr>
          </a:solidFill>
          <a:round/>
          <a:headEnd type="none"/>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90000" tIns="46800" rIns="90000" bIns="46800" rtlCol="0" anchor="ctr" anchorCtr="0">
        <a:normAutofit/>
      </a:bodyPr>
      <a:lstStyle>
        <a:defPPr algn="ctr">
          <a:defRPr dirty="0"/>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第一PPT，www.1ppt.com ">
  <a:themeElements>
    <a:clrScheme name="答辩宝典">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fontScheme name="wmzyb455">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solidFill>
        <a:ln w="38100">
          <a:noFill/>
        </a:ln>
      </a:spPr>
      <a:bodyPr rtlCol="0" anchor="ctr"/>
      <a:lstStyle>
        <a:defPPr algn="ctr">
          <a:defRPr dirty="0" smtClean="0">
            <a:solidFill>
              <a:schemeClr val="dk1"/>
            </a:solidFill>
          </a:defRPr>
        </a:defPPr>
      </a:lstStyle>
      <a:style>
        <a:lnRef idx="2">
          <a:schemeClr val="dk1"/>
        </a:lnRef>
        <a:fillRef idx="1">
          <a:schemeClr val="lt1"/>
        </a:fillRef>
        <a:effectRef idx="0">
          <a:schemeClr val="dk1"/>
        </a:effectRef>
        <a:fontRef idx="minor">
          <a:schemeClr val="dk1"/>
        </a:fontRef>
      </a:style>
    </a:spDef>
    <a:lnDef>
      <a:spPr>
        <a:ln w="3175" cap="rnd">
          <a:solidFill>
            <a:schemeClr val="bg1">
              <a:lumMod val="75000"/>
            </a:schemeClr>
          </a:solidFill>
          <a:round/>
          <a:headEnd type="none"/>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90000" tIns="46800" rIns="90000" bIns="46800" rtlCol="0" anchor="ctr" anchorCtr="0">
        <a:normAutofit/>
      </a:bodyPr>
      <a:lstStyle>
        <a:defPPr algn="ctr">
          <a:defRPr dirty="0"/>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第一PPT，www.1ppt.com ">
  <a:themeElements>
    <a:clrScheme name="答辩宝典">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fontScheme name="wmzyb455">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solidFill>
        <a:ln w="38100">
          <a:noFill/>
        </a:ln>
      </a:spPr>
      <a:bodyPr rtlCol="0" anchor="ctr"/>
      <a:lstStyle>
        <a:defPPr algn="ctr">
          <a:defRPr dirty="0" smtClean="0">
            <a:solidFill>
              <a:schemeClr val="dk1"/>
            </a:solidFill>
          </a:defRPr>
        </a:defPPr>
      </a:lstStyle>
      <a:style>
        <a:lnRef idx="2">
          <a:schemeClr val="dk1"/>
        </a:lnRef>
        <a:fillRef idx="1">
          <a:schemeClr val="lt1"/>
        </a:fillRef>
        <a:effectRef idx="0">
          <a:schemeClr val="dk1"/>
        </a:effectRef>
        <a:fontRef idx="minor">
          <a:schemeClr val="dk1"/>
        </a:fontRef>
      </a:style>
    </a:spDef>
    <a:lnDef>
      <a:spPr>
        <a:ln w="3175" cap="rnd">
          <a:solidFill>
            <a:schemeClr val="bg1">
              <a:lumMod val="75000"/>
            </a:schemeClr>
          </a:solidFill>
          <a:round/>
          <a:headEnd type="none"/>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90000" tIns="46800" rIns="90000" bIns="46800" rtlCol="0" anchor="ctr" anchorCtr="0">
        <a:normAutofit/>
      </a:bodyPr>
      <a:lstStyle>
        <a:defPPr algn="ctr">
          <a:defRPr dirty="0"/>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第一PPT，www.1ppt.com ">
  <a:themeElements>
    <a:clrScheme name="答辩宝典">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fontScheme name="wmzyb455">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solidFill>
        <a:ln w="38100">
          <a:noFill/>
        </a:ln>
      </a:spPr>
      <a:bodyPr rtlCol="0" anchor="ctr"/>
      <a:lstStyle>
        <a:defPPr algn="ctr">
          <a:defRPr dirty="0" smtClean="0">
            <a:solidFill>
              <a:schemeClr val="dk1"/>
            </a:solidFill>
          </a:defRPr>
        </a:defPPr>
      </a:lstStyle>
      <a:style>
        <a:lnRef idx="2">
          <a:schemeClr val="dk1"/>
        </a:lnRef>
        <a:fillRef idx="1">
          <a:schemeClr val="lt1"/>
        </a:fillRef>
        <a:effectRef idx="0">
          <a:schemeClr val="dk1"/>
        </a:effectRef>
        <a:fontRef idx="minor">
          <a:schemeClr val="dk1"/>
        </a:fontRef>
      </a:style>
    </a:spDef>
    <a:lnDef>
      <a:spPr>
        <a:ln w="3175" cap="rnd">
          <a:solidFill>
            <a:schemeClr val="bg1">
              <a:lumMod val="75000"/>
            </a:schemeClr>
          </a:solidFill>
          <a:round/>
          <a:headEnd type="none"/>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90000" tIns="46800" rIns="90000" bIns="46800" rtlCol="0" anchor="ctr" anchorCtr="0">
        <a:normAutofit/>
      </a:bodyPr>
      <a:lstStyle>
        <a:defPPr algn="ctr">
          <a:defRPr dirty="0"/>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答辩宝典">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themeOverride>
</file>

<file path=ppt/theme/themeOverride10.xml><?xml version="1.0" encoding="utf-8"?>
<a:themeOverride xmlns:a="http://schemas.openxmlformats.org/drawingml/2006/main">
  <a:clrScheme name="答辩宝典">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themeOverride>
</file>

<file path=ppt/theme/themeOverride11.xml><?xml version="1.0" encoding="utf-8"?>
<a:themeOverride xmlns:a="http://schemas.openxmlformats.org/drawingml/2006/main">
  <a:clrScheme name="答辩宝典">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themeOverride>
</file>

<file path=ppt/theme/themeOverride12.xml><?xml version="1.0" encoding="utf-8"?>
<a:themeOverride xmlns:a="http://schemas.openxmlformats.org/drawingml/2006/main">
  <a:clrScheme name="答辩宝典">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themeOverride>
</file>

<file path=ppt/theme/themeOverride13.xml><?xml version="1.0" encoding="utf-8"?>
<a:themeOverride xmlns:a="http://schemas.openxmlformats.org/drawingml/2006/main">
  <a:clrScheme name="答辩宝典">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themeOverride>
</file>

<file path=ppt/theme/themeOverride14.xml><?xml version="1.0" encoding="utf-8"?>
<a:themeOverride xmlns:a="http://schemas.openxmlformats.org/drawingml/2006/main">
  <a:clrScheme name="答辩宝典">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themeOverride>
</file>

<file path=ppt/theme/themeOverride15.xml><?xml version="1.0" encoding="utf-8"?>
<a:themeOverride xmlns:a="http://schemas.openxmlformats.org/drawingml/2006/main">
  <a:clrScheme name="答辩宝典">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themeOverride>
</file>

<file path=ppt/theme/themeOverride16.xml><?xml version="1.0" encoding="utf-8"?>
<a:themeOverride xmlns:a="http://schemas.openxmlformats.org/drawingml/2006/main">
  <a:clrScheme name="答辩宝典">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themeOverride>
</file>

<file path=ppt/theme/themeOverride17.xml><?xml version="1.0" encoding="utf-8"?>
<a:themeOverride xmlns:a="http://schemas.openxmlformats.org/drawingml/2006/main">
  <a:clrScheme name="答辩宝典">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themeOverride>
</file>

<file path=ppt/theme/themeOverride18.xml><?xml version="1.0" encoding="utf-8"?>
<a:themeOverride xmlns:a="http://schemas.openxmlformats.org/drawingml/2006/main">
  <a:clrScheme name="答辩宝典">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themeOverride>
</file>

<file path=ppt/theme/themeOverride19.xml><?xml version="1.0" encoding="utf-8"?>
<a:themeOverride xmlns:a="http://schemas.openxmlformats.org/drawingml/2006/main">
  <a:clrScheme name="答辩宝典">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themeOverride>
</file>

<file path=ppt/theme/themeOverride2.xml><?xml version="1.0" encoding="utf-8"?>
<a:themeOverride xmlns:a="http://schemas.openxmlformats.org/drawingml/2006/main">
  <a:clrScheme name="答辩宝典">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themeOverride>
</file>

<file path=ppt/theme/themeOverride20.xml><?xml version="1.0" encoding="utf-8"?>
<a:themeOverride xmlns:a="http://schemas.openxmlformats.org/drawingml/2006/main">
  <a:clrScheme name="答辩宝典">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themeOverride>
</file>

<file path=ppt/theme/themeOverride21.xml><?xml version="1.0" encoding="utf-8"?>
<a:themeOverride xmlns:a="http://schemas.openxmlformats.org/drawingml/2006/main">
  <a:clrScheme name="答辩宝典">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themeOverride>
</file>

<file path=ppt/theme/themeOverride22.xml><?xml version="1.0" encoding="utf-8"?>
<a:themeOverride xmlns:a="http://schemas.openxmlformats.org/drawingml/2006/main">
  <a:clrScheme name="答辩宝典">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themeOverride>
</file>

<file path=ppt/theme/themeOverride3.xml><?xml version="1.0" encoding="utf-8"?>
<a:themeOverride xmlns:a="http://schemas.openxmlformats.org/drawingml/2006/main">
  <a:clrScheme name="答辩宝典">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themeOverride>
</file>

<file path=ppt/theme/themeOverride4.xml><?xml version="1.0" encoding="utf-8"?>
<a:themeOverride xmlns:a="http://schemas.openxmlformats.org/drawingml/2006/main">
  <a:clrScheme name="答辩宝典">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themeOverride>
</file>

<file path=ppt/theme/themeOverride5.xml><?xml version="1.0" encoding="utf-8"?>
<a:themeOverride xmlns:a="http://schemas.openxmlformats.org/drawingml/2006/main">
  <a:clrScheme name="答辩宝典">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themeOverride>
</file>

<file path=ppt/theme/themeOverride6.xml><?xml version="1.0" encoding="utf-8"?>
<a:themeOverride xmlns:a="http://schemas.openxmlformats.org/drawingml/2006/main">
  <a:clrScheme name="答辩宝典">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themeOverride>
</file>

<file path=ppt/theme/themeOverride7.xml><?xml version="1.0" encoding="utf-8"?>
<a:themeOverride xmlns:a="http://schemas.openxmlformats.org/drawingml/2006/main">
  <a:clrScheme name="答辩宝典">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themeOverride>
</file>

<file path=ppt/theme/themeOverride8.xml><?xml version="1.0" encoding="utf-8"?>
<a:themeOverride xmlns:a="http://schemas.openxmlformats.org/drawingml/2006/main">
  <a:clrScheme name="答辩宝典">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themeOverride>
</file>

<file path=ppt/theme/themeOverride9.xml><?xml version="1.0" encoding="utf-8"?>
<a:themeOverride xmlns:a="http://schemas.openxmlformats.org/drawingml/2006/main">
  <a:clrScheme name="答辩宝典">
    <a:dk1>
      <a:srgbClr val="000000"/>
    </a:dk1>
    <a:lt1>
      <a:srgbClr val="FFFFFF"/>
    </a:lt1>
    <a:dk2>
      <a:srgbClr val="768395"/>
    </a:dk2>
    <a:lt2>
      <a:srgbClr val="F0F0F0"/>
    </a:lt2>
    <a:accent1>
      <a:srgbClr val="0167A2"/>
    </a:accent1>
    <a:accent2>
      <a:srgbClr val="0F4D96"/>
    </a:accent2>
    <a:accent3>
      <a:srgbClr val="3491CA"/>
    </a:accent3>
    <a:accent4>
      <a:srgbClr val="1B9AF9"/>
    </a:accent4>
    <a:accent5>
      <a:srgbClr val="01A4E1"/>
    </a:accent5>
    <a:accent6>
      <a:srgbClr val="006EBE"/>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5749</Words>
  <Application>WPS 演示</Application>
  <PresentationFormat>宽屏</PresentationFormat>
  <Paragraphs>565</Paragraphs>
  <Slides>66</Slides>
  <Notes>60</Notes>
  <HiddenSlides>0</HiddenSlides>
  <MMClips>0</MMClips>
  <ScaleCrop>false</ScaleCrop>
  <HeadingPairs>
    <vt:vector size="6" baseType="variant">
      <vt:variant>
        <vt:lpstr>已用的字体</vt:lpstr>
      </vt:variant>
      <vt:variant>
        <vt:i4>22</vt:i4>
      </vt:variant>
      <vt:variant>
        <vt:lpstr>主题</vt:lpstr>
      </vt:variant>
      <vt:variant>
        <vt:i4>5</vt:i4>
      </vt:variant>
      <vt:variant>
        <vt:lpstr>幻灯片标题</vt:lpstr>
      </vt:variant>
      <vt:variant>
        <vt:i4>66</vt:i4>
      </vt:variant>
    </vt:vector>
  </HeadingPairs>
  <TitlesOfParts>
    <vt:vector size="93" baseType="lpstr">
      <vt:lpstr>Arial</vt:lpstr>
      <vt:lpstr>宋体</vt:lpstr>
      <vt:lpstr>Wingdings</vt:lpstr>
      <vt:lpstr>汉仪大宋简</vt:lpstr>
      <vt:lpstr>站酷快乐体2016修订版</vt:lpstr>
      <vt:lpstr>楷体</vt:lpstr>
      <vt:lpstr>微软雅黑</vt:lpstr>
      <vt:lpstr>Calibri</vt:lpstr>
      <vt:lpstr>华文楷体</vt:lpstr>
      <vt:lpstr>方圆孙中山行书</vt:lpstr>
      <vt:lpstr>Franklin Gothic Book</vt:lpstr>
      <vt:lpstr>黑体</vt:lpstr>
      <vt:lpstr>Arial Unicode MS</vt:lpstr>
      <vt:lpstr>Times New Roman</vt:lpstr>
      <vt:lpstr>Arial Unicode MS</vt:lpstr>
      <vt:lpstr>等线</vt:lpstr>
      <vt:lpstr>MiSans Normal</vt:lpstr>
      <vt:lpstr>Wingdings 2</vt:lpstr>
      <vt:lpstr>Arial</vt:lpstr>
      <vt:lpstr>汉仪雅酷黑简</vt:lpstr>
      <vt:lpstr>汉仪程行简</vt:lpstr>
      <vt:lpstr>Wonder Arial</vt:lpstr>
      <vt:lpstr>第一PPT，www.1ppt.com </vt:lpstr>
      <vt:lpstr>1_Office 主题​​</vt:lpstr>
      <vt:lpstr>1_第一PPT，www.1ppt.com </vt:lpstr>
      <vt:lpstr>2_第一PPT，www.1ppt.com </vt:lpstr>
      <vt:lpstr>3_第一PPT，www.1ppt.com </vt:lpstr>
      <vt:lpstr>PowerPoint 演示文稿</vt:lpstr>
      <vt:lpstr>PowerPoint 演示文稿</vt:lpstr>
      <vt:lpstr>PowerPoint 演示文稿</vt:lpstr>
      <vt:lpstr>历史</vt:lpstr>
      <vt:lpstr>馆舍</vt:lpstr>
      <vt:lpstr>PowerPoint 演示文稿</vt:lpstr>
      <vt:lpstr>图书馆资源</vt:lpstr>
      <vt:lpstr>图书馆资源</vt:lpstr>
      <vt:lpstr>东盟文献信息中心</vt:lpstr>
      <vt:lpstr>PowerPoint 演示文稿</vt:lpstr>
      <vt:lpstr>PowerPoint 演示文稿</vt:lpstr>
      <vt:lpstr>PowerPoint 演示文稿</vt:lpstr>
      <vt:lpstr>古籍资源建设概览</vt:lpstr>
      <vt:lpstr>“典映中华”成果展阅区</vt:lpstr>
      <vt:lpstr>部门介绍</vt:lpstr>
      <vt:lpstr>PowerPoint 演示文稿</vt:lpstr>
      <vt:lpstr>PowerPoint 演示文稿</vt:lpstr>
      <vt:lpstr>PowerPoint 演示文稿</vt:lpstr>
      <vt:lpstr>PowerPoint 演示文稿</vt:lpstr>
      <vt:lpstr>开馆时间</vt:lpstr>
      <vt:lpstr>空间服务</vt:lpstr>
      <vt:lpstr>PowerPoint 演示文稿</vt:lpstr>
      <vt:lpstr>微信座位预约——图书馆微信公众号</vt:lpstr>
      <vt:lpstr>自助机座位预约</vt:lpstr>
      <vt:lpstr>PowerPoint 演示文稿</vt:lpstr>
      <vt:lpstr>PowerPoint 演示文稿</vt:lpstr>
      <vt:lpstr> </vt:lpstr>
      <vt:lpstr>PowerPoint 演示文稿</vt:lpstr>
      <vt:lpstr>常见问题</vt:lpstr>
      <vt:lpstr>PowerPoint 演示文稿</vt:lpstr>
      <vt:lpstr>PowerPoint 演示文稿</vt:lpstr>
      <vt:lpstr>图书馆无线网络</vt:lpstr>
      <vt:lpstr>书刊借阅服务</vt:lpstr>
      <vt:lpstr>图书检索机</vt:lpstr>
      <vt:lpstr>如何找书</vt:lpstr>
      <vt:lpstr>PowerPoint 演示文稿</vt:lpstr>
      <vt:lpstr>如何找书</vt:lpstr>
      <vt:lpstr>索书号排列方式</vt:lpstr>
      <vt:lpstr>图书排列方式</vt:lpstr>
      <vt:lpstr>如何借书</vt:lpstr>
      <vt:lpstr>如何还书</vt:lpstr>
      <vt:lpstr>借阅规则</vt:lpstr>
      <vt:lpstr>电子资源利用              </vt:lpstr>
      <vt:lpstr>PowerPoint 演示文稿</vt:lpstr>
      <vt:lpstr>绑定微信公众号</vt:lpstr>
      <vt:lpstr>微信公众号的功能</vt:lpstr>
      <vt:lpstr>PowerPoint 演示文稿</vt:lpstr>
      <vt:lpstr>图书馆资源</vt:lpstr>
      <vt:lpstr>PowerPoint 演示文稿</vt:lpstr>
      <vt:lpstr>PowerPoint 演示文稿</vt:lpstr>
      <vt:lpstr>PowerPoint 演示文稿</vt:lpstr>
      <vt:lpstr>文献综述服务</vt:lpstr>
      <vt:lpstr>学科服务</vt:lpstr>
      <vt:lpstr>PowerPoint 演示文稿</vt:lpstr>
      <vt:lpstr>PowerPoint 演示文稿</vt:lpstr>
      <vt:lpstr>PowerPoint 演示文稿</vt:lpstr>
      <vt:lpstr>PowerPoint 演示文稿</vt:lpstr>
      <vt:lpstr>                              CALIS和CASHL文献传递咨询群</vt:lpstr>
      <vt:lpstr>PowerPoint 演示文稿</vt:lpstr>
      <vt:lpstr>相思湖畔专业阅读推广活动</vt:lpstr>
      <vt:lpstr>“湖畔书香”系列读书活动</vt:lpstr>
      <vt:lpstr>人文艺术进校园活动</vt:lpstr>
      <vt:lpstr>线上线下竞赛</vt:lpstr>
      <vt:lpstr>阅读推广活动</vt:lpstr>
      <vt:lpstr>数字资源推介活动</vt:lpstr>
      <vt:lpstr>PowerPoint 演示文稿</vt:lpstr>
    </vt:vector>
  </TitlesOfParts>
  <Company>第一PPT，www.1ppt.com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毕业答辩设计论文答辩PPT模板</dc:title>
  <dc:creator>第一PPT</dc:creator>
  <cp:keywords>www.1ppt.com</cp:keywords>
  <dc:description>www.1ppt.com</dc:description>
  <cp:lastModifiedBy>覃熙</cp:lastModifiedBy>
  <cp:revision>1090</cp:revision>
  <dcterms:created xsi:type="dcterms:W3CDTF">2018-04-25T14:27:00Z</dcterms:created>
  <dcterms:modified xsi:type="dcterms:W3CDTF">2025-09-04T03:18:31Z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D4AC6762052047A681EE7F02956054E2_13</vt:lpwstr>
  </property>
  <property fmtid="{D5CDD505-2E9C-101B-9397-08002B2CF9AE}" pid="3" name="KSOProductBuildVer">
    <vt:lpwstr>2052-12.1.0.22529</vt:lpwstr>
  </property>
</Properties>
</file>