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tags/tag8.xml" ContentType="application/vnd.openxmlformats-officedocument.presentationml.tags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Layouts/slideLayout46.xml" ContentType="application/vnd.openxmlformats-officedocument.presentationml.slideLayout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tags/tag38.xml" ContentType="application/vnd.openxmlformats-officedocument.presentationml.tags+xml"/>
  <Override PartName="/ppt/tableStyles.xml" ContentType="application/vnd.openxmlformats-officedocument.presentationml.tableStyles+xml"/>
  <Override PartName="/ppt/tags/tag16.xml" ContentType="application/vnd.openxmlformats-officedocument.presentationml.tags+xml"/>
  <Override PartName="/ppt/tags/tag27.xml" ContentType="application/vnd.openxmlformats-officedocument.presentationml.tags+xml"/>
  <Override PartName="/ppt/tags/tag34.xml" ContentType="application/vnd.openxmlformats-officedocument.presentationml.tags+xml"/>
  <Override PartName="/ppt/tags/tag12.xml" ContentType="application/vnd.openxmlformats-officedocument.presentationml.tags+xml"/>
  <Override PartName="/ppt/tags/tag23.xml" ContentType="application/vnd.openxmlformats-officedocument.presentationml.tags+xml"/>
  <Override PartName="/ppt/notesSlides/notesSlide7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tags/tag9.xml" ContentType="application/vnd.openxmlformats-officedocument.presentationml.tags+xml"/>
  <Override PartName="/ppt/tags/tag30.xml" ContentType="application/vnd.openxmlformats-officedocument.presentationml.tag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slideLayouts/slideLayout58.xml" ContentType="application/vnd.openxmlformats-officedocument.presentationml.slideLayout+xml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65.xml" ContentType="application/vnd.openxmlformats-officedocument.presentationml.slideLayout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Default Extension="emf" ContentType="image/x-emf"/>
  <Override PartName="/ppt/tags/tag39.xml" ContentType="application/vnd.openxmlformats-officedocument.presentationml.tags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tags/tag1.xml" ContentType="application/vnd.openxmlformats-officedocument.presentationml.tags+xml"/>
  <Override PartName="/ppt/slideLayouts/slideLayout61.xml" ContentType="application/vnd.openxmlformats-officedocument.presentationml.slideLayout+xml"/>
  <Override PartName="/ppt/tags/tag28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50.xml" ContentType="application/vnd.openxmlformats-officedocument.presentationml.slideLayout+xml"/>
  <Override PartName="/ppt/tags/tag17.xml" ContentType="application/vnd.openxmlformats-officedocument.presentationml.tags+xml"/>
  <Override PartName="/ppt/tags/tag35.xml" ContentType="application/vnd.openxmlformats-officedocument.presentationml.tags+xml"/>
  <Override PartName="/ppt/slideLayouts/slideLayout10.xml" ContentType="application/vnd.openxmlformats-officedocument.presentationml.slideLayout+xml"/>
  <Override PartName="/ppt/tags/tag24.xml" ContentType="application/vnd.openxmlformats-officedocument.presentationml.tags+xml"/>
  <Override PartName="/ppt/notesSlides/notesSlide8.xml" ContentType="application/vnd.openxmlformats-officedocument.presentationml.notesSlide+xml"/>
  <Override PartName="/ppt/tags/tag13.xml" ContentType="application/vnd.openxmlformats-officedocument.presentationml.tags+xml"/>
  <Override PartName="/ppt/tags/tag31.xml" ContentType="application/vnd.openxmlformats-officedocument.presentationml.tags+xml"/>
  <Override PartName="/ppt/slideMasters/slideMaster5.xml" ContentType="application/vnd.openxmlformats-officedocument.presentationml.slideMaster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tags/tag20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tags/tag6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ags/tag2.xml" ContentType="application/vnd.openxmlformats-officedocument.presentationml.tags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tags/tag29.xml" ContentType="application/vnd.openxmlformats-officedocument.presentationml.tags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tags/tag18.xml" ContentType="application/vnd.openxmlformats-officedocument.presentationml.tags+xml"/>
  <Override PartName="/ppt/tags/tag36.xml" ContentType="application/vnd.openxmlformats-officedocument.presentationml.tags+xml"/>
  <Override PartName="/ppt/commentAuthors.xml" ContentType="application/vnd.openxmlformats-officedocument.presentationml.commentAuthors+xml"/>
  <Override PartName="/ppt/tags/tag14.xml" ContentType="application/vnd.openxmlformats-officedocument.presentationml.tags+xml"/>
  <Override PartName="/ppt/tags/tag25.xml" ContentType="application/vnd.openxmlformats-officedocument.presentationml.tags+xml"/>
  <Override PartName="/ppt/notesSlides/notesSlide9.xml" ContentType="application/vnd.openxmlformats-officedocument.presentationml.notesSlide+xml"/>
  <Override PartName="/ppt/tags/tag32.xml" ContentType="application/vnd.openxmlformats-officedocument.presentationml.tags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tags/tag10.xml" ContentType="application/vnd.openxmlformats-officedocument.presentationml.tags+xml"/>
  <Override PartName="/ppt/tags/tag21.xml" ContentType="application/vnd.openxmlformats-officedocument.presentationml.tags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67.xml" ContentType="application/vnd.openxmlformats-officedocument.presentationml.slideLayout+xml"/>
  <Override PartName="/ppt/tags/tag7.xml" ContentType="application/vnd.openxmlformats-officedocument.presentationml.tags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Layouts/slideLayout16.xml" ContentType="application/vnd.openxmlformats-officedocument.presentationml.slideLayout+xml"/>
  <Default Extension="jpeg" ContentType="image/jpeg"/>
  <Override PartName="/ppt/slideLayouts/slideLayout34.xml" ContentType="application/vnd.openxmlformats-officedocument.presentationml.slideLayout+xml"/>
  <Override PartName="/ppt/tags/tag3.xml" ContentType="application/vnd.openxmlformats-officedocument.presentationml.tags+xml"/>
  <Override PartName="/ppt/slideLayouts/slideLayout63.xml" ContentType="application/vnd.openxmlformats-officedocument.presentationml.slideLayout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ags/tag19.xml" ContentType="application/vnd.openxmlformats-officedocument.presentationml.tags+xml"/>
  <Override PartName="/ppt/tags/tag37.xml" ContentType="application/vnd.openxmlformats-officedocument.presentationml.tags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tags/tag26.xml" ContentType="application/vnd.openxmlformats-officedocument.presentationml.tags+xml"/>
  <Override PartName="/ppt/tags/tag15.xml" ContentType="application/vnd.openxmlformats-officedocument.presentationml.tags+xml"/>
  <Override PartName="/ppt/tags/tag33.xml" ContentType="application/vnd.openxmlformats-officedocument.presentationml.tags+xml"/>
  <Override PartName="/ppt/notesSlides/notesSlide11.xml" ContentType="application/vnd.openxmlformats-officedocument.presentationml.notesSlide+xml"/>
  <Override PartName="/ppt/tags/tag22.xml" ContentType="application/vnd.openxmlformats-officedocument.presentationml.tags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Layouts/slideLayout68.xml" ContentType="application/vnd.openxmlformats-officedocument.presentationml.slideLayout+xml"/>
  <Override PartName="/ppt/tags/tag11.xml" ContentType="application/vnd.openxmlformats-officedocument.presentationml.tags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Layouts/slideLayout39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tags/tag4.xml" ContentType="application/vnd.openxmlformats-officedocument.presentationml.tags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8" r:id="rId2"/>
    <p:sldMasterId id="2147483683" r:id="rId3"/>
    <p:sldMasterId id="2147483694" r:id="rId4"/>
    <p:sldMasterId id="2147483709" r:id="rId5"/>
  </p:sldMasterIdLst>
  <p:notesMasterIdLst>
    <p:notesMasterId r:id="rId83"/>
  </p:notesMasterIdLst>
  <p:handoutMasterIdLst>
    <p:handoutMasterId r:id="rId84"/>
  </p:handoutMasterIdLst>
  <p:sldIdLst>
    <p:sldId id="281" r:id="rId6"/>
    <p:sldId id="970" r:id="rId7"/>
    <p:sldId id="294" r:id="rId8"/>
    <p:sldId id="728" r:id="rId9"/>
    <p:sldId id="507" r:id="rId10"/>
    <p:sldId id="730" r:id="rId11"/>
    <p:sldId id="813" r:id="rId12"/>
    <p:sldId id="651" r:id="rId13"/>
    <p:sldId id="511" r:id="rId14"/>
    <p:sldId id="402" r:id="rId15"/>
    <p:sldId id="500" r:id="rId16"/>
    <p:sldId id="310" r:id="rId17"/>
    <p:sldId id="567" r:id="rId18"/>
    <p:sldId id="568" r:id="rId19"/>
    <p:sldId id="569" r:id="rId20"/>
    <p:sldId id="570" r:id="rId21"/>
    <p:sldId id="403" r:id="rId22"/>
    <p:sldId id="881" r:id="rId23"/>
    <p:sldId id="886" r:id="rId24"/>
    <p:sldId id="887" r:id="rId25"/>
    <p:sldId id="888" r:id="rId26"/>
    <p:sldId id="889" r:id="rId27"/>
    <p:sldId id="882" r:id="rId28"/>
    <p:sldId id="890" r:id="rId29"/>
    <p:sldId id="883" r:id="rId30"/>
    <p:sldId id="894" r:id="rId31"/>
    <p:sldId id="892" r:id="rId32"/>
    <p:sldId id="1047" r:id="rId33"/>
    <p:sldId id="893" r:id="rId34"/>
    <p:sldId id="885" r:id="rId35"/>
    <p:sldId id="923" r:id="rId36"/>
    <p:sldId id="492" r:id="rId37"/>
    <p:sldId id="455" r:id="rId38"/>
    <p:sldId id="296" r:id="rId39"/>
    <p:sldId id="924" r:id="rId40"/>
    <p:sldId id="925" r:id="rId41"/>
    <p:sldId id="926" r:id="rId42"/>
    <p:sldId id="927" r:id="rId43"/>
    <p:sldId id="928" r:id="rId44"/>
    <p:sldId id="929" r:id="rId45"/>
    <p:sldId id="930" r:id="rId46"/>
    <p:sldId id="931" r:id="rId47"/>
    <p:sldId id="932" r:id="rId48"/>
    <p:sldId id="933" r:id="rId49"/>
    <p:sldId id="934" r:id="rId50"/>
    <p:sldId id="935" r:id="rId51"/>
    <p:sldId id="936" r:id="rId52"/>
    <p:sldId id="937" r:id="rId53"/>
    <p:sldId id="938" r:id="rId54"/>
    <p:sldId id="939" r:id="rId55"/>
    <p:sldId id="324" r:id="rId56"/>
    <p:sldId id="940" r:id="rId57"/>
    <p:sldId id="941" r:id="rId58"/>
    <p:sldId id="942" r:id="rId59"/>
    <p:sldId id="943" r:id="rId60"/>
    <p:sldId id="944" r:id="rId61"/>
    <p:sldId id="945" r:id="rId62"/>
    <p:sldId id="946" r:id="rId63"/>
    <p:sldId id="947" r:id="rId64"/>
    <p:sldId id="573" r:id="rId65"/>
    <p:sldId id="895" r:id="rId66"/>
    <p:sldId id="896" r:id="rId67"/>
    <p:sldId id="897" r:id="rId68"/>
    <p:sldId id="898" r:id="rId69"/>
    <p:sldId id="899" r:id="rId70"/>
    <p:sldId id="900" r:id="rId71"/>
    <p:sldId id="901" r:id="rId72"/>
    <p:sldId id="902" r:id="rId73"/>
    <p:sldId id="969" r:id="rId74"/>
    <p:sldId id="962" r:id="rId75"/>
    <p:sldId id="963" r:id="rId76"/>
    <p:sldId id="964" r:id="rId77"/>
    <p:sldId id="965" r:id="rId78"/>
    <p:sldId id="966" r:id="rId79"/>
    <p:sldId id="967" r:id="rId80"/>
    <p:sldId id="968" r:id="rId81"/>
    <p:sldId id="304" r:id="rId82"/>
  </p:sldIdLst>
  <p:sldSz cx="9144000" cy="5143500" type="screen16x9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98">
          <p15:clr>
            <a:srgbClr val="A4A3A4"/>
          </p15:clr>
        </p15:guide>
        <p15:guide id="2" orient="horz" pos="975">
          <p15:clr>
            <a:srgbClr val="A4A3A4"/>
          </p15:clr>
        </p15:guide>
        <p15:guide id="3" pos="3780">
          <p15:clr>
            <a:srgbClr val="A4A3A4"/>
          </p15:clr>
        </p15:guide>
        <p15:guide id="4" pos="19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2">
          <p15:clr>
            <a:srgbClr val="A4A3A4"/>
          </p15:clr>
        </p15:guide>
        <p15:guide id="2" pos="2192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lm" initials="" lastIdx="15" clrIdx="0"/>
  <p:cmAuthor id="1" name="Admin" initials="A" lastIdx="0" clrIdx="0"/>
  <p:cmAuthor id="2" name="作者" initials="作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00FF"/>
    <a:srgbClr val="074080"/>
    <a:srgbClr val="0F80FF"/>
    <a:srgbClr val="66FFCC"/>
    <a:srgbClr val="66FFFF"/>
    <a:srgbClr val="094DFA"/>
    <a:srgbClr val="20FFFF"/>
    <a:srgbClr val="1C35C1"/>
    <a:srgbClr val="1D8AC1"/>
    <a:srgbClr val="1255AE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214"/>
    <p:restoredTop sz="38980" autoAdjust="0"/>
  </p:normalViewPr>
  <p:slideViewPr>
    <p:cSldViewPr>
      <p:cViewPr varScale="1">
        <p:scale>
          <a:sx n="100" d="100"/>
          <a:sy n="100" d="100"/>
        </p:scale>
        <p:origin x="-84" y="-762"/>
      </p:cViewPr>
      <p:guideLst>
        <p:guide orient="horz" pos="2198"/>
        <p:guide orient="horz" pos="975"/>
        <p:guide pos="3780"/>
        <p:guide pos="19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2" d="100"/>
          <a:sy n="52" d="100"/>
        </p:scale>
        <p:origin x="-2844" y="-84"/>
      </p:cViewPr>
      <p:guideLst>
        <p:guide orient="horz" pos="2882"/>
        <p:guide pos="2192"/>
      </p:guideLst>
    </p:cSldViewPr>
  </p:notesViewPr>
  <p:gridSpacing cx="46085125" cy="4608512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76" Type="http://schemas.openxmlformats.org/officeDocument/2006/relationships/slide" Target="slides/slide71.xml"/><Relationship Id="rId84" Type="http://schemas.openxmlformats.org/officeDocument/2006/relationships/handoutMaster" Target="handoutMasters/handoutMaster1.xml"/><Relationship Id="rId89" Type="http://schemas.openxmlformats.org/officeDocument/2006/relationships/tableStyles" Target="tableStyles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slide" Target="slides/slide61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8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slide" Target="slides/slide72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slide" Target="slides/slide75.xml"/><Relationship Id="rId85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notesMaster" Target="notesMasters/notesMaster1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slide" Target="slides/slide76.xml"/><Relationship Id="rId86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B56024-E033-460B-B461-F9C8C93C904B}" type="datetimeFigureOut">
              <a:rPr lang="zh-CN" altLang="en-US" smtClean="0"/>
              <a:pPr/>
              <a:t>2021/9/27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5472FC-EDD4-43B4-B218-6888597E2A2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403541-C361-4440-AA44-DBB6527DDBFB}" type="datetimeFigureOut">
              <a:rPr lang="zh-CN" altLang="en-US" smtClean="0"/>
              <a:pPr/>
              <a:t>2021/9/27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9461BB-BB29-447B-86E6-652C097B04C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空白栏</a:t>
            </a:r>
            <a:r>
              <a:rPr lang="en-US" altLang="zh-CN" dirty="0"/>
              <a:t>——</a:t>
            </a:r>
            <a:r>
              <a:rPr lang="zh-CN" altLang="en-US" dirty="0"/>
              <a:t>检索栏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02BD0B-23ED-4A76-9C99-2E249C5C7E4F}" type="slidenum">
              <a:rPr lang="zh-CN" altLang="en-US" smtClean="0"/>
              <a:pPr/>
              <a:t>26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F89339-F489-8E4A-9526-299E45987E4B}" type="slidenum">
              <a:rPr lang="en-GB" smtClean="0"/>
              <a:pPr/>
              <a:t>64</a:t>
            </a:fld>
            <a:endParaRPr lang="en-GB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4B85AA8-D399-7647-8767-CFC587CA941C}" type="slidenum">
              <a:rPr lang="en-GB" smtClean="0"/>
              <a:pPr/>
              <a:t>67</a:t>
            </a:fld>
            <a:endParaRPr lang="en-GB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/>
            <a:endParaRPr lang="zh-CN" altLang="en-US" dirty="0"/>
          </a:p>
        </p:txBody>
      </p:sp>
      <p:sp>
        <p:nvSpPr>
          <p:cNvPr id="53252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/>
            <a:fld id="{9A0DB2DC-4C9A-4742-B13C-FB6460FD3503}" type="slidenum">
              <a:rPr lang="zh-CN" altLang="en-US" sz="1200" dirty="0"/>
              <a:pPr lvl="0" algn="r" eaLnBrk="1" hangingPunct="1"/>
              <a:t>36</a:t>
            </a:fld>
            <a:endParaRPr lang="zh-CN" altLang="en-US" sz="1200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/>
            <a:endParaRPr lang="zh-CN" altLang="en-US" dirty="0"/>
          </a:p>
        </p:txBody>
      </p:sp>
      <p:sp>
        <p:nvSpPr>
          <p:cNvPr id="54276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/>
            <a:fld id="{9A0DB2DC-4C9A-4742-B13C-FB6460FD3503}" type="slidenum">
              <a:rPr lang="zh-CN" altLang="en-US" sz="1200" dirty="0"/>
              <a:pPr lvl="0" algn="r" eaLnBrk="1" hangingPunct="1"/>
              <a:t>37</a:t>
            </a:fld>
            <a:endParaRPr lang="zh-CN" altLang="en-US" sz="1200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/>
            <a:endParaRPr lang="zh-CN" altLang="en-US" dirty="0"/>
          </a:p>
        </p:txBody>
      </p:sp>
      <p:sp>
        <p:nvSpPr>
          <p:cNvPr id="55300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/>
            <a:fld id="{9A0DB2DC-4C9A-4742-B13C-FB6460FD3503}" type="slidenum">
              <a:rPr lang="zh-CN" altLang="en-US" sz="1200" dirty="0"/>
              <a:pPr lvl="0" algn="r" eaLnBrk="1" hangingPunct="1"/>
              <a:t>38</a:t>
            </a:fld>
            <a:endParaRPr lang="zh-CN" altLang="en-US" sz="1200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/>
            <a:endParaRPr lang="zh-CN" altLang="en-US" dirty="0"/>
          </a:p>
        </p:txBody>
      </p:sp>
      <p:sp>
        <p:nvSpPr>
          <p:cNvPr id="56324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/>
            <a:fld id="{9A0DB2DC-4C9A-4742-B13C-FB6460FD3503}" type="slidenum">
              <a:rPr lang="zh-CN" altLang="en-US" sz="1200" dirty="0"/>
              <a:pPr lvl="0" algn="r" eaLnBrk="1" hangingPunct="1"/>
              <a:t>39</a:t>
            </a:fld>
            <a:endParaRPr lang="zh-CN" altLang="en-US" sz="1200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/>
            <a:endParaRPr lang="zh-CN" altLang="en-US" dirty="0"/>
          </a:p>
        </p:txBody>
      </p:sp>
      <p:sp>
        <p:nvSpPr>
          <p:cNvPr id="57348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/>
            <a:fld id="{9A0DB2DC-4C9A-4742-B13C-FB6460FD3503}" type="slidenum">
              <a:rPr lang="zh-CN" altLang="en-US" sz="1200" dirty="0"/>
              <a:pPr lvl="0" algn="r" eaLnBrk="1" hangingPunct="1"/>
              <a:t>40</a:t>
            </a:fld>
            <a:endParaRPr lang="zh-CN" altLang="en-US" sz="1200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2A6CDD-AFDF-4993-8D8D-8A437C6D2BF3}" type="slidenum">
              <a:rPr lang="zh-CN" altLang="en-US" smtClean="0"/>
              <a:pPr/>
              <a:t>51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7B300-6F9F-41CF-B6CC-E828A182A9BD}" type="slidenum">
              <a:rPr lang="zh-CN" altLang="en-US" smtClean="0"/>
              <a:pPr/>
              <a:t>61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F89339-F489-8E4A-9526-299E45987E4B}" type="slidenum">
              <a:rPr lang="en-GB" smtClean="0"/>
              <a:pPr/>
              <a:t>62</a:t>
            </a:fld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/>
          <p:cNvSpPr/>
          <p:nvPr userDrawn="1"/>
        </p:nvSpPr>
        <p:spPr>
          <a:xfrm rot="5400000">
            <a:off x="1790966" y="425408"/>
            <a:ext cx="2028376" cy="1177563"/>
          </a:xfrm>
          <a:custGeom>
            <a:avLst/>
            <a:gdLst/>
            <a:ahLst/>
            <a:cxnLst/>
            <a:rect l="l" t="t" r="r" b="b"/>
            <a:pathLst>
              <a:path w="2028376" h="1177563">
                <a:moveTo>
                  <a:pt x="0" y="1177563"/>
                </a:moveTo>
                <a:lnTo>
                  <a:pt x="0" y="0"/>
                </a:lnTo>
                <a:lnTo>
                  <a:pt x="2028376" y="0"/>
                </a:lnTo>
                <a:cubicBezTo>
                  <a:pt x="1624320" y="702037"/>
                  <a:pt x="867468" y="1174384"/>
                  <a:pt x="0" y="1177563"/>
                </a:cubicBezTo>
                <a:close/>
              </a:path>
            </a:pathLst>
          </a:custGeom>
          <a:solidFill>
            <a:srgbClr val="BF34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7"/>
          <p:cNvSpPr/>
          <p:nvPr userDrawn="1"/>
        </p:nvSpPr>
        <p:spPr>
          <a:xfrm rot="5400000">
            <a:off x="2809827" y="584110"/>
            <a:ext cx="2346109" cy="1177890"/>
          </a:xfrm>
          <a:custGeom>
            <a:avLst/>
            <a:gdLst/>
            <a:ahLst/>
            <a:cxnLst/>
            <a:rect l="l" t="t" r="r" b="b"/>
            <a:pathLst>
              <a:path w="2346109" h="1177890">
                <a:moveTo>
                  <a:pt x="0" y="1177890"/>
                </a:moveTo>
                <a:lnTo>
                  <a:pt x="0" y="0"/>
                </a:lnTo>
                <a:lnTo>
                  <a:pt x="2346109" y="0"/>
                </a:lnTo>
                <a:cubicBezTo>
                  <a:pt x="2346109" y="429552"/>
                  <a:pt x="2231144" y="832251"/>
                  <a:pt x="2028377" y="1177890"/>
                </a:cubicBezTo>
                <a:close/>
              </a:path>
            </a:pathLst>
          </a:custGeom>
          <a:solidFill>
            <a:srgbClr val="FDA90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椭圆 12"/>
          <p:cNvSpPr/>
          <p:nvPr userDrawn="1"/>
        </p:nvSpPr>
        <p:spPr>
          <a:xfrm rot="5400000">
            <a:off x="5324309" y="425407"/>
            <a:ext cx="2028375" cy="1177562"/>
          </a:xfrm>
          <a:custGeom>
            <a:avLst/>
            <a:gdLst/>
            <a:ahLst/>
            <a:cxnLst/>
            <a:rect l="l" t="t" r="r" b="b"/>
            <a:pathLst>
              <a:path w="2028375" h="1177562">
                <a:moveTo>
                  <a:pt x="0" y="1177562"/>
                </a:moveTo>
                <a:lnTo>
                  <a:pt x="0" y="0"/>
                </a:lnTo>
                <a:cubicBezTo>
                  <a:pt x="867468" y="3179"/>
                  <a:pt x="1624319" y="475526"/>
                  <a:pt x="2028375" y="1177562"/>
                </a:cubicBezTo>
                <a:close/>
              </a:path>
            </a:pathLst>
          </a:custGeom>
          <a:solidFill>
            <a:srgbClr val="1A7B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椭圆 13"/>
          <p:cNvSpPr/>
          <p:nvPr userDrawn="1"/>
        </p:nvSpPr>
        <p:spPr>
          <a:xfrm rot="5400000">
            <a:off x="3987408" y="584418"/>
            <a:ext cx="2346724" cy="1177890"/>
          </a:xfrm>
          <a:custGeom>
            <a:avLst/>
            <a:gdLst/>
            <a:ahLst/>
            <a:cxnLst/>
            <a:rect l="l" t="t" r="r" b="b"/>
            <a:pathLst>
              <a:path w="2346724" h="1177890">
                <a:moveTo>
                  <a:pt x="0" y="1177890"/>
                </a:moveTo>
                <a:lnTo>
                  <a:pt x="0" y="0"/>
                </a:lnTo>
                <a:lnTo>
                  <a:pt x="2028990" y="0"/>
                </a:lnTo>
                <a:cubicBezTo>
                  <a:pt x="2231759" y="345641"/>
                  <a:pt x="2346724" y="748340"/>
                  <a:pt x="2346724" y="1177890"/>
                </a:cubicBezTo>
                <a:close/>
              </a:path>
            </a:pathLst>
          </a:custGeom>
          <a:solidFill>
            <a:srgbClr val="95BC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弧形 5"/>
          <p:cNvSpPr/>
          <p:nvPr userDrawn="1"/>
        </p:nvSpPr>
        <p:spPr>
          <a:xfrm>
            <a:off x="2074528" y="-2513200"/>
            <a:ext cx="4994940" cy="4994940"/>
          </a:xfrm>
          <a:prstGeom prst="arc">
            <a:avLst>
              <a:gd name="adj1" fmla="val 3404"/>
              <a:gd name="adj2" fmla="val 10819516"/>
            </a:avLst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椭圆 6"/>
          <p:cNvSpPr/>
          <p:nvPr userDrawn="1"/>
        </p:nvSpPr>
        <p:spPr>
          <a:xfrm>
            <a:off x="4493240" y="2414232"/>
            <a:ext cx="157518" cy="157518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2021/9/27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71167" y="258366"/>
            <a:ext cx="802322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0170" tIns="46990" rIns="90170" bIns="46990" numCol="1" anchor="ctr" anchorCtr="0" compatLnSpc="1"/>
          <a:lstStyle>
            <a:lvl1pPr algn="l"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zh-CN" dirty="0">
                <a:sym typeface="Arial" panose="020B0604020202020204" pitchFamily="34" charset="0"/>
              </a:rPr>
              <a:t>单击此处编辑母版标题样式</a:t>
            </a:r>
          </a:p>
        </p:txBody>
      </p:sp>
      <p:sp>
        <p:nvSpPr>
          <p:cNvPr id="12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569761" y="1277669"/>
            <a:ext cx="8024630" cy="315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0170" tIns="46990" rIns="90170" bIns="46990" numCol="1" anchor="t" anchorCtr="0" compatLnSpc="1"/>
          <a:lstStyle>
            <a:lvl1pPr marL="257175" indent="-257175">
              <a:buFont typeface="Arial" panose="020B0604020202020204" pitchFamily="34" charset="0"/>
              <a:buChar char="•"/>
              <a:defRPr/>
            </a:lvl1pPr>
            <a:lvl2pPr marL="600075" indent="-257175">
              <a:buFont typeface="Arial" panose="020B0604020202020204" pitchFamily="34" charset="0"/>
              <a:buChar char="•"/>
              <a:defRPr/>
            </a:lvl2pPr>
            <a:lvl3pPr marL="900430" indent="-214630">
              <a:buFont typeface="Arial" panose="020B0604020202020204" pitchFamily="34" charset="0"/>
              <a:buChar char="•"/>
              <a:defRPr/>
            </a:lvl3pPr>
            <a:lvl4pPr marL="1243330" indent="-214630">
              <a:buFont typeface="Arial" panose="020B0604020202020204" pitchFamily="34" charset="0"/>
              <a:buChar char="•"/>
              <a:defRPr/>
            </a:lvl4pPr>
            <a:lvl5pPr marL="1586230" indent="-21463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zh-CN" altLang="zh-CN" dirty="0">
                <a:sym typeface="Arial" panose="020B0604020202020204" pitchFamily="34" charset="0"/>
              </a:rPr>
              <a:t>单击此处编辑母版文本样式</a:t>
            </a:r>
          </a:p>
          <a:p>
            <a:pPr lvl="1"/>
            <a:r>
              <a:rPr lang="zh-CN" altLang="zh-CN" dirty="0">
                <a:sym typeface="Arial" panose="020B0604020202020204" pitchFamily="34" charset="0"/>
              </a:rPr>
              <a:t>第二级</a:t>
            </a:r>
          </a:p>
          <a:p>
            <a:pPr lvl="2"/>
            <a:r>
              <a:rPr lang="zh-CN" altLang="zh-CN" dirty="0">
                <a:sym typeface="Arial" panose="020B0604020202020204" pitchFamily="34" charset="0"/>
              </a:rPr>
              <a:t>第三级</a:t>
            </a:r>
          </a:p>
          <a:p>
            <a:pPr lvl="3"/>
            <a:r>
              <a:rPr lang="zh-CN" altLang="zh-CN" dirty="0">
                <a:sym typeface="Arial" panose="020B0604020202020204" pitchFamily="34" charset="0"/>
              </a:rPr>
              <a:t>第四级</a:t>
            </a:r>
          </a:p>
          <a:p>
            <a:pPr lvl="4"/>
            <a:r>
              <a:rPr lang="zh-CN" altLang="zh-CN" dirty="0">
                <a:sym typeface="Arial" panose="020B0604020202020204" pitchFamily="34" charset="0"/>
              </a:rPr>
              <a:t>第五级</a:t>
            </a:r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4885268"/>
            <a:ext cx="2133600" cy="215106"/>
          </a:xfrm>
        </p:spPr>
        <p:txBody>
          <a:bodyPr/>
          <a:lstStyle/>
          <a:p>
            <a:fld id="{EDBA1342-364E-4549-96CC-DC942EDBCF24}" type="datetime1">
              <a:rPr lang="zh-CN" altLang="en-US" smtClean="0"/>
              <a:pPr/>
              <a:t>2021/9/27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124200" y="4885268"/>
            <a:ext cx="2895600" cy="215106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4885268"/>
            <a:ext cx="2133600" cy="215106"/>
          </a:xfrm>
        </p:spPr>
        <p:txBody>
          <a:bodyPr/>
          <a:lstStyle/>
          <a:p>
            <a:fld id="{B754B6B3-C4ED-437D-B277-A507BB1FC1A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 bwMode="auto"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1936751" y="1347952"/>
            <a:ext cx="5235575" cy="1030918"/>
          </a:xfrm>
        </p:spPr>
        <p:txBody>
          <a:bodyPr/>
          <a:lstStyle>
            <a:lvl1pPr>
              <a:defRPr sz="3000">
                <a:solidFill>
                  <a:schemeClr val="bg1"/>
                </a:solidFill>
                <a:sym typeface="Arial" panose="020B0604020202020204" pitchFamily="34" charset="0"/>
              </a:defRPr>
            </a:lvl1pPr>
          </a:lstStyle>
          <a:p>
            <a:pPr lvl="0"/>
            <a:r>
              <a:rPr lang="zh-CN" altLang="en-US" noProof="0" dirty="0">
                <a:sym typeface="Arial" panose="020B0604020202020204" pitchFamily="34" charset="0"/>
              </a:rPr>
              <a:t>编辑标题</a:t>
            </a:r>
            <a:endParaRPr lang="zh-CN" altLang="zh-CN" noProof="0" dirty="0">
              <a:sym typeface="Arial" panose="020B0604020202020204" pitchFamily="34" charset="0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3488121" y="2415779"/>
            <a:ext cx="2140169" cy="504784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1350">
                <a:solidFill>
                  <a:schemeClr val="bg1"/>
                </a:solidFill>
                <a:sym typeface="Arial" panose="020B0604020202020204" pitchFamily="34" charset="0"/>
              </a:defRPr>
            </a:lvl1pPr>
          </a:lstStyle>
          <a:p>
            <a:pPr lvl="0"/>
            <a:r>
              <a:rPr lang="zh-CN" altLang="zh-CN" noProof="0" dirty="0">
                <a:sym typeface="Arial" panose="020B0604020202020204" pitchFamily="34" charset="0"/>
              </a:rPr>
              <a:t>编辑母版副标题样式</a:t>
            </a:r>
          </a:p>
        </p:txBody>
      </p:sp>
    </p:spTree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281524" y="0"/>
            <a:ext cx="105725" cy="721610"/>
            <a:chOff x="281524" y="0"/>
            <a:chExt cx="105725" cy="721610"/>
          </a:xfrm>
          <a:solidFill>
            <a:srgbClr val="1A7BAE"/>
          </a:solidFill>
        </p:grpSpPr>
        <p:sp>
          <p:nvSpPr>
            <p:cNvPr id="5" name="矩形 4"/>
            <p:cNvSpPr/>
            <p:nvPr/>
          </p:nvSpPr>
          <p:spPr>
            <a:xfrm>
              <a:off x="281524" y="0"/>
              <a:ext cx="45719" cy="7216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341530" y="0"/>
              <a:ext cx="45719" cy="7216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7" name="组合 6"/>
          <p:cNvGrpSpPr/>
          <p:nvPr userDrawn="1"/>
        </p:nvGrpSpPr>
        <p:grpSpPr>
          <a:xfrm rot="10800000">
            <a:off x="8801756" y="4963098"/>
            <a:ext cx="105725" cy="180402"/>
            <a:chOff x="281524" y="0"/>
            <a:chExt cx="105725" cy="721610"/>
          </a:xfrm>
          <a:solidFill>
            <a:srgbClr val="1A7BAE"/>
          </a:solidFill>
        </p:grpSpPr>
        <p:sp>
          <p:nvSpPr>
            <p:cNvPr id="10" name="矩形 9"/>
            <p:cNvSpPr/>
            <p:nvPr/>
          </p:nvSpPr>
          <p:spPr>
            <a:xfrm>
              <a:off x="281524" y="0"/>
              <a:ext cx="45719" cy="7216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341530" y="0"/>
              <a:ext cx="45719" cy="7216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blipFill rotWithShape="0"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5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250825" y="573881"/>
            <a:ext cx="4038600" cy="3588544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441825" y="573881"/>
            <a:ext cx="4038600" cy="3588544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1C1C1C"/>
              </a:buClr>
              <a:buSzTx/>
              <a:buFont typeface="Wingdings" panose="05000000000000000000" pitchFamily="2" charset="2"/>
              <a:buNone/>
              <a:defRPr/>
            </a:pPr>
            <a:endParaRPr kumimoji="0" lang="zh-CN" altLang="en-US" sz="3200" b="1" i="0" u="none" strike="noStrike" kern="0" cap="none" spc="0" normalizeH="0" baseline="0" noProof="0" smtClean="0">
              <a:ln>
                <a:noFill/>
              </a:ln>
              <a:solidFill>
                <a:srgbClr val="1C1C1C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281524" y="0"/>
            <a:ext cx="105725" cy="721610"/>
            <a:chOff x="281524" y="0"/>
            <a:chExt cx="105725" cy="721610"/>
          </a:xfrm>
          <a:solidFill>
            <a:srgbClr val="95BC49"/>
          </a:solidFill>
        </p:grpSpPr>
        <p:sp>
          <p:nvSpPr>
            <p:cNvPr id="5" name="矩形 4"/>
            <p:cNvSpPr/>
            <p:nvPr/>
          </p:nvSpPr>
          <p:spPr>
            <a:xfrm>
              <a:off x="281524" y="0"/>
              <a:ext cx="45719" cy="7216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341530" y="0"/>
              <a:ext cx="45719" cy="7216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7" name="组合 6"/>
          <p:cNvGrpSpPr/>
          <p:nvPr userDrawn="1"/>
        </p:nvGrpSpPr>
        <p:grpSpPr>
          <a:xfrm rot="10800000">
            <a:off x="8801756" y="4963098"/>
            <a:ext cx="105725" cy="180402"/>
            <a:chOff x="281524" y="0"/>
            <a:chExt cx="105725" cy="721610"/>
          </a:xfrm>
          <a:solidFill>
            <a:srgbClr val="95BC49"/>
          </a:solidFill>
        </p:grpSpPr>
        <p:sp>
          <p:nvSpPr>
            <p:cNvPr id="10" name="矩形 9"/>
            <p:cNvSpPr/>
            <p:nvPr/>
          </p:nvSpPr>
          <p:spPr>
            <a:xfrm>
              <a:off x="281524" y="0"/>
              <a:ext cx="45719" cy="7216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341530" y="0"/>
              <a:ext cx="45719" cy="7216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ransition spd="slow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78600" y="205979"/>
            <a:ext cx="2108200" cy="3956447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250825" y="205979"/>
            <a:ext cx="6175375" cy="3956447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标题，文本与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421481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250825" y="573881"/>
            <a:ext cx="4038600" cy="358854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441825" y="573881"/>
            <a:ext cx="4038600" cy="358854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bg bwMode="auto">
      <p:bgPr>
        <a:blipFill dpi="0" rotWithShape="0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1936751" y="1347952"/>
            <a:ext cx="5235575" cy="1030918"/>
          </a:xfrm>
        </p:spPr>
        <p:txBody>
          <a:bodyPr/>
          <a:lstStyle>
            <a:lvl1pPr>
              <a:defRPr sz="3000">
                <a:solidFill>
                  <a:schemeClr val="bg1"/>
                </a:solidFill>
                <a:sym typeface="Arial" panose="020B0604020202020204" pitchFamily="34" charset="0"/>
              </a:defRPr>
            </a:lvl1pPr>
          </a:lstStyle>
          <a:p>
            <a:pPr lvl="0"/>
            <a:r>
              <a:rPr lang="zh-CN" altLang="en-US" noProof="0" dirty="0">
                <a:sym typeface="Arial" panose="020B0604020202020204" pitchFamily="34" charset="0"/>
              </a:rPr>
              <a:t>编辑标题</a:t>
            </a:r>
            <a:endParaRPr lang="zh-CN" altLang="zh-CN" noProof="0" dirty="0">
              <a:sym typeface="Arial" panose="020B0604020202020204" pitchFamily="34" charset="0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3488121" y="2415779"/>
            <a:ext cx="2140169" cy="504784"/>
          </a:xfrm>
        </p:spPr>
        <p:txBody>
          <a:bodyPr>
            <a:normAutofit/>
          </a:bodyPr>
          <a:lstStyle>
            <a:lvl1pPr marL="0" indent="0" algn="ctr">
              <a:buFontTx/>
              <a:buNone/>
              <a:defRPr sz="1350">
                <a:solidFill>
                  <a:schemeClr val="bg1"/>
                </a:solidFill>
                <a:sym typeface="Arial" panose="020B0604020202020204" pitchFamily="34" charset="0"/>
              </a:defRPr>
            </a:lvl1pPr>
          </a:lstStyle>
          <a:p>
            <a:pPr lvl="0"/>
            <a:r>
              <a:rPr lang="zh-CN" altLang="zh-CN" noProof="0" dirty="0">
                <a:sym typeface="Arial" panose="020B0604020202020204" pitchFamily="34" charset="0"/>
              </a:rPr>
              <a:t>编辑母版副标题样式</a:t>
            </a:r>
          </a:p>
        </p:txBody>
      </p:sp>
    </p:spTree>
  </p:cSld>
  <p:clrMapOvr>
    <a:masterClrMapping/>
  </p:clrMapOvr>
  <p:transition spd="slow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: 形状 7"/>
          <p:cNvSpPr/>
          <p:nvPr/>
        </p:nvSpPr>
        <p:spPr>
          <a:xfrm flipH="1">
            <a:off x="8464535" y="4461468"/>
            <a:ext cx="663191" cy="682032"/>
          </a:xfrm>
          <a:custGeom>
            <a:avLst/>
            <a:gdLst>
              <a:gd name="connsiteX0" fmla="*/ 346668 w 884255"/>
              <a:gd name="connsiteY0" fmla="*/ 0 h 909376"/>
              <a:gd name="connsiteX1" fmla="*/ 884255 w 884255"/>
              <a:gd name="connsiteY1" fmla="*/ 537587 h 909376"/>
              <a:gd name="connsiteX2" fmla="*/ 792444 w 884255"/>
              <a:gd name="connsiteY2" fmla="*/ 838157 h 909376"/>
              <a:gd name="connsiteX3" fmla="*/ 733683 w 884255"/>
              <a:gd name="connsiteY3" fmla="*/ 909376 h 909376"/>
              <a:gd name="connsiteX4" fmla="*/ 0 w 884255"/>
              <a:gd name="connsiteY4" fmla="*/ 909376 h 909376"/>
              <a:gd name="connsiteX5" fmla="*/ 0 w 884255"/>
              <a:gd name="connsiteY5" fmla="*/ 129846 h 909376"/>
              <a:gd name="connsiteX6" fmla="*/ 46098 w 884255"/>
              <a:gd name="connsiteY6" fmla="*/ 91812 h 909376"/>
              <a:gd name="connsiteX7" fmla="*/ 346668 w 884255"/>
              <a:gd name="connsiteY7" fmla="*/ 0 h 909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84255" h="909376">
                <a:moveTo>
                  <a:pt x="346668" y="0"/>
                </a:moveTo>
                <a:cubicBezTo>
                  <a:pt x="643569" y="0"/>
                  <a:pt x="884255" y="240686"/>
                  <a:pt x="884255" y="537587"/>
                </a:cubicBezTo>
                <a:cubicBezTo>
                  <a:pt x="884255" y="648925"/>
                  <a:pt x="850409" y="752358"/>
                  <a:pt x="792444" y="838157"/>
                </a:cubicBezTo>
                <a:lnTo>
                  <a:pt x="733683" y="909376"/>
                </a:lnTo>
                <a:lnTo>
                  <a:pt x="0" y="909376"/>
                </a:lnTo>
                <a:lnTo>
                  <a:pt x="0" y="129846"/>
                </a:lnTo>
                <a:lnTo>
                  <a:pt x="46098" y="91812"/>
                </a:lnTo>
                <a:cubicBezTo>
                  <a:pt x="131897" y="33847"/>
                  <a:pt x="235330" y="0"/>
                  <a:pt x="34666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165100" dist="38100" dir="2700000" algn="tl" rotWithShape="0">
              <a:srgbClr val="2B579A">
                <a:alpha val="6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350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9" name="椭圆 8"/>
          <p:cNvSpPr/>
          <p:nvPr/>
        </p:nvSpPr>
        <p:spPr>
          <a:xfrm flipH="1">
            <a:off x="7650067" y="4163786"/>
            <a:ext cx="979715" cy="979715"/>
          </a:xfrm>
          <a:prstGeom prst="ellipse">
            <a:avLst/>
          </a:prstGeom>
          <a:solidFill>
            <a:schemeClr val="accent1"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0" name="椭圆 9"/>
          <p:cNvSpPr/>
          <p:nvPr/>
        </p:nvSpPr>
        <p:spPr>
          <a:xfrm flipH="1">
            <a:off x="8464535" y="3813350"/>
            <a:ext cx="474785" cy="474785"/>
          </a:xfrm>
          <a:prstGeom prst="ellipse">
            <a:avLst/>
          </a:prstGeom>
          <a:solidFill>
            <a:schemeClr val="accent1"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1" name="椭圆 10"/>
          <p:cNvSpPr/>
          <p:nvPr/>
        </p:nvSpPr>
        <p:spPr>
          <a:xfrm flipH="1">
            <a:off x="6705874" y="4461468"/>
            <a:ext cx="606117" cy="606117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2" name="椭圆 11"/>
          <p:cNvSpPr/>
          <p:nvPr/>
        </p:nvSpPr>
        <p:spPr>
          <a:xfrm flipH="1">
            <a:off x="6879395" y="3657890"/>
            <a:ext cx="474785" cy="47478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3" name="椭圆 12"/>
          <p:cNvSpPr/>
          <p:nvPr/>
        </p:nvSpPr>
        <p:spPr>
          <a:xfrm flipH="1">
            <a:off x="6665612" y="4126684"/>
            <a:ext cx="169013" cy="169013"/>
          </a:xfrm>
          <a:prstGeom prst="ellipse">
            <a:avLst/>
          </a:prstGeom>
          <a:solidFill>
            <a:schemeClr val="accent1"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4" name="椭圆 13"/>
          <p:cNvSpPr/>
          <p:nvPr/>
        </p:nvSpPr>
        <p:spPr>
          <a:xfrm flipH="1">
            <a:off x="8037633" y="3994772"/>
            <a:ext cx="169013" cy="16901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5" name="椭圆 14"/>
          <p:cNvSpPr/>
          <p:nvPr/>
        </p:nvSpPr>
        <p:spPr>
          <a:xfrm flipH="1">
            <a:off x="8762219" y="3197184"/>
            <a:ext cx="169013" cy="16901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6" name="椭圆 15"/>
          <p:cNvSpPr/>
          <p:nvPr/>
        </p:nvSpPr>
        <p:spPr>
          <a:xfrm flipH="1">
            <a:off x="7432345" y="3366197"/>
            <a:ext cx="169013" cy="169013"/>
          </a:xfrm>
          <a:prstGeom prst="ellipse">
            <a:avLst/>
          </a:prstGeom>
          <a:solidFill>
            <a:schemeClr val="accent1"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7" name="椭圆 16"/>
          <p:cNvSpPr/>
          <p:nvPr/>
        </p:nvSpPr>
        <p:spPr>
          <a:xfrm flipH="1">
            <a:off x="7424532" y="4044185"/>
            <a:ext cx="169013" cy="169013"/>
          </a:xfrm>
          <a:prstGeom prst="ellipse">
            <a:avLst/>
          </a:prstGeom>
          <a:solidFill>
            <a:schemeClr val="accent1"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143000" y="1752045"/>
            <a:ext cx="6858000" cy="900247"/>
          </a:xfrm>
        </p:spPr>
        <p:txBody>
          <a:bodyPr anchor="b">
            <a:normAutofit/>
          </a:bodyPr>
          <a:lstStyle>
            <a:lvl1pPr algn="ctr">
              <a:defRPr sz="45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21348"/>
            <a:ext cx="6858000" cy="40164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4A088-84C6-4E25-8974-50052BF70A30}" type="datetimeFigureOut">
              <a:rPr lang="zh-CN" altLang="en-US" smtClean="0"/>
              <a:pPr/>
              <a:t>2021/9/27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6551D-C697-47F0-8D0F-B52E4434774B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23" name="椭圆 22"/>
          <p:cNvSpPr/>
          <p:nvPr/>
        </p:nvSpPr>
        <p:spPr>
          <a:xfrm flipH="1">
            <a:off x="815680" y="935558"/>
            <a:ext cx="498770" cy="474785"/>
          </a:xfrm>
          <a:prstGeom prst="ellipse">
            <a:avLst/>
          </a:prstGeom>
          <a:solidFill>
            <a:schemeClr val="accent1"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4" name="椭圆 23"/>
          <p:cNvSpPr/>
          <p:nvPr/>
        </p:nvSpPr>
        <p:spPr>
          <a:xfrm flipH="1">
            <a:off x="153865" y="192006"/>
            <a:ext cx="474785" cy="47478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5" name="椭圆 24"/>
          <p:cNvSpPr/>
          <p:nvPr/>
        </p:nvSpPr>
        <p:spPr>
          <a:xfrm flipH="1">
            <a:off x="161573" y="996509"/>
            <a:ext cx="169013" cy="169013"/>
          </a:xfrm>
          <a:prstGeom prst="ellipse">
            <a:avLst/>
          </a:prstGeom>
          <a:solidFill>
            <a:schemeClr val="accent1"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6" name="椭圆 25"/>
          <p:cNvSpPr/>
          <p:nvPr/>
        </p:nvSpPr>
        <p:spPr>
          <a:xfrm flipH="1">
            <a:off x="1572843" y="497778"/>
            <a:ext cx="169013" cy="16901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7" name="椭圆 26"/>
          <p:cNvSpPr/>
          <p:nvPr/>
        </p:nvSpPr>
        <p:spPr>
          <a:xfrm flipH="1">
            <a:off x="544407" y="1353623"/>
            <a:ext cx="169013" cy="16901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8" name="椭圆 27"/>
          <p:cNvSpPr/>
          <p:nvPr/>
        </p:nvSpPr>
        <p:spPr>
          <a:xfrm flipH="1">
            <a:off x="928306" y="236022"/>
            <a:ext cx="169013" cy="169013"/>
          </a:xfrm>
          <a:prstGeom prst="ellipse">
            <a:avLst/>
          </a:prstGeom>
          <a:solidFill>
            <a:schemeClr val="accent1"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9" name="椭圆 28"/>
          <p:cNvSpPr/>
          <p:nvPr/>
        </p:nvSpPr>
        <p:spPr>
          <a:xfrm flipH="1">
            <a:off x="544407" y="781273"/>
            <a:ext cx="169013" cy="169013"/>
          </a:xfrm>
          <a:prstGeom prst="ellipse">
            <a:avLst/>
          </a:prstGeom>
          <a:solidFill>
            <a:schemeClr val="accent1"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0" name="椭圆 29"/>
          <p:cNvSpPr/>
          <p:nvPr/>
        </p:nvSpPr>
        <p:spPr>
          <a:xfrm flipH="1">
            <a:off x="848738" y="497778"/>
            <a:ext cx="606117" cy="606117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4A088-84C6-4E25-8974-50052BF70A30}" type="datetimeFigureOut">
              <a:rPr lang="zh-CN" altLang="en-US" smtClean="0"/>
              <a:pPr/>
              <a:t>2021/9/27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6551D-C697-47F0-8D0F-B52E4434774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椭圆 6"/>
          <p:cNvSpPr/>
          <p:nvPr/>
        </p:nvSpPr>
        <p:spPr>
          <a:xfrm>
            <a:off x="798845" y="1424354"/>
            <a:ext cx="1853922" cy="1853922"/>
          </a:xfrm>
          <a:prstGeom prst="ellipse">
            <a:avLst/>
          </a:prstGeom>
          <a:solidFill>
            <a:schemeClr val="accent1">
              <a:lumMod val="60000"/>
              <a:lumOff val="40000"/>
              <a:alpha val="79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8" name="椭圆 7"/>
          <p:cNvSpPr/>
          <p:nvPr/>
        </p:nvSpPr>
        <p:spPr>
          <a:xfrm>
            <a:off x="1055078" y="1680587"/>
            <a:ext cx="1341455" cy="1341455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95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cxnSp>
        <p:nvCxnSpPr>
          <p:cNvPr id="9" name="直接连接符 8"/>
          <p:cNvCxnSpPr/>
          <p:nvPr/>
        </p:nvCxnSpPr>
        <p:spPr>
          <a:xfrm>
            <a:off x="2652767" y="2366387"/>
            <a:ext cx="4837860" cy="0"/>
          </a:xfrm>
          <a:prstGeom prst="line">
            <a:avLst/>
          </a:prstGeom>
          <a:ln w="15875">
            <a:solidFill>
              <a:schemeClr val="accent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椭圆 9"/>
          <p:cNvSpPr/>
          <p:nvPr/>
        </p:nvSpPr>
        <p:spPr>
          <a:xfrm>
            <a:off x="1928104" y="3788858"/>
            <a:ext cx="165798" cy="16579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1" name="椭圆 10"/>
          <p:cNvSpPr/>
          <p:nvPr/>
        </p:nvSpPr>
        <p:spPr>
          <a:xfrm>
            <a:off x="1183270" y="3418325"/>
            <a:ext cx="232367" cy="232367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76200" dist="38100" dir="2700000" algn="tl" rotWithShape="0">
              <a:srgbClr val="2B579A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2" name="椭圆 11"/>
          <p:cNvSpPr/>
          <p:nvPr/>
        </p:nvSpPr>
        <p:spPr>
          <a:xfrm>
            <a:off x="1386749" y="4581421"/>
            <a:ext cx="165798" cy="165798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3" name="椭圆 12"/>
          <p:cNvSpPr/>
          <p:nvPr/>
        </p:nvSpPr>
        <p:spPr>
          <a:xfrm>
            <a:off x="2093902" y="4287507"/>
            <a:ext cx="110532" cy="110532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76200" dist="38100" dir="2700000" algn="tl" rotWithShape="0">
              <a:srgbClr val="2B579A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4" name="椭圆 13"/>
          <p:cNvSpPr/>
          <p:nvPr/>
        </p:nvSpPr>
        <p:spPr>
          <a:xfrm>
            <a:off x="1769843" y="3051560"/>
            <a:ext cx="110532" cy="110532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2708498" y="1612099"/>
            <a:ext cx="4667829" cy="734047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2708498" y="2423537"/>
            <a:ext cx="4665660" cy="401648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4A088-84C6-4E25-8974-50052BF70A30}" type="datetimeFigureOut">
              <a:rPr lang="zh-CN" altLang="en-US" smtClean="0"/>
              <a:pPr/>
              <a:t>2021/9/27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6551D-C697-47F0-8D0F-B52E4434774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4A088-84C6-4E25-8974-50052BF70A30}" type="datetimeFigureOut">
              <a:rPr lang="zh-CN" altLang="en-US" smtClean="0"/>
              <a:pPr/>
              <a:t>2021/9/27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6551D-C697-47F0-8D0F-B52E4434774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36266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1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1" y="1878806"/>
            <a:ext cx="3868340" cy="276344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4A088-84C6-4E25-8974-50052BF70A30}" type="datetimeFigureOut">
              <a:rPr lang="zh-CN" altLang="en-US" smtClean="0"/>
              <a:pPr/>
              <a:t>2021/9/27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6551D-C697-47F0-8D0F-B52E4434774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1150367" y="0"/>
            <a:ext cx="6859100" cy="865574"/>
            <a:chOff x="1533823" y="0"/>
            <a:chExt cx="9145467" cy="1154099"/>
          </a:xfrm>
        </p:grpSpPr>
        <p:sp>
          <p:nvSpPr>
            <p:cNvPr id="7" name="任意多边形: 形状 6"/>
            <p:cNvSpPr/>
            <p:nvPr/>
          </p:nvSpPr>
          <p:spPr>
            <a:xfrm flipV="1">
              <a:off x="3133630" y="0"/>
              <a:ext cx="1328050" cy="1049462"/>
            </a:xfrm>
            <a:custGeom>
              <a:avLst/>
              <a:gdLst>
                <a:gd name="connsiteX0" fmla="*/ 125100 w 1328050"/>
                <a:gd name="connsiteY0" fmla="*/ 1049462 h 1049462"/>
                <a:gd name="connsiteX1" fmla="*/ 1202951 w 1328050"/>
                <a:gd name="connsiteY1" fmla="*/ 1049462 h 1049462"/>
                <a:gd name="connsiteX2" fmla="*/ 1214645 w 1328050"/>
                <a:gd name="connsiteY2" fmla="*/ 1035288 h 1049462"/>
                <a:gd name="connsiteX3" fmla="*/ 1328050 w 1328050"/>
                <a:gd name="connsiteY3" fmla="*/ 664025 h 1049462"/>
                <a:gd name="connsiteX4" fmla="*/ 664025 w 1328050"/>
                <a:gd name="connsiteY4" fmla="*/ 0 h 1049462"/>
                <a:gd name="connsiteX5" fmla="*/ 0 w 1328050"/>
                <a:gd name="connsiteY5" fmla="*/ 664025 h 1049462"/>
                <a:gd name="connsiteX6" fmla="*/ 113405 w 1328050"/>
                <a:gd name="connsiteY6" fmla="*/ 1035288 h 1049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28050" h="1049462">
                  <a:moveTo>
                    <a:pt x="125100" y="1049462"/>
                  </a:moveTo>
                  <a:lnTo>
                    <a:pt x="1202951" y="1049462"/>
                  </a:lnTo>
                  <a:lnTo>
                    <a:pt x="1214645" y="1035288"/>
                  </a:lnTo>
                  <a:cubicBezTo>
                    <a:pt x="1286243" y="929309"/>
                    <a:pt x="1328050" y="801549"/>
                    <a:pt x="1328050" y="664025"/>
                  </a:cubicBezTo>
                  <a:cubicBezTo>
                    <a:pt x="1328050" y="297294"/>
                    <a:pt x="1030756" y="0"/>
                    <a:pt x="664025" y="0"/>
                  </a:cubicBezTo>
                  <a:cubicBezTo>
                    <a:pt x="297294" y="0"/>
                    <a:pt x="0" y="297294"/>
                    <a:pt x="0" y="664025"/>
                  </a:cubicBezTo>
                  <a:cubicBezTo>
                    <a:pt x="0" y="801549"/>
                    <a:pt x="41807" y="929309"/>
                    <a:pt x="113405" y="1035288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>
              <a:outerShdw blurRad="1143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1350"/>
            </a:p>
          </p:txBody>
        </p:sp>
        <p:sp>
          <p:nvSpPr>
            <p:cNvPr id="8" name="任意多边形: 形状 7"/>
            <p:cNvSpPr/>
            <p:nvPr/>
          </p:nvSpPr>
          <p:spPr>
            <a:xfrm flipV="1">
              <a:off x="4771823" y="0"/>
              <a:ext cx="777822" cy="459209"/>
            </a:xfrm>
            <a:custGeom>
              <a:avLst/>
              <a:gdLst>
                <a:gd name="connsiteX0" fmla="*/ 14193 w 777822"/>
                <a:gd name="connsiteY0" fmla="*/ 459209 h 459209"/>
                <a:gd name="connsiteX1" fmla="*/ 763630 w 777822"/>
                <a:gd name="connsiteY1" fmla="*/ 459209 h 459209"/>
                <a:gd name="connsiteX2" fmla="*/ 777822 w 777822"/>
                <a:gd name="connsiteY2" fmla="*/ 388911 h 459209"/>
                <a:gd name="connsiteX3" fmla="*/ 388911 w 777822"/>
                <a:gd name="connsiteY3" fmla="*/ 0 h 459209"/>
                <a:gd name="connsiteX4" fmla="*/ 0 w 777822"/>
                <a:gd name="connsiteY4" fmla="*/ 388911 h 459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822" h="459209">
                  <a:moveTo>
                    <a:pt x="14193" y="459209"/>
                  </a:moveTo>
                  <a:lnTo>
                    <a:pt x="763630" y="459209"/>
                  </a:lnTo>
                  <a:lnTo>
                    <a:pt x="777822" y="388911"/>
                  </a:lnTo>
                  <a:cubicBezTo>
                    <a:pt x="777822" y="174121"/>
                    <a:pt x="603701" y="0"/>
                    <a:pt x="388911" y="0"/>
                  </a:cubicBezTo>
                  <a:cubicBezTo>
                    <a:pt x="174121" y="0"/>
                    <a:pt x="0" y="174121"/>
                    <a:pt x="0" y="3889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2286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1350"/>
            </a:p>
          </p:txBody>
        </p:sp>
        <p:sp>
          <p:nvSpPr>
            <p:cNvPr id="9" name="椭圆 8"/>
            <p:cNvSpPr/>
            <p:nvPr/>
          </p:nvSpPr>
          <p:spPr>
            <a:xfrm flipV="1">
              <a:off x="5834776" y="271636"/>
              <a:ext cx="777826" cy="77782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0" name="任意多边形: 形状 9"/>
            <p:cNvSpPr/>
            <p:nvPr/>
          </p:nvSpPr>
          <p:spPr>
            <a:xfrm flipV="1">
              <a:off x="7112798" y="0"/>
              <a:ext cx="887872" cy="629286"/>
            </a:xfrm>
            <a:custGeom>
              <a:avLst/>
              <a:gdLst>
                <a:gd name="connsiteX0" fmla="*/ 41699 w 887872"/>
                <a:gd name="connsiteY0" fmla="*/ 629286 h 629286"/>
                <a:gd name="connsiteX1" fmla="*/ 846174 w 887872"/>
                <a:gd name="connsiteY1" fmla="*/ 629286 h 629286"/>
                <a:gd name="connsiteX2" fmla="*/ 852986 w 887872"/>
                <a:gd name="connsiteY2" fmla="*/ 616736 h 629286"/>
                <a:gd name="connsiteX3" fmla="*/ 887872 w 887872"/>
                <a:gd name="connsiteY3" fmla="*/ 443936 h 629286"/>
                <a:gd name="connsiteX4" fmla="*/ 443936 w 887872"/>
                <a:gd name="connsiteY4" fmla="*/ 0 h 629286"/>
                <a:gd name="connsiteX5" fmla="*/ 0 w 887872"/>
                <a:gd name="connsiteY5" fmla="*/ 443936 h 629286"/>
                <a:gd name="connsiteX6" fmla="*/ 34887 w 887872"/>
                <a:gd name="connsiteY6" fmla="*/ 616736 h 629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87872" h="629286">
                  <a:moveTo>
                    <a:pt x="41699" y="629286"/>
                  </a:moveTo>
                  <a:lnTo>
                    <a:pt x="846174" y="629286"/>
                  </a:lnTo>
                  <a:lnTo>
                    <a:pt x="852986" y="616736"/>
                  </a:lnTo>
                  <a:cubicBezTo>
                    <a:pt x="875450" y="563624"/>
                    <a:pt x="887872" y="505231"/>
                    <a:pt x="887872" y="443936"/>
                  </a:cubicBezTo>
                  <a:cubicBezTo>
                    <a:pt x="887872" y="198757"/>
                    <a:pt x="689115" y="0"/>
                    <a:pt x="443936" y="0"/>
                  </a:cubicBezTo>
                  <a:cubicBezTo>
                    <a:pt x="198757" y="0"/>
                    <a:pt x="0" y="198757"/>
                    <a:pt x="0" y="443936"/>
                  </a:cubicBezTo>
                  <a:cubicBezTo>
                    <a:pt x="0" y="505231"/>
                    <a:pt x="12423" y="563624"/>
                    <a:pt x="34887" y="61673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1350"/>
            </a:p>
          </p:txBody>
        </p:sp>
        <p:sp>
          <p:nvSpPr>
            <p:cNvPr id="11" name="任意多边形: 形状 10"/>
            <p:cNvSpPr/>
            <p:nvPr/>
          </p:nvSpPr>
          <p:spPr>
            <a:xfrm flipV="1">
              <a:off x="8333916" y="1"/>
              <a:ext cx="1450608" cy="1143677"/>
            </a:xfrm>
            <a:custGeom>
              <a:avLst/>
              <a:gdLst>
                <a:gd name="connsiteX0" fmla="*/ 134472 w 1450608"/>
                <a:gd name="connsiteY0" fmla="*/ 1143677 h 1143677"/>
                <a:gd name="connsiteX1" fmla="*/ 1316136 w 1450608"/>
                <a:gd name="connsiteY1" fmla="*/ 1143677 h 1143677"/>
                <a:gd name="connsiteX2" fmla="*/ 1326737 w 1450608"/>
                <a:gd name="connsiteY2" fmla="*/ 1130828 h 1143677"/>
                <a:gd name="connsiteX3" fmla="*/ 1450608 w 1450608"/>
                <a:gd name="connsiteY3" fmla="*/ 725304 h 1143677"/>
                <a:gd name="connsiteX4" fmla="*/ 725304 w 1450608"/>
                <a:gd name="connsiteY4" fmla="*/ 0 h 1143677"/>
                <a:gd name="connsiteX5" fmla="*/ 0 w 1450608"/>
                <a:gd name="connsiteY5" fmla="*/ 725304 h 1143677"/>
                <a:gd name="connsiteX6" fmla="*/ 123871 w 1450608"/>
                <a:gd name="connsiteY6" fmla="*/ 1130828 h 1143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0608" h="1143677">
                  <a:moveTo>
                    <a:pt x="134472" y="1143677"/>
                  </a:moveTo>
                  <a:lnTo>
                    <a:pt x="1316136" y="1143677"/>
                  </a:lnTo>
                  <a:lnTo>
                    <a:pt x="1326737" y="1130828"/>
                  </a:lnTo>
                  <a:cubicBezTo>
                    <a:pt x="1404943" y="1015069"/>
                    <a:pt x="1450608" y="875519"/>
                    <a:pt x="1450608" y="725304"/>
                  </a:cubicBezTo>
                  <a:cubicBezTo>
                    <a:pt x="1450608" y="324730"/>
                    <a:pt x="1125878" y="0"/>
                    <a:pt x="725304" y="0"/>
                  </a:cubicBezTo>
                  <a:cubicBezTo>
                    <a:pt x="324730" y="0"/>
                    <a:pt x="0" y="324730"/>
                    <a:pt x="0" y="725304"/>
                  </a:cubicBezTo>
                  <a:cubicBezTo>
                    <a:pt x="0" y="875519"/>
                    <a:pt x="45665" y="1015069"/>
                    <a:pt x="123871" y="1130828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72000"/>
              </a:schemeClr>
            </a:solidFill>
            <a:ln>
              <a:noFill/>
            </a:ln>
            <a:effectLst>
              <a:outerShdw blurRad="1905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1350"/>
            </a:p>
          </p:txBody>
        </p:sp>
        <p:sp>
          <p:nvSpPr>
            <p:cNvPr id="12" name="椭圆 11"/>
            <p:cNvSpPr/>
            <p:nvPr/>
          </p:nvSpPr>
          <p:spPr>
            <a:xfrm flipV="1">
              <a:off x="2286980" y="511738"/>
              <a:ext cx="561520" cy="56152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3" name="任意多边形: 形状 12"/>
            <p:cNvSpPr/>
            <p:nvPr/>
          </p:nvSpPr>
          <p:spPr>
            <a:xfrm flipV="1">
              <a:off x="1533823" y="0"/>
              <a:ext cx="786976" cy="418373"/>
            </a:xfrm>
            <a:custGeom>
              <a:avLst/>
              <a:gdLst>
                <a:gd name="connsiteX0" fmla="*/ 2509 w 786976"/>
                <a:gd name="connsiteY0" fmla="*/ 418373 h 418373"/>
                <a:gd name="connsiteX1" fmla="*/ 784468 w 786976"/>
                <a:gd name="connsiteY1" fmla="*/ 418373 h 418373"/>
                <a:gd name="connsiteX2" fmla="*/ 786976 w 786976"/>
                <a:gd name="connsiteY2" fmla="*/ 393488 h 418373"/>
                <a:gd name="connsiteX3" fmla="*/ 393488 w 786976"/>
                <a:gd name="connsiteY3" fmla="*/ 0 h 418373"/>
                <a:gd name="connsiteX4" fmla="*/ 0 w 786976"/>
                <a:gd name="connsiteY4" fmla="*/ 393488 h 418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6976" h="418373">
                  <a:moveTo>
                    <a:pt x="2509" y="418373"/>
                  </a:moveTo>
                  <a:lnTo>
                    <a:pt x="784468" y="418373"/>
                  </a:lnTo>
                  <a:lnTo>
                    <a:pt x="786976" y="393488"/>
                  </a:lnTo>
                  <a:cubicBezTo>
                    <a:pt x="786976" y="176171"/>
                    <a:pt x="610805" y="0"/>
                    <a:pt x="393488" y="0"/>
                  </a:cubicBezTo>
                  <a:cubicBezTo>
                    <a:pt x="176171" y="0"/>
                    <a:pt x="0" y="176171"/>
                    <a:pt x="0" y="39348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1350"/>
            </a:p>
          </p:txBody>
        </p:sp>
        <p:sp>
          <p:nvSpPr>
            <p:cNvPr id="14" name="椭圆 13"/>
            <p:cNvSpPr/>
            <p:nvPr/>
          </p:nvSpPr>
          <p:spPr>
            <a:xfrm flipV="1">
              <a:off x="10117770" y="483400"/>
              <a:ext cx="561520" cy="56152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5" name="椭圆 14"/>
            <p:cNvSpPr/>
            <p:nvPr/>
          </p:nvSpPr>
          <p:spPr>
            <a:xfrm flipV="1">
              <a:off x="6819661" y="779752"/>
              <a:ext cx="374347" cy="374347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</p:grpSp>
      <p:grpSp>
        <p:nvGrpSpPr>
          <p:cNvPr id="16" name="组合 15"/>
          <p:cNvGrpSpPr/>
          <p:nvPr/>
        </p:nvGrpSpPr>
        <p:grpSpPr>
          <a:xfrm flipV="1">
            <a:off x="1150367" y="4271455"/>
            <a:ext cx="6859100" cy="865574"/>
            <a:chOff x="1533823" y="0"/>
            <a:chExt cx="9145467" cy="1154099"/>
          </a:xfrm>
        </p:grpSpPr>
        <p:sp>
          <p:nvSpPr>
            <p:cNvPr id="17" name="任意多边形: 形状 16"/>
            <p:cNvSpPr/>
            <p:nvPr/>
          </p:nvSpPr>
          <p:spPr>
            <a:xfrm flipV="1">
              <a:off x="3133630" y="0"/>
              <a:ext cx="1328050" cy="1049462"/>
            </a:xfrm>
            <a:custGeom>
              <a:avLst/>
              <a:gdLst>
                <a:gd name="connsiteX0" fmla="*/ 125100 w 1328050"/>
                <a:gd name="connsiteY0" fmla="*/ 1049462 h 1049462"/>
                <a:gd name="connsiteX1" fmla="*/ 1202951 w 1328050"/>
                <a:gd name="connsiteY1" fmla="*/ 1049462 h 1049462"/>
                <a:gd name="connsiteX2" fmla="*/ 1214645 w 1328050"/>
                <a:gd name="connsiteY2" fmla="*/ 1035288 h 1049462"/>
                <a:gd name="connsiteX3" fmla="*/ 1328050 w 1328050"/>
                <a:gd name="connsiteY3" fmla="*/ 664025 h 1049462"/>
                <a:gd name="connsiteX4" fmla="*/ 664025 w 1328050"/>
                <a:gd name="connsiteY4" fmla="*/ 0 h 1049462"/>
                <a:gd name="connsiteX5" fmla="*/ 0 w 1328050"/>
                <a:gd name="connsiteY5" fmla="*/ 664025 h 1049462"/>
                <a:gd name="connsiteX6" fmla="*/ 113405 w 1328050"/>
                <a:gd name="connsiteY6" fmla="*/ 1035288 h 1049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28050" h="1049462">
                  <a:moveTo>
                    <a:pt x="125100" y="1049462"/>
                  </a:moveTo>
                  <a:lnTo>
                    <a:pt x="1202951" y="1049462"/>
                  </a:lnTo>
                  <a:lnTo>
                    <a:pt x="1214645" y="1035288"/>
                  </a:lnTo>
                  <a:cubicBezTo>
                    <a:pt x="1286243" y="929309"/>
                    <a:pt x="1328050" y="801549"/>
                    <a:pt x="1328050" y="664025"/>
                  </a:cubicBezTo>
                  <a:cubicBezTo>
                    <a:pt x="1328050" y="297294"/>
                    <a:pt x="1030756" y="0"/>
                    <a:pt x="664025" y="0"/>
                  </a:cubicBezTo>
                  <a:cubicBezTo>
                    <a:pt x="297294" y="0"/>
                    <a:pt x="0" y="297294"/>
                    <a:pt x="0" y="664025"/>
                  </a:cubicBezTo>
                  <a:cubicBezTo>
                    <a:pt x="0" y="801549"/>
                    <a:pt x="41807" y="929309"/>
                    <a:pt x="113405" y="1035288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>
              <a:outerShdw blurRad="1143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1350"/>
            </a:p>
          </p:txBody>
        </p:sp>
        <p:sp>
          <p:nvSpPr>
            <p:cNvPr id="18" name="任意多边形: 形状 17"/>
            <p:cNvSpPr/>
            <p:nvPr/>
          </p:nvSpPr>
          <p:spPr>
            <a:xfrm flipV="1">
              <a:off x="4771823" y="0"/>
              <a:ext cx="777822" cy="459209"/>
            </a:xfrm>
            <a:custGeom>
              <a:avLst/>
              <a:gdLst>
                <a:gd name="connsiteX0" fmla="*/ 14193 w 777822"/>
                <a:gd name="connsiteY0" fmla="*/ 459209 h 459209"/>
                <a:gd name="connsiteX1" fmla="*/ 763630 w 777822"/>
                <a:gd name="connsiteY1" fmla="*/ 459209 h 459209"/>
                <a:gd name="connsiteX2" fmla="*/ 777822 w 777822"/>
                <a:gd name="connsiteY2" fmla="*/ 388911 h 459209"/>
                <a:gd name="connsiteX3" fmla="*/ 388911 w 777822"/>
                <a:gd name="connsiteY3" fmla="*/ 0 h 459209"/>
                <a:gd name="connsiteX4" fmla="*/ 0 w 777822"/>
                <a:gd name="connsiteY4" fmla="*/ 388911 h 459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822" h="459209">
                  <a:moveTo>
                    <a:pt x="14193" y="459209"/>
                  </a:moveTo>
                  <a:lnTo>
                    <a:pt x="763630" y="459209"/>
                  </a:lnTo>
                  <a:lnTo>
                    <a:pt x="777822" y="388911"/>
                  </a:lnTo>
                  <a:cubicBezTo>
                    <a:pt x="777822" y="174121"/>
                    <a:pt x="603701" y="0"/>
                    <a:pt x="388911" y="0"/>
                  </a:cubicBezTo>
                  <a:cubicBezTo>
                    <a:pt x="174121" y="0"/>
                    <a:pt x="0" y="174121"/>
                    <a:pt x="0" y="3889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2286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1350"/>
            </a:p>
          </p:txBody>
        </p:sp>
        <p:sp>
          <p:nvSpPr>
            <p:cNvPr id="19" name="椭圆 18"/>
            <p:cNvSpPr/>
            <p:nvPr/>
          </p:nvSpPr>
          <p:spPr>
            <a:xfrm flipV="1">
              <a:off x="5834776" y="271636"/>
              <a:ext cx="777826" cy="777826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20" name="任意多边形: 形状 19"/>
            <p:cNvSpPr/>
            <p:nvPr/>
          </p:nvSpPr>
          <p:spPr>
            <a:xfrm flipV="1">
              <a:off x="7112798" y="0"/>
              <a:ext cx="887872" cy="629286"/>
            </a:xfrm>
            <a:custGeom>
              <a:avLst/>
              <a:gdLst>
                <a:gd name="connsiteX0" fmla="*/ 41699 w 887872"/>
                <a:gd name="connsiteY0" fmla="*/ 629286 h 629286"/>
                <a:gd name="connsiteX1" fmla="*/ 846174 w 887872"/>
                <a:gd name="connsiteY1" fmla="*/ 629286 h 629286"/>
                <a:gd name="connsiteX2" fmla="*/ 852986 w 887872"/>
                <a:gd name="connsiteY2" fmla="*/ 616736 h 629286"/>
                <a:gd name="connsiteX3" fmla="*/ 887872 w 887872"/>
                <a:gd name="connsiteY3" fmla="*/ 443936 h 629286"/>
                <a:gd name="connsiteX4" fmla="*/ 443936 w 887872"/>
                <a:gd name="connsiteY4" fmla="*/ 0 h 629286"/>
                <a:gd name="connsiteX5" fmla="*/ 0 w 887872"/>
                <a:gd name="connsiteY5" fmla="*/ 443936 h 629286"/>
                <a:gd name="connsiteX6" fmla="*/ 34887 w 887872"/>
                <a:gd name="connsiteY6" fmla="*/ 616736 h 629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87872" h="629286">
                  <a:moveTo>
                    <a:pt x="41699" y="629286"/>
                  </a:moveTo>
                  <a:lnTo>
                    <a:pt x="846174" y="629286"/>
                  </a:lnTo>
                  <a:lnTo>
                    <a:pt x="852986" y="616736"/>
                  </a:lnTo>
                  <a:cubicBezTo>
                    <a:pt x="875450" y="563624"/>
                    <a:pt x="887872" y="505231"/>
                    <a:pt x="887872" y="443936"/>
                  </a:cubicBezTo>
                  <a:cubicBezTo>
                    <a:pt x="887872" y="198757"/>
                    <a:pt x="689115" y="0"/>
                    <a:pt x="443936" y="0"/>
                  </a:cubicBezTo>
                  <a:cubicBezTo>
                    <a:pt x="198757" y="0"/>
                    <a:pt x="0" y="198757"/>
                    <a:pt x="0" y="443936"/>
                  </a:cubicBezTo>
                  <a:cubicBezTo>
                    <a:pt x="0" y="505231"/>
                    <a:pt x="12423" y="563624"/>
                    <a:pt x="34887" y="61673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1350"/>
            </a:p>
          </p:txBody>
        </p:sp>
        <p:sp>
          <p:nvSpPr>
            <p:cNvPr id="21" name="任意多边形: 形状 20"/>
            <p:cNvSpPr/>
            <p:nvPr/>
          </p:nvSpPr>
          <p:spPr>
            <a:xfrm flipV="1">
              <a:off x="8333916" y="1"/>
              <a:ext cx="1450608" cy="1143677"/>
            </a:xfrm>
            <a:custGeom>
              <a:avLst/>
              <a:gdLst>
                <a:gd name="connsiteX0" fmla="*/ 134472 w 1450608"/>
                <a:gd name="connsiteY0" fmla="*/ 1143677 h 1143677"/>
                <a:gd name="connsiteX1" fmla="*/ 1316136 w 1450608"/>
                <a:gd name="connsiteY1" fmla="*/ 1143677 h 1143677"/>
                <a:gd name="connsiteX2" fmla="*/ 1326737 w 1450608"/>
                <a:gd name="connsiteY2" fmla="*/ 1130828 h 1143677"/>
                <a:gd name="connsiteX3" fmla="*/ 1450608 w 1450608"/>
                <a:gd name="connsiteY3" fmla="*/ 725304 h 1143677"/>
                <a:gd name="connsiteX4" fmla="*/ 725304 w 1450608"/>
                <a:gd name="connsiteY4" fmla="*/ 0 h 1143677"/>
                <a:gd name="connsiteX5" fmla="*/ 0 w 1450608"/>
                <a:gd name="connsiteY5" fmla="*/ 725304 h 1143677"/>
                <a:gd name="connsiteX6" fmla="*/ 123871 w 1450608"/>
                <a:gd name="connsiteY6" fmla="*/ 1130828 h 1143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0608" h="1143677">
                  <a:moveTo>
                    <a:pt x="134472" y="1143677"/>
                  </a:moveTo>
                  <a:lnTo>
                    <a:pt x="1316136" y="1143677"/>
                  </a:lnTo>
                  <a:lnTo>
                    <a:pt x="1326737" y="1130828"/>
                  </a:lnTo>
                  <a:cubicBezTo>
                    <a:pt x="1404943" y="1015069"/>
                    <a:pt x="1450608" y="875519"/>
                    <a:pt x="1450608" y="725304"/>
                  </a:cubicBezTo>
                  <a:cubicBezTo>
                    <a:pt x="1450608" y="324730"/>
                    <a:pt x="1125878" y="0"/>
                    <a:pt x="725304" y="0"/>
                  </a:cubicBezTo>
                  <a:cubicBezTo>
                    <a:pt x="324730" y="0"/>
                    <a:pt x="0" y="324730"/>
                    <a:pt x="0" y="725304"/>
                  </a:cubicBezTo>
                  <a:cubicBezTo>
                    <a:pt x="0" y="875519"/>
                    <a:pt x="45665" y="1015069"/>
                    <a:pt x="123871" y="1130828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72000"/>
              </a:schemeClr>
            </a:solidFill>
            <a:ln>
              <a:noFill/>
            </a:ln>
            <a:effectLst>
              <a:outerShdw blurRad="1905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1350"/>
            </a:p>
          </p:txBody>
        </p:sp>
        <p:sp>
          <p:nvSpPr>
            <p:cNvPr id="22" name="椭圆 21"/>
            <p:cNvSpPr/>
            <p:nvPr/>
          </p:nvSpPr>
          <p:spPr>
            <a:xfrm flipV="1">
              <a:off x="2286980" y="511738"/>
              <a:ext cx="561520" cy="56152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23" name="任意多边形: 形状 22"/>
            <p:cNvSpPr/>
            <p:nvPr/>
          </p:nvSpPr>
          <p:spPr>
            <a:xfrm flipV="1">
              <a:off x="1533823" y="0"/>
              <a:ext cx="786976" cy="418373"/>
            </a:xfrm>
            <a:custGeom>
              <a:avLst/>
              <a:gdLst>
                <a:gd name="connsiteX0" fmla="*/ 2509 w 786976"/>
                <a:gd name="connsiteY0" fmla="*/ 418373 h 418373"/>
                <a:gd name="connsiteX1" fmla="*/ 784468 w 786976"/>
                <a:gd name="connsiteY1" fmla="*/ 418373 h 418373"/>
                <a:gd name="connsiteX2" fmla="*/ 786976 w 786976"/>
                <a:gd name="connsiteY2" fmla="*/ 393488 h 418373"/>
                <a:gd name="connsiteX3" fmla="*/ 393488 w 786976"/>
                <a:gd name="connsiteY3" fmla="*/ 0 h 418373"/>
                <a:gd name="connsiteX4" fmla="*/ 0 w 786976"/>
                <a:gd name="connsiteY4" fmla="*/ 393488 h 4183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86976" h="418373">
                  <a:moveTo>
                    <a:pt x="2509" y="418373"/>
                  </a:moveTo>
                  <a:lnTo>
                    <a:pt x="784468" y="418373"/>
                  </a:lnTo>
                  <a:lnTo>
                    <a:pt x="786976" y="393488"/>
                  </a:lnTo>
                  <a:cubicBezTo>
                    <a:pt x="786976" y="176171"/>
                    <a:pt x="610805" y="0"/>
                    <a:pt x="393488" y="0"/>
                  </a:cubicBezTo>
                  <a:cubicBezTo>
                    <a:pt x="176171" y="0"/>
                    <a:pt x="0" y="176171"/>
                    <a:pt x="0" y="39348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1350"/>
            </a:p>
          </p:txBody>
        </p:sp>
        <p:sp>
          <p:nvSpPr>
            <p:cNvPr id="24" name="椭圆 23"/>
            <p:cNvSpPr/>
            <p:nvPr/>
          </p:nvSpPr>
          <p:spPr>
            <a:xfrm flipV="1">
              <a:off x="10117770" y="483400"/>
              <a:ext cx="561520" cy="56152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25" name="椭圆 24"/>
            <p:cNvSpPr/>
            <p:nvPr/>
          </p:nvSpPr>
          <p:spPr>
            <a:xfrm flipV="1">
              <a:off x="6819661" y="779752"/>
              <a:ext cx="374347" cy="374347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724417" y="1726802"/>
            <a:ext cx="7886700" cy="1177245"/>
          </a:xfrm>
        </p:spPr>
        <p:txBody>
          <a:bodyPr>
            <a:normAutofit/>
          </a:bodyPr>
          <a:lstStyle>
            <a:lvl1pPr algn="ctr">
              <a:defRPr sz="6000"/>
            </a:lvl1pPr>
          </a:lstStyle>
          <a:p>
            <a:r>
              <a:rPr lang="zh-CN" altLang="en-US"/>
              <a:t>单击此处编辑标题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4A088-84C6-4E25-8974-50052BF70A30}" type="datetimeFigureOut">
              <a:rPr lang="zh-CN" altLang="en-US" smtClean="0"/>
              <a:pPr/>
              <a:t>2021/9/27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6551D-C697-47F0-8D0F-B52E4434774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281524" y="0"/>
            <a:ext cx="105725" cy="721610"/>
            <a:chOff x="281524" y="0"/>
            <a:chExt cx="105725" cy="721610"/>
          </a:xfrm>
          <a:solidFill>
            <a:srgbClr val="FDA907"/>
          </a:solidFill>
        </p:grpSpPr>
        <p:sp>
          <p:nvSpPr>
            <p:cNvPr id="5" name="矩形 4"/>
            <p:cNvSpPr/>
            <p:nvPr/>
          </p:nvSpPr>
          <p:spPr>
            <a:xfrm>
              <a:off x="281524" y="0"/>
              <a:ext cx="45719" cy="7216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341530" y="0"/>
              <a:ext cx="45719" cy="7216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7" name="组合 6"/>
          <p:cNvGrpSpPr/>
          <p:nvPr userDrawn="1"/>
        </p:nvGrpSpPr>
        <p:grpSpPr>
          <a:xfrm rot="10800000">
            <a:off x="8801756" y="4963098"/>
            <a:ext cx="105725" cy="180402"/>
            <a:chOff x="281524" y="0"/>
            <a:chExt cx="105725" cy="721610"/>
          </a:xfrm>
          <a:solidFill>
            <a:srgbClr val="FDA907"/>
          </a:solidFill>
        </p:grpSpPr>
        <p:sp>
          <p:nvSpPr>
            <p:cNvPr id="10" name="矩形 9"/>
            <p:cNvSpPr/>
            <p:nvPr/>
          </p:nvSpPr>
          <p:spPr>
            <a:xfrm>
              <a:off x="281524" y="0"/>
              <a:ext cx="45719" cy="7216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341530" y="0"/>
              <a:ext cx="45719" cy="7216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ransition spd="slow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4A088-84C6-4E25-8974-50052BF70A30}" type="datetimeFigureOut">
              <a:rPr lang="zh-CN" altLang="en-US" smtClean="0"/>
              <a:pPr/>
              <a:t>2021/9/27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6551D-C697-47F0-8D0F-B52E4434774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0" y="342900"/>
            <a:ext cx="3123900" cy="1200150"/>
          </a:xfrm>
        </p:spPr>
        <p:txBody>
          <a:bodyPr anchor="t" anchorCtr="0">
            <a:normAutofit/>
          </a:bodyPr>
          <a:lstStyle>
            <a:lvl1pPr>
              <a:defRPr sz="27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3888000" y="342900"/>
            <a:ext cx="4627800" cy="40527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0" y="1543050"/>
            <a:ext cx="3123900" cy="2858691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pPr/>
              <a:t>2021/9/27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7797452" y="273844"/>
            <a:ext cx="717898" cy="4358879"/>
          </a:xfrm>
        </p:spPr>
        <p:txBody>
          <a:bodyPr vert="eaVert">
            <a:normAutofit/>
          </a:bodyPr>
          <a:lstStyle>
            <a:lvl1pPr>
              <a:defRPr sz="27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7084251" cy="4358879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D4A088-84C6-4E25-8974-50052BF70A30}" type="datetimeFigureOut">
              <a:rPr lang="zh-CN" altLang="en-US" smtClean="0"/>
              <a:pPr/>
              <a:t>2021/9/27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F6551D-C697-47F0-8D0F-B52E4434774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2021/9/27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628650" y="413657"/>
            <a:ext cx="7886700" cy="416922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4800600"/>
            <a:ext cx="9141619" cy="3429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4750737"/>
            <a:ext cx="9141619" cy="4800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569214"/>
            <a:ext cx="7543800" cy="267462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5975" spc="-93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3341716"/>
            <a:ext cx="7543800" cy="85725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1790" cap="all" spc="373" baseline="0">
                <a:solidFill>
                  <a:schemeClr val="tx2"/>
                </a:solidFill>
                <a:latin typeface="+mj-lt"/>
              </a:defRPr>
            </a:lvl1pPr>
            <a:lvl2pPr marL="341630" indent="0" algn="ctr">
              <a:buNone/>
              <a:defRPr sz="1790"/>
            </a:lvl2pPr>
            <a:lvl3pPr marL="682625" indent="0" algn="ctr">
              <a:buNone/>
              <a:defRPr sz="1790"/>
            </a:lvl3pPr>
            <a:lvl4pPr marL="1024255" indent="0" algn="ctr">
              <a:buNone/>
              <a:defRPr sz="1495"/>
            </a:lvl4pPr>
            <a:lvl5pPr marL="1365250" indent="0" algn="ctr">
              <a:buNone/>
              <a:defRPr sz="1495"/>
            </a:lvl5pPr>
            <a:lvl6pPr marL="1706880" indent="0" algn="ctr">
              <a:buNone/>
              <a:defRPr sz="1495"/>
            </a:lvl6pPr>
            <a:lvl7pPr marL="2048510" indent="0" algn="ctr">
              <a:buNone/>
              <a:defRPr sz="1495"/>
            </a:lvl7pPr>
            <a:lvl8pPr marL="2389505" indent="0" algn="ctr">
              <a:buNone/>
              <a:defRPr sz="1495"/>
            </a:lvl8pPr>
            <a:lvl9pPr marL="2731135" indent="0" algn="ctr">
              <a:buNone/>
              <a:defRPr sz="1495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F68E2-58F2-4D09-BE8B-E3BD06533059}" type="datetimeFigureOut">
              <a:rPr lang="en-US" smtClean="0"/>
              <a:pPr/>
              <a:t>9/27/2021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325755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1C67A-D2F4-47D9-9623-D0771013238B}" type="datetime1">
              <a:rPr lang="en-US" altLang="zh-CN" smtClean="0"/>
              <a:pPr/>
              <a:t>9/27/2021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4800600"/>
            <a:ext cx="9141619" cy="3429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4750737"/>
            <a:ext cx="9141619" cy="4800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69214"/>
            <a:ext cx="7543800" cy="267462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5975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22960" y="3339846"/>
            <a:ext cx="7543800" cy="85725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1790" cap="all" spc="373" baseline="0">
                <a:solidFill>
                  <a:schemeClr val="tx2"/>
                </a:solidFill>
                <a:latin typeface="+mj-lt"/>
              </a:defRPr>
            </a:lvl1pPr>
            <a:lvl2pPr marL="341630" indent="0">
              <a:buNone/>
              <a:defRPr sz="1345">
                <a:solidFill>
                  <a:schemeClr val="tx1">
                    <a:tint val="75000"/>
                  </a:schemeClr>
                </a:solidFill>
              </a:defRPr>
            </a:lvl2pPr>
            <a:lvl3pPr marL="682625" indent="0">
              <a:buNone/>
              <a:defRPr sz="1195">
                <a:solidFill>
                  <a:schemeClr val="tx1">
                    <a:tint val="75000"/>
                  </a:schemeClr>
                </a:solidFill>
              </a:defRPr>
            </a:lvl3pPr>
            <a:lvl4pPr marL="1024255" indent="0">
              <a:buNone/>
              <a:defRPr sz="1045">
                <a:solidFill>
                  <a:schemeClr val="tx1">
                    <a:tint val="75000"/>
                  </a:schemeClr>
                </a:solidFill>
              </a:defRPr>
            </a:lvl4pPr>
            <a:lvl5pPr marL="1365250" indent="0">
              <a:buNone/>
              <a:defRPr sz="1045">
                <a:solidFill>
                  <a:schemeClr val="tx1">
                    <a:tint val="75000"/>
                  </a:schemeClr>
                </a:solidFill>
              </a:defRPr>
            </a:lvl5pPr>
            <a:lvl6pPr marL="1706880" indent="0">
              <a:buNone/>
              <a:defRPr sz="1045">
                <a:solidFill>
                  <a:schemeClr val="tx1">
                    <a:tint val="75000"/>
                  </a:schemeClr>
                </a:solidFill>
              </a:defRPr>
            </a:lvl6pPr>
            <a:lvl7pPr marL="2048510" indent="0">
              <a:buNone/>
              <a:defRPr sz="1045">
                <a:solidFill>
                  <a:schemeClr val="tx1">
                    <a:tint val="75000"/>
                  </a:schemeClr>
                </a:solidFill>
              </a:defRPr>
            </a:lvl7pPr>
            <a:lvl8pPr marL="2389505" indent="0">
              <a:buNone/>
              <a:defRPr sz="1045">
                <a:solidFill>
                  <a:schemeClr val="tx1">
                    <a:tint val="75000"/>
                  </a:schemeClr>
                </a:solidFill>
              </a:defRPr>
            </a:lvl8pPr>
            <a:lvl9pPr marL="2731135" indent="0">
              <a:buNone/>
              <a:defRPr sz="104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BB0C4-6273-4C6E-B9BD-2EDC30F1CD52}" type="datetimeFigureOut">
              <a:rPr lang="en-US" smtClean="0"/>
              <a:pPr/>
              <a:t>9/27/2021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325755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14953"/>
            <a:ext cx="7543800" cy="1088068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22958" y="1384300"/>
            <a:ext cx="3703320" cy="3017520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63440" y="1384301"/>
            <a:ext cx="3703320" cy="3017520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B4D41-86C1-4908-B66A-0B50CEB3BF29}" type="datetimeFigureOut">
              <a:rPr lang="en-US" smtClean="0"/>
              <a:pPr/>
              <a:t>9/27/2021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14953"/>
            <a:ext cx="7543800" cy="1088068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22960" y="1384539"/>
            <a:ext cx="3703320" cy="552211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1495" b="0" cap="all" baseline="0">
                <a:solidFill>
                  <a:schemeClr val="tx2"/>
                </a:solidFill>
              </a:defRPr>
            </a:lvl1pPr>
            <a:lvl2pPr marL="341630" indent="0">
              <a:buNone/>
              <a:defRPr sz="1495" b="1"/>
            </a:lvl2pPr>
            <a:lvl3pPr marL="682625" indent="0">
              <a:buNone/>
              <a:defRPr sz="1345" b="1"/>
            </a:lvl3pPr>
            <a:lvl4pPr marL="1024255" indent="0">
              <a:buNone/>
              <a:defRPr sz="1195" b="1"/>
            </a:lvl4pPr>
            <a:lvl5pPr marL="1365250" indent="0">
              <a:buNone/>
              <a:defRPr sz="1195" b="1"/>
            </a:lvl5pPr>
            <a:lvl6pPr marL="1706880" indent="0">
              <a:buNone/>
              <a:defRPr sz="1195" b="1"/>
            </a:lvl6pPr>
            <a:lvl7pPr marL="2048510" indent="0">
              <a:buNone/>
              <a:defRPr sz="1195" b="1"/>
            </a:lvl7pPr>
            <a:lvl8pPr marL="2389505" indent="0">
              <a:buNone/>
              <a:defRPr sz="1195" b="1"/>
            </a:lvl8pPr>
            <a:lvl9pPr marL="2731135" indent="0">
              <a:buNone/>
              <a:defRPr sz="1195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822960" y="1936751"/>
            <a:ext cx="3703320" cy="2533650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663440" y="1384539"/>
            <a:ext cx="3703320" cy="552211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1495" b="0" cap="all" baseline="0">
                <a:solidFill>
                  <a:schemeClr val="tx2"/>
                </a:solidFill>
              </a:defRPr>
            </a:lvl1pPr>
            <a:lvl2pPr marL="341630" indent="0">
              <a:buNone/>
              <a:defRPr sz="1495" b="1"/>
            </a:lvl2pPr>
            <a:lvl3pPr marL="682625" indent="0">
              <a:buNone/>
              <a:defRPr sz="1345" b="1"/>
            </a:lvl3pPr>
            <a:lvl4pPr marL="1024255" indent="0">
              <a:buNone/>
              <a:defRPr sz="1195" b="1"/>
            </a:lvl4pPr>
            <a:lvl5pPr marL="1365250" indent="0">
              <a:buNone/>
              <a:defRPr sz="1195" b="1"/>
            </a:lvl5pPr>
            <a:lvl6pPr marL="1706880" indent="0">
              <a:buNone/>
              <a:defRPr sz="1195" b="1"/>
            </a:lvl6pPr>
            <a:lvl7pPr marL="2048510" indent="0">
              <a:buNone/>
              <a:defRPr sz="1195" b="1"/>
            </a:lvl7pPr>
            <a:lvl8pPr marL="2389505" indent="0">
              <a:buNone/>
              <a:defRPr sz="1195" b="1"/>
            </a:lvl8pPr>
            <a:lvl9pPr marL="2731135" indent="0">
              <a:buNone/>
              <a:defRPr sz="1195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4663440" y="1936751"/>
            <a:ext cx="3703320" cy="2533650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26E2C-56C1-4E0D-A793-0088A7FDD37E}" type="datetimeFigureOut">
              <a:rPr lang="en-US" smtClean="0"/>
              <a:pPr/>
              <a:t>9/27/2021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39B41-D8B5-4052-B551-9B5525EAA8B6}" type="datetimeFigureOut">
              <a:rPr lang="en-US" smtClean="0"/>
              <a:pPr/>
              <a:t>9/27/2021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281524" y="0"/>
            <a:ext cx="105725" cy="721610"/>
            <a:chOff x="281524" y="0"/>
            <a:chExt cx="105725" cy="721610"/>
          </a:xfrm>
          <a:solidFill>
            <a:srgbClr val="BF3420"/>
          </a:solidFill>
        </p:grpSpPr>
        <p:sp>
          <p:nvSpPr>
            <p:cNvPr id="5" name="矩形 4"/>
            <p:cNvSpPr/>
            <p:nvPr/>
          </p:nvSpPr>
          <p:spPr>
            <a:xfrm>
              <a:off x="281524" y="0"/>
              <a:ext cx="45719" cy="7216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341530" y="0"/>
              <a:ext cx="45719" cy="7216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7" name="组合 6"/>
          <p:cNvGrpSpPr/>
          <p:nvPr userDrawn="1"/>
        </p:nvGrpSpPr>
        <p:grpSpPr>
          <a:xfrm rot="10800000">
            <a:off x="8801756" y="4963098"/>
            <a:ext cx="105725" cy="180402"/>
            <a:chOff x="281524" y="0"/>
            <a:chExt cx="105725" cy="721610"/>
          </a:xfrm>
          <a:solidFill>
            <a:srgbClr val="BF3420"/>
          </a:solidFill>
        </p:grpSpPr>
        <p:sp>
          <p:nvSpPr>
            <p:cNvPr id="10" name="矩形 9"/>
            <p:cNvSpPr/>
            <p:nvPr/>
          </p:nvSpPr>
          <p:spPr>
            <a:xfrm>
              <a:off x="281524" y="0"/>
              <a:ext cx="45719" cy="7216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341530" y="0"/>
              <a:ext cx="45719" cy="72161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ransition spd="slow">
    <p:push dir="u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4800600"/>
            <a:ext cx="9141619" cy="3429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4750737"/>
            <a:ext cx="9141619" cy="4800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4136C-8742-45B2-AF27-D93DF72833A9}" type="datetimeFigureOut">
              <a:rPr lang="en-US" smtClean="0"/>
              <a:pPr/>
              <a:t>9/27/2021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2" y="0"/>
            <a:ext cx="3038093" cy="51435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45769"/>
            <a:ext cx="2400300" cy="1714500"/>
          </a:xfrm>
        </p:spPr>
        <p:txBody>
          <a:bodyPr anchor="b">
            <a:normAutofit/>
          </a:bodyPr>
          <a:lstStyle>
            <a:lvl1pPr>
              <a:defRPr sz="2690" b="0">
                <a:solidFill>
                  <a:srgbClr val="FFFFFF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600450" y="548640"/>
            <a:ext cx="4869180" cy="3943350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342900" y="2194560"/>
            <a:ext cx="2400300" cy="2534343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120">
                <a:solidFill>
                  <a:srgbClr val="FFFFFF"/>
                </a:solidFill>
              </a:defRPr>
            </a:lvl1pPr>
            <a:lvl2pPr marL="341630" indent="0">
              <a:buNone/>
              <a:defRPr sz="895"/>
            </a:lvl2pPr>
            <a:lvl3pPr marL="682625" indent="0">
              <a:buNone/>
              <a:defRPr sz="745"/>
            </a:lvl3pPr>
            <a:lvl4pPr marL="1024255" indent="0">
              <a:buNone/>
              <a:defRPr sz="670"/>
            </a:lvl4pPr>
            <a:lvl5pPr marL="1365250" indent="0">
              <a:buNone/>
              <a:defRPr sz="670"/>
            </a:lvl5pPr>
            <a:lvl6pPr marL="1706880" indent="0">
              <a:buNone/>
              <a:defRPr sz="670"/>
            </a:lvl6pPr>
            <a:lvl7pPr marL="2048510" indent="0">
              <a:buNone/>
              <a:defRPr sz="670"/>
            </a:lvl7pPr>
            <a:lvl8pPr marL="2389505" indent="0">
              <a:buNone/>
              <a:defRPr sz="670"/>
            </a:lvl8pPr>
            <a:lvl9pPr marL="2731135" indent="0">
              <a:buNone/>
              <a:defRPr sz="67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4844839"/>
            <a:ext cx="1963882" cy="273844"/>
          </a:xfrm>
        </p:spPr>
        <p:txBody>
          <a:bodyPr/>
          <a:lstStyle>
            <a:lvl1pPr algn="l">
              <a:defRPr/>
            </a:lvl1pPr>
          </a:lstStyle>
          <a:p>
            <a:fld id="{32ABBEA6-7C60-4B02-AE87-00D78D8422AF}" type="datetimeFigureOut">
              <a:rPr lang="en-US" smtClean="0"/>
              <a:pPr/>
              <a:t>9/27/2021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4844839"/>
            <a:ext cx="3486150" cy="273844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714750"/>
            <a:ext cx="9141619" cy="142875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3686307"/>
            <a:ext cx="9141619" cy="4800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3806190"/>
            <a:ext cx="7585234" cy="617220"/>
          </a:xfrm>
        </p:spPr>
        <p:txBody>
          <a:bodyPr lIns="91440" tIns="0" rIns="91440" bIns="0" anchor="b">
            <a:noAutofit/>
          </a:bodyPr>
          <a:lstStyle>
            <a:lvl1pPr>
              <a:defRPr sz="2690" b="0">
                <a:solidFill>
                  <a:srgbClr val="FFFFFF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3686307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2390"/>
            </a:lvl1pPr>
            <a:lvl2pPr marL="341630" indent="0">
              <a:buNone/>
              <a:defRPr sz="2090"/>
            </a:lvl2pPr>
            <a:lvl3pPr marL="682625" indent="0">
              <a:buNone/>
              <a:defRPr sz="1790"/>
            </a:lvl3pPr>
            <a:lvl4pPr marL="1024255" indent="0">
              <a:buNone/>
              <a:defRPr sz="1495"/>
            </a:lvl4pPr>
            <a:lvl5pPr marL="1365250" indent="0">
              <a:buNone/>
              <a:defRPr sz="1495"/>
            </a:lvl5pPr>
            <a:lvl6pPr marL="1706880" indent="0">
              <a:buNone/>
              <a:defRPr sz="1495"/>
            </a:lvl6pPr>
            <a:lvl7pPr marL="2048510" indent="0">
              <a:buNone/>
              <a:defRPr sz="1495"/>
            </a:lvl7pPr>
            <a:lvl8pPr marL="2389505" indent="0">
              <a:buNone/>
              <a:defRPr sz="1495"/>
            </a:lvl8pPr>
            <a:lvl9pPr marL="2731135" indent="0">
              <a:buNone/>
              <a:defRPr sz="1495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22960" y="4430268"/>
            <a:ext cx="7584948" cy="44577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ct val="0"/>
              </a:spcBef>
              <a:spcAft>
                <a:spcPts val="1120"/>
              </a:spcAft>
              <a:buNone/>
              <a:defRPr sz="1120">
                <a:solidFill>
                  <a:srgbClr val="FFFFFF"/>
                </a:solidFill>
              </a:defRPr>
            </a:lvl1pPr>
            <a:lvl2pPr marL="341630" indent="0">
              <a:buNone/>
              <a:defRPr sz="895"/>
            </a:lvl2pPr>
            <a:lvl3pPr marL="682625" indent="0">
              <a:buNone/>
              <a:defRPr sz="745"/>
            </a:lvl3pPr>
            <a:lvl4pPr marL="1024255" indent="0">
              <a:buNone/>
              <a:defRPr sz="670"/>
            </a:lvl4pPr>
            <a:lvl5pPr marL="1365250" indent="0">
              <a:buNone/>
              <a:defRPr sz="670"/>
            </a:lvl5pPr>
            <a:lvl6pPr marL="1706880" indent="0">
              <a:buNone/>
              <a:defRPr sz="670"/>
            </a:lvl6pPr>
            <a:lvl7pPr marL="2048510" indent="0">
              <a:buNone/>
              <a:defRPr sz="670"/>
            </a:lvl7pPr>
            <a:lvl8pPr marL="2389505" indent="0">
              <a:buNone/>
              <a:defRPr sz="670"/>
            </a:lvl8pPr>
            <a:lvl9pPr marL="2731135" indent="0">
              <a:buNone/>
              <a:defRPr sz="67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AD897-D46E-4AD2-BD9B-49DD3E640873}" type="datetimeFigureOut">
              <a:rPr lang="en-US" smtClean="0"/>
              <a:pPr/>
              <a:t>9/27/2021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lIns="45720" tIns="0" rIns="45720" bIns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D6473-DF6D-4702-B328-E0DD40540A4E}" type="datetimeFigureOut">
              <a:rPr lang="en-US" smtClean="0"/>
              <a:pPr/>
              <a:t>9/27/2021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4800600"/>
            <a:ext cx="9141619" cy="3429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4750737"/>
            <a:ext cx="9141619" cy="4800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09226"/>
            <a:ext cx="1971675" cy="431992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0" y="309226"/>
            <a:ext cx="5800725" cy="4319924"/>
          </a:xfrm>
        </p:spPr>
        <p:txBody>
          <a:bodyPr vert="eaVert" lIns="45720" tIns="0" rIns="45720" bIns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F7E3A-B166-407D-9866-32884E7D5B37}" type="datetimeFigureOut">
              <a:rPr lang="en-US" smtClean="0"/>
              <a:pPr/>
              <a:t>9/27/2021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254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0"/>
          </p:nvPr>
        </p:nvSpPr>
        <p:spPr>
          <a:xfrm>
            <a:off x="1654628" y="1115879"/>
            <a:ext cx="1755183" cy="1313482"/>
          </a:xfrm>
          <a:custGeom>
            <a:avLst/>
            <a:gdLst>
              <a:gd name="connsiteX0" fmla="*/ 0 w 2340244"/>
              <a:gd name="connsiteY0" fmla="*/ 0 h 1751309"/>
              <a:gd name="connsiteX1" fmla="*/ 2340244 w 2340244"/>
              <a:gd name="connsiteY1" fmla="*/ 0 h 1751309"/>
              <a:gd name="connsiteX2" fmla="*/ 2340244 w 2340244"/>
              <a:gd name="connsiteY2" fmla="*/ 1751309 h 1751309"/>
              <a:gd name="connsiteX3" fmla="*/ 0 w 2340244"/>
              <a:gd name="connsiteY3" fmla="*/ 1751309 h 1751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40244" h="1751309">
                <a:moveTo>
                  <a:pt x="0" y="0"/>
                </a:moveTo>
                <a:lnTo>
                  <a:pt x="2340244" y="0"/>
                </a:lnTo>
                <a:lnTo>
                  <a:pt x="2340244" y="1751309"/>
                </a:lnTo>
                <a:lnTo>
                  <a:pt x="0" y="1751309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045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2" name="矩形 1"/>
          <p:cNvSpPr/>
          <p:nvPr userDrawn="1"/>
        </p:nvSpPr>
        <p:spPr>
          <a:xfrm>
            <a:off x="196737" y="222885"/>
            <a:ext cx="904973" cy="3428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345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0"/>
          </p:nvPr>
        </p:nvSpPr>
        <p:spPr>
          <a:xfrm>
            <a:off x="5952694" y="2025069"/>
            <a:ext cx="1347656" cy="1347656"/>
          </a:xfrm>
          <a:custGeom>
            <a:avLst/>
            <a:gdLst>
              <a:gd name="connsiteX0" fmla="*/ 898437 w 1796874"/>
              <a:gd name="connsiteY0" fmla="*/ 0 h 1796874"/>
              <a:gd name="connsiteX1" fmla="*/ 1796874 w 1796874"/>
              <a:gd name="connsiteY1" fmla="*/ 898437 h 1796874"/>
              <a:gd name="connsiteX2" fmla="*/ 898437 w 1796874"/>
              <a:gd name="connsiteY2" fmla="*/ 1796874 h 1796874"/>
              <a:gd name="connsiteX3" fmla="*/ 0 w 1796874"/>
              <a:gd name="connsiteY3" fmla="*/ 898437 h 1796874"/>
              <a:gd name="connsiteX4" fmla="*/ 898437 w 1796874"/>
              <a:gd name="connsiteY4" fmla="*/ 0 h 1796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96874" h="1796874">
                <a:moveTo>
                  <a:pt x="898437" y="0"/>
                </a:moveTo>
                <a:cubicBezTo>
                  <a:pt x="1394630" y="0"/>
                  <a:pt x="1796874" y="402244"/>
                  <a:pt x="1796874" y="898437"/>
                </a:cubicBezTo>
                <a:cubicBezTo>
                  <a:pt x="1796874" y="1394630"/>
                  <a:pt x="1394630" y="1796874"/>
                  <a:pt x="898437" y="1796874"/>
                </a:cubicBezTo>
                <a:cubicBezTo>
                  <a:pt x="402244" y="1796874"/>
                  <a:pt x="0" y="1394630"/>
                  <a:pt x="0" y="898437"/>
                </a:cubicBezTo>
                <a:cubicBezTo>
                  <a:pt x="0" y="402244"/>
                  <a:pt x="402244" y="0"/>
                  <a:pt x="89843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045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2" name="矩形 1"/>
          <p:cNvSpPr/>
          <p:nvPr userDrawn="1"/>
        </p:nvSpPr>
        <p:spPr>
          <a:xfrm>
            <a:off x="196737" y="222885"/>
            <a:ext cx="904973" cy="3428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345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8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8B19CCA5-8871-441A-8E5A-9D781F795335}" type="datetimeFigureOut">
              <a:rPr lang="zh-CN" altLang="en-US" smtClean="0"/>
              <a:pPr/>
              <a:t>2021/9/27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7ACC89CF-FE88-49E0-9C36-1CE53C67C7D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8B19CCA5-8871-441A-8E5A-9D781F795335}" type="datetimeFigureOut">
              <a:rPr lang="zh-CN" altLang="en-US" smtClean="0"/>
              <a:pPr/>
              <a:t>2021/9/27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7ACC89CF-FE88-49E0-9C36-1CE53C67C7D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161510" y="0"/>
            <a:ext cx="225739" cy="721610"/>
            <a:chOff x="161510" y="0"/>
            <a:chExt cx="225739" cy="721610"/>
          </a:xfrm>
        </p:grpSpPr>
        <p:sp>
          <p:nvSpPr>
            <p:cNvPr id="3" name="矩形 2"/>
            <p:cNvSpPr/>
            <p:nvPr/>
          </p:nvSpPr>
          <p:spPr>
            <a:xfrm>
              <a:off x="161510" y="0"/>
              <a:ext cx="45719" cy="721610"/>
            </a:xfrm>
            <a:prstGeom prst="rect">
              <a:avLst/>
            </a:prstGeom>
            <a:solidFill>
              <a:srgbClr val="1A7B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221517" y="0"/>
              <a:ext cx="45719" cy="721610"/>
            </a:xfrm>
            <a:prstGeom prst="rect">
              <a:avLst/>
            </a:prstGeom>
            <a:solidFill>
              <a:srgbClr val="95BC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281524" y="0"/>
              <a:ext cx="45719" cy="721610"/>
            </a:xfrm>
            <a:prstGeom prst="rect">
              <a:avLst/>
            </a:prstGeom>
            <a:solidFill>
              <a:srgbClr val="FDA90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341530" y="0"/>
              <a:ext cx="45719" cy="721610"/>
            </a:xfrm>
            <a:prstGeom prst="rect">
              <a:avLst/>
            </a:prstGeom>
            <a:solidFill>
              <a:srgbClr val="BF34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7" name="组合 6"/>
          <p:cNvGrpSpPr/>
          <p:nvPr userDrawn="1"/>
        </p:nvGrpSpPr>
        <p:grpSpPr>
          <a:xfrm rot="10800000">
            <a:off x="8801756" y="4963098"/>
            <a:ext cx="225739" cy="180402"/>
            <a:chOff x="161510" y="0"/>
            <a:chExt cx="225739" cy="721610"/>
          </a:xfrm>
        </p:grpSpPr>
        <p:sp>
          <p:nvSpPr>
            <p:cNvPr id="8" name="矩形 7"/>
            <p:cNvSpPr/>
            <p:nvPr/>
          </p:nvSpPr>
          <p:spPr>
            <a:xfrm>
              <a:off x="161510" y="0"/>
              <a:ext cx="45719" cy="721610"/>
            </a:xfrm>
            <a:prstGeom prst="rect">
              <a:avLst/>
            </a:prstGeom>
            <a:solidFill>
              <a:srgbClr val="1A7B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21517" y="0"/>
              <a:ext cx="45719" cy="721610"/>
            </a:xfrm>
            <a:prstGeom prst="rect">
              <a:avLst/>
            </a:prstGeom>
            <a:solidFill>
              <a:srgbClr val="95BC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281524" y="0"/>
              <a:ext cx="45719" cy="721610"/>
            </a:xfrm>
            <a:prstGeom prst="rect">
              <a:avLst/>
            </a:prstGeom>
            <a:solidFill>
              <a:srgbClr val="FDA90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341530" y="0"/>
              <a:ext cx="45719" cy="721610"/>
            </a:xfrm>
            <a:prstGeom prst="rect">
              <a:avLst/>
            </a:prstGeom>
            <a:solidFill>
              <a:srgbClr val="BF34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ransition spd="slow">
    <p:push dir="u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3888" y="3442097"/>
            <a:ext cx="7886700" cy="11251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8B19CCA5-8871-441A-8E5A-9D781F795335}" type="datetimeFigureOut">
              <a:rPr lang="zh-CN" altLang="en-US" smtClean="0"/>
              <a:pPr/>
              <a:t>2021/9/27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7ACC89CF-FE88-49E0-9C36-1CE53C67C7D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8B19CCA5-8871-441A-8E5A-9D781F795335}" type="datetimeFigureOut">
              <a:rPr lang="zh-CN" altLang="en-US" smtClean="0"/>
              <a:pPr/>
              <a:t>2021/9/27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7ACC89CF-FE88-49E0-9C36-1CE53C67C7D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9841" y="1260872"/>
            <a:ext cx="3868340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29841" y="1878806"/>
            <a:ext cx="3868340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8B19CCA5-8871-441A-8E5A-9D781F795335}" type="datetimeFigureOut">
              <a:rPr lang="zh-CN" altLang="en-US" smtClean="0"/>
              <a:pPr/>
              <a:t>2021/9/27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7ACC89CF-FE88-49E0-9C36-1CE53C67C7D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8B19CCA5-8871-441A-8E5A-9D781F795335}" type="datetimeFigureOut">
              <a:rPr lang="zh-CN" altLang="en-US" smtClean="0"/>
              <a:pPr/>
              <a:t>2021/9/27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7ACC89CF-FE88-49E0-9C36-1CE53C67C7D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8B19CCA5-8871-441A-8E5A-9D781F795335}" type="datetimeFigureOut">
              <a:rPr lang="zh-CN" altLang="en-US" smtClean="0"/>
              <a:pPr/>
              <a:t>2021/9/27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7ACC89CF-FE88-49E0-9C36-1CE53C67C7D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8B19CCA5-8871-441A-8E5A-9D781F795335}" type="datetimeFigureOut">
              <a:rPr lang="zh-CN" altLang="en-US" smtClean="0"/>
              <a:pPr/>
              <a:t>2021/9/27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7ACC89CF-FE88-49E0-9C36-1CE53C67C7D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8B19CCA5-8871-441A-8E5A-9D781F795335}" type="datetimeFigureOut">
              <a:rPr lang="zh-CN" altLang="en-US" smtClean="0"/>
              <a:pPr/>
              <a:t>2021/9/27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7ACC89CF-FE88-49E0-9C36-1CE53C67C7D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8B19CCA5-8871-441A-8E5A-9D781F795335}" type="datetimeFigureOut">
              <a:rPr lang="zh-CN" altLang="en-US" smtClean="0"/>
              <a:pPr/>
              <a:t>2021/9/27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7ACC89CF-FE88-49E0-9C36-1CE53C67C7D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0" y="273844"/>
            <a:ext cx="5800725" cy="435887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8B19CCA5-8871-441A-8E5A-9D781F795335}" type="datetimeFigureOut">
              <a:rPr lang="zh-CN" altLang="en-US" smtClean="0"/>
              <a:pPr/>
              <a:t>2021/9/27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7ACC89CF-FE88-49E0-9C36-1CE53C67C7D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 userDrawn="1"/>
        </p:nvSpPr>
        <p:spPr>
          <a:xfrm>
            <a:off x="0" y="2706765"/>
            <a:ext cx="9144000" cy="1350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Picture 2" descr="C:\Documents and Settings\yangweizhou\桌面\2.jpg"/>
          <p:cNvPicPr>
            <a:picLocks noChangeAspect="1" noChangeArrowheads="1"/>
          </p:cNvPicPr>
          <p:nvPr userDrawn="1"/>
        </p:nvPicPr>
        <p:blipFill rotWithShape="1">
          <a:blip r:embed="rId2" cstate="print"/>
          <a:srcRect b="20467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1.xml"/><Relationship Id="rId16" Type="http://schemas.openxmlformats.org/officeDocument/2006/relationships/image" Target="../media/image3.jpeg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ags" Target="../tags/tag1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38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tags" Target="../tags/tag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</p:sldLayoutIdLst>
  <p:transition spd="slow">
    <p:push dir="u"/>
  </p:transition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6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421481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zh-CN" altLang="en-US" dirty="0"/>
              <a:t>单击此处编辑母版标题样式</a:t>
            </a:r>
          </a:p>
        </p:txBody>
      </p:sp>
      <p:sp>
        <p:nvSpPr>
          <p:cNvPr id="7171" name="Rectangle 3"/>
          <p:cNvSpPr>
            <a:spLocks noGrp="1"/>
          </p:cNvSpPr>
          <p:nvPr>
            <p:ph type="body" idx="1"/>
          </p:nvPr>
        </p:nvSpPr>
        <p:spPr>
          <a:xfrm>
            <a:off x="250825" y="573881"/>
            <a:ext cx="8229600" cy="3588544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</p:sldLayoutIdLs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1800">
          <a:solidFill>
            <a:srgbClr val="1C1C1C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1C1C1C"/>
          </a:solidFill>
          <a:latin typeface="黑体" panose="02010609060101010101" pitchFamily="49" charset="-122"/>
          <a:ea typeface="黑体" panose="02010609060101010101" pitchFamily="49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1C1C1C"/>
          </a:solidFill>
          <a:latin typeface="黑体" panose="02010609060101010101" pitchFamily="49" charset="-122"/>
          <a:ea typeface="黑体" panose="02010609060101010101" pitchFamily="49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1C1C1C"/>
          </a:solidFill>
          <a:latin typeface="黑体" panose="02010609060101010101" pitchFamily="49" charset="-122"/>
          <a:ea typeface="黑体" panose="02010609060101010101" pitchFamily="49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>
          <a:solidFill>
            <a:srgbClr val="1C1C1C"/>
          </a:solidFill>
          <a:latin typeface="黑体" panose="02010609060101010101" pitchFamily="49" charset="-122"/>
          <a:ea typeface="黑体" panose="02010609060101010101" pitchFamily="49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2400">
          <a:solidFill>
            <a:srgbClr val="1C1C1C"/>
          </a:solidFill>
          <a:latin typeface="黑体" panose="02010609060101010101" pitchFamily="49" charset="-122"/>
          <a:ea typeface="黑体" panose="02010609060101010101" pitchFamily="49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2400">
          <a:solidFill>
            <a:srgbClr val="1C1C1C"/>
          </a:solidFill>
          <a:latin typeface="黑体" panose="02010609060101010101" pitchFamily="49" charset="-122"/>
          <a:ea typeface="黑体" panose="02010609060101010101" pitchFamily="49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2400">
          <a:solidFill>
            <a:srgbClr val="1C1C1C"/>
          </a:solidFill>
          <a:latin typeface="黑体" panose="02010609060101010101" pitchFamily="49" charset="-122"/>
          <a:ea typeface="黑体" panose="02010609060101010101" pitchFamily="49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2400">
          <a:solidFill>
            <a:srgbClr val="1C1C1C"/>
          </a:solidFill>
          <a:latin typeface="黑体" panose="02010609060101010101" pitchFamily="49" charset="-122"/>
          <a:ea typeface="黑体" panose="02010609060101010101" pitchFamily="49" charset="-122"/>
        </a:defRPr>
      </a:lvl9pPr>
    </p:titleStyle>
    <p:bodyStyle>
      <a:lvl1pPr marL="257175" indent="9525" algn="l" rtl="0" eaLnBrk="0" fontAlgn="base" hangingPunct="0">
        <a:spcBef>
          <a:spcPct val="15000"/>
        </a:spcBef>
        <a:spcAft>
          <a:spcPct val="0"/>
        </a:spcAft>
        <a:buClr>
          <a:srgbClr val="1C1C1C"/>
        </a:buClr>
        <a:buFont typeface="Wingdings" panose="05000000000000000000" pitchFamily="2" charset="2"/>
        <a:defRPr sz="1200" b="1">
          <a:solidFill>
            <a:srgbClr val="1C1C1C"/>
          </a:solidFill>
          <a:latin typeface="+mn-lt"/>
          <a:ea typeface="+mn-ea"/>
          <a:cs typeface="+mn-cs"/>
        </a:defRPr>
      </a:lvl1pPr>
      <a:lvl2pPr marL="615950" indent="-6350" algn="l" rtl="0" eaLnBrk="0" fontAlgn="base" hangingPunct="0">
        <a:spcBef>
          <a:spcPct val="15000"/>
        </a:spcBef>
        <a:spcAft>
          <a:spcPct val="0"/>
        </a:spcAft>
        <a:buClr>
          <a:schemeClr val="tx2"/>
        </a:buClr>
        <a:buFont typeface="Wingdings" panose="05000000000000000000" pitchFamily="2" charset="2"/>
        <a:buChar char="§"/>
        <a:defRPr sz="1200">
          <a:solidFill>
            <a:srgbClr val="1C1C1C"/>
          </a:solidFill>
          <a:latin typeface="+mn-lt"/>
          <a:ea typeface="+mn-ea"/>
        </a:defRPr>
      </a:lvl2pPr>
      <a:lvl3pPr marL="942975" indent="-257175" algn="l" rtl="0" eaLnBrk="0" fontAlgn="base" hangingPunct="0">
        <a:spcBef>
          <a:spcPct val="15000"/>
        </a:spcBef>
        <a:spcAft>
          <a:spcPct val="0"/>
        </a:spcAft>
        <a:buClr>
          <a:schemeClr val="tx1"/>
        </a:buClr>
        <a:buChar char="•"/>
        <a:defRPr sz="1200">
          <a:solidFill>
            <a:srgbClr val="1C1C1C"/>
          </a:solidFill>
          <a:latin typeface="+mn-lt"/>
          <a:ea typeface="+mn-ea"/>
        </a:defRPr>
      </a:lvl3pPr>
      <a:lvl4pPr marL="1209675" indent="-180975" algn="l" rtl="0" eaLnBrk="0" fontAlgn="base" hangingPunct="0">
        <a:spcBef>
          <a:spcPct val="15000"/>
        </a:spcBef>
        <a:spcAft>
          <a:spcPct val="0"/>
        </a:spcAft>
        <a:buChar char="–"/>
        <a:defRPr sz="1200">
          <a:solidFill>
            <a:srgbClr val="1C1C1C"/>
          </a:solidFill>
          <a:latin typeface="+mn-lt"/>
          <a:ea typeface="+mn-ea"/>
        </a:defRPr>
      </a:lvl4pPr>
      <a:lvl5pPr marL="1476375" indent="-104775" algn="l" rtl="0" eaLnBrk="0" fontAlgn="base" hangingPunct="0">
        <a:spcBef>
          <a:spcPct val="15000"/>
        </a:spcBef>
        <a:spcAft>
          <a:spcPct val="0"/>
        </a:spcAft>
        <a:buChar char="»"/>
        <a:defRPr sz="1200">
          <a:solidFill>
            <a:srgbClr val="1C1C1C"/>
          </a:solidFill>
          <a:latin typeface="+mn-lt"/>
          <a:ea typeface="+mn-ea"/>
        </a:defRPr>
      </a:lvl5pPr>
      <a:lvl6pPr marL="1819275" algn="l" rtl="0" fontAlgn="base">
        <a:spcBef>
          <a:spcPct val="15000"/>
        </a:spcBef>
        <a:spcAft>
          <a:spcPct val="0"/>
        </a:spcAft>
        <a:buChar char="»"/>
        <a:defRPr sz="1200">
          <a:solidFill>
            <a:srgbClr val="1C1C1C"/>
          </a:solidFill>
          <a:latin typeface="+mn-lt"/>
          <a:ea typeface="+mn-ea"/>
        </a:defRPr>
      </a:lvl6pPr>
      <a:lvl7pPr marL="2162175" algn="l" rtl="0" fontAlgn="base">
        <a:spcBef>
          <a:spcPct val="15000"/>
        </a:spcBef>
        <a:spcAft>
          <a:spcPct val="0"/>
        </a:spcAft>
        <a:buChar char="»"/>
        <a:defRPr sz="1200">
          <a:solidFill>
            <a:srgbClr val="1C1C1C"/>
          </a:solidFill>
          <a:latin typeface="+mn-lt"/>
          <a:ea typeface="+mn-ea"/>
        </a:defRPr>
      </a:lvl7pPr>
      <a:lvl8pPr marL="2505075" algn="l" rtl="0" fontAlgn="base">
        <a:spcBef>
          <a:spcPct val="15000"/>
        </a:spcBef>
        <a:spcAft>
          <a:spcPct val="0"/>
        </a:spcAft>
        <a:buChar char="»"/>
        <a:defRPr sz="1200">
          <a:solidFill>
            <a:srgbClr val="1C1C1C"/>
          </a:solidFill>
          <a:latin typeface="+mn-lt"/>
          <a:ea typeface="+mn-ea"/>
        </a:defRPr>
      </a:lvl8pPr>
      <a:lvl9pPr marL="2847975" algn="l" rtl="0" fontAlgn="base">
        <a:spcBef>
          <a:spcPct val="15000"/>
        </a:spcBef>
        <a:spcAft>
          <a:spcPct val="0"/>
        </a:spcAft>
        <a:buChar char="»"/>
        <a:defRPr sz="1200">
          <a:solidFill>
            <a:srgbClr val="1C1C1C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 cstate="print">
            <a:lum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 rot="10800000">
            <a:off x="34940" y="4280465"/>
            <a:ext cx="1073204" cy="814043"/>
            <a:chOff x="46587" y="5707287"/>
            <a:chExt cx="1430938" cy="1085390"/>
          </a:xfrm>
        </p:grpSpPr>
        <p:sp>
          <p:nvSpPr>
            <p:cNvPr id="8" name="椭圆 7"/>
            <p:cNvSpPr/>
            <p:nvPr/>
          </p:nvSpPr>
          <p:spPr>
            <a:xfrm>
              <a:off x="649487" y="6446845"/>
              <a:ext cx="345832" cy="34583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9" name="椭圆 8"/>
            <p:cNvSpPr/>
            <p:nvPr/>
          </p:nvSpPr>
          <p:spPr>
            <a:xfrm>
              <a:off x="966734" y="5707287"/>
              <a:ext cx="510791" cy="510791"/>
            </a:xfrm>
            <a:prstGeom prst="ellipse">
              <a:avLst/>
            </a:prstGeom>
            <a:solidFill>
              <a:schemeClr val="accent1">
                <a:lumMod val="75000"/>
                <a:alpha val="65000"/>
              </a:schemeClr>
            </a:solidFill>
            <a:ln>
              <a:noFill/>
            </a:ln>
            <a:effectLst>
              <a:outerShdw blurRad="76200" dist="38100" dir="2700000" algn="tl" rotWithShape="0">
                <a:srgbClr val="2B579A">
                  <a:alpha val="55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0" name="椭圆 9"/>
            <p:cNvSpPr/>
            <p:nvPr/>
          </p:nvSpPr>
          <p:spPr>
            <a:xfrm>
              <a:off x="46587" y="6234989"/>
              <a:ext cx="221063" cy="221063"/>
            </a:xfrm>
            <a:prstGeom prst="ellipse">
              <a:avLst/>
            </a:prstGeom>
            <a:solidFill>
              <a:schemeClr val="accent1">
                <a:lumMod val="40000"/>
                <a:lumOff val="60000"/>
                <a:alpha val="75000"/>
              </a:schemeClr>
            </a:solidFill>
            <a:ln>
              <a:noFill/>
            </a:ln>
            <a:effectLst>
              <a:outerShdw blurRad="76200" dist="38100" dir="2700000" algn="tl" rotWithShape="0">
                <a:srgbClr val="2B579A">
                  <a:alpha val="61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</p:grpSp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lnSpc>
                <a:spcPct val="120000"/>
              </a:lnSpc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A6D4A088-84C6-4E25-8974-50052BF70A30}" type="datetimeFigureOut">
              <a:rPr lang="zh-CN" altLang="en-US" smtClean="0"/>
              <a:pPr/>
              <a:t>2021/9/27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lnSpc>
                <a:spcPct val="120000"/>
              </a:lnSpc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lnSpc>
                <a:spcPct val="120000"/>
              </a:lnSpc>
              <a:defRPr sz="9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15F6551D-C697-47F0-8D0F-B52E4434774B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1" name="KSO_TEMPLATE" hidden="1"/>
          <p:cNvSpPr/>
          <p:nvPr>
            <p:custDataLst>
              <p:tags r:id="rId1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</p:sldLayoutIdLst>
  <p:txStyles>
    <p:titleStyle>
      <a:lvl1pPr algn="l" defTabSz="685800" rtl="0" eaLnBrk="1" latinLnBrk="0" hangingPunct="1">
        <a:lnSpc>
          <a:spcPct val="120000"/>
        </a:lnSpc>
        <a:spcBef>
          <a:spcPct val="0"/>
        </a:spcBef>
        <a:buNone/>
        <a:defRPr sz="33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20000"/>
        </a:lnSpc>
        <a:spcBef>
          <a:spcPts val="75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2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2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2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2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4800600"/>
            <a:ext cx="9144000" cy="3429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750737"/>
            <a:ext cx="9143989" cy="4986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14953"/>
            <a:ext cx="7543800" cy="108806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384300"/>
            <a:ext cx="7543800" cy="301752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" y="4844839"/>
            <a:ext cx="1854203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0">
                <a:solidFill>
                  <a:srgbClr val="FFFFFF"/>
                </a:solidFill>
              </a:defRPr>
            </a:lvl1pPr>
          </a:lstStyle>
          <a:p>
            <a:fld id="{98624D31-43A5-475A-80CF-332C9F6DCF35}" type="datetimeFigureOut">
              <a:rPr lang="en-US" smtClean="0"/>
              <a:pPr/>
              <a:t>9/27/2021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4844839"/>
            <a:ext cx="3617103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4844839"/>
            <a:ext cx="98401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85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303384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</p:sldLayoutIdLst>
  <p:txStyles>
    <p:titleStyle>
      <a:lvl1pPr algn="l" defTabSz="682625" rtl="0" eaLnBrk="1" latinLnBrk="0" hangingPunct="1">
        <a:lnSpc>
          <a:spcPct val="85000"/>
        </a:lnSpc>
        <a:spcBef>
          <a:spcPct val="0"/>
        </a:spcBef>
        <a:buNone/>
        <a:defRPr sz="3585" kern="1200" spc="-93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68580" indent="-68580" algn="l" defTabSz="682625" rtl="0" eaLnBrk="1" latinLnBrk="0" hangingPunct="1">
        <a:lnSpc>
          <a:spcPct val="90000"/>
        </a:lnSpc>
        <a:spcBef>
          <a:spcPts val="895"/>
        </a:spcBef>
        <a:spcAft>
          <a:spcPts val="375"/>
        </a:spcAft>
        <a:buClr>
          <a:schemeClr val="accent1"/>
        </a:buClr>
        <a:buSzPct val="100000"/>
        <a:buFont typeface="Calibri" panose="020F0502020204030204" charset="0"/>
        <a:buChar char=" "/>
        <a:defRPr sz="1495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287020" indent="-136525" algn="l" defTabSz="682625" rtl="0" eaLnBrk="1" latinLnBrk="0" hangingPunct="1">
        <a:lnSpc>
          <a:spcPct val="90000"/>
        </a:lnSpc>
        <a:spcBef>
          <a:spcPct val="30000"/>
        </a:spcBef>
        <a:spcAft>
          <a:spcPts val="745"/>
        </a:spcAft>
        <a:buClr>
          <a:schemeClr val="accent1"/>
        </a:buClr>
        <a:buFont typeface="Calibri" panose="020F0502020204030204" charset="0"/>
        <a:buChar char="◦"/>
        <a:defRPr sz="1345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423545" indent="-136525" algn="l" defTabSz="682625" rtl="0" eaLnBrk="1" latinLnBrk="0" hangingPunct="1">
        <a:lnSpc>
          <a:spcPct val="90000"/>
        </a:lnSpc>
        <a:spcBef>
          <a:spcPct val="30000"/>
        </a:spcBef>
        <a:spcAft>
          <a:spcPts val="745"/>
        </a:spcAft>
        <a:buClr>
          <a:schemeClr val="accent1"/>
        </a:buClr>
        <a:buFont typeface="Calibri" panose="020F0502020204030204" charset="0"/>
        <a:buChar char="◦"/>
        <a:defRPr sz="1045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560070" indent="-136525" algn="l" defTabSz="682625" rtl="0" eaLnBrk="1" latinLnBrk="0" hangingPunct="1">
        <a:lnSpc>
          <a:spcPct val="90000"/>
        </a:lnSpc>
        <a:spcBef>
          <a:spcPct val="30000"/>
        </a:spcBef>
        <a:spcAft>
          <a:spcPts val="745"/>
        </a:spcAft>
        <a:buClr>
          <a:schemeClr val="accent1"/>
        </a:buClr>
        <a:buFont typeface="Calibri" panose="020F0502020204030204" charset="0"/>
        <a:buChar char="◦"/>
        <a:defRPr sz="1045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696595" indent="-136525" algn="l" defTabSz="682625" rtl="0" eaLnBrk="1" latinLnBrk="0" hangingPunct="1">
        <a:lnSpc>
          <a:spcPct val="90000"/>
        </a:lnSpc>
        <a:spcBef>
          <a:spcPct val="30000"/>
        </a:spcBef>
        <a:spcAft>
          <a:spcPts val="745"/>
        </a:spcAft>
        <a:buClr>
          <a:schemeClr val="accent1"/>
        </a:buClr>
        <a:buFont typeface="Calibri" panose="020F0502020204030204" charset="0"/>
        <a:buChar char="◦"/>
        <a:defRPr sz="1045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821690" indent="-170815" algn="l" defTabSz="682625" rtl="0" eaLnBrk="1" latinLnBrk="0" hangingPunct="1">
        <a:lnSpc>
          <a:spcPct val="90000"/>
        </a:lnSpc>
        <a:spcBef>
          <a:spcPct val="30000"/>
        </a:spcBef>
        <a:spcAft>
          <a:spcPts val="745"/>
        </a:spcAft>
        <a:buClr>
          <a:schemeClr val="accent1"/>
        </a:buClr>
        <a:buFont typeface="Calibri" panose="020F0502020204030204" charset="0"/>
        <a:buChar char="◦"/>
        <a:defRPr sz="1045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970915" indent="-170815" algn="l" defTabSz="682625" rtl="0" eaLnBrk="1" latinLnBrk="0" hangingPunct="1">
        <a:lnSpc>
          <a:spcPct val="90000"/>
        </a:lnSpc>
        <a:spcBef>
          <a:spcPct val="30000"/>
        </a:spcBef>
        <a:spcAft>
          <a:spcPts val="745"/>
        </a:spcAft>
        <a:buClr>
          <a:schemeClr val="accent1"/>
        </a:buClr>
        <a:buFont typeface="Calibri" panose="020F0502020204030204" charset="0"/>
        <a:buChar char="◦"/>
        <a:defRPr sz="1045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120140" indent="-170815" algn="l" defTabSz="682625" rtl="0" eaLnBrk="1" latinLnBrk="0" hangingPunct="1">
        <a:lnSpc>
          <a:spcPct val="90000"/>
        </a:lnSpc>
        <a:spcBef>
          <a:spcPct val="30000"/>
        </a:spcBef>
        <a:spcAft>
          <a:spcPts val="745"/>
        </a:spcAft>
        <a:buClr>
          <a:schemeClr val="accent1"/>
        </a:buClr>
        <a:buFont typeface="Calibri" panose="020F0502020204030204" charset="0"/>
        <a:buChar char="◦"/>
        <a:defRPr sz="1045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269365" indent="-170815" algn="l" defTabSz="682625" rtl="0" eaLnBrk="1" latinLnBrk="0" hangingPunct="1">
        <a:lnSpc>
          <a:spcPct val="90000"/>
        </a:lnSpc>
        <a:spcBef>
          <a:spcPct val="30000"/>
        </a:spcBef>
        <a:spcAft>
          <a:spcPts val="745"/>
        </a:spcAft>
        <a:buClr>
          <a:schemeClr val="accent1"/>
        </a:buClr>
        <a:buFont typeface="Calibri" panose="020F0502020204030204" charset="0"/>
        <a:buChar char="◦"/>
        <a:defRPr sz="1045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2625" rtl="0" eaLnBrk="1" latinLnBrk="0" hangingPunct="1">
        <a:defRPr sz="1345" kern="1200">
          <a:solidFill>
            <a:schemeClr val="tx1"/>
          </a:solidFill>
          <a:latin typeface="+mn-lt"/>
          <a:ea typeface="+mn-ea"/>
          <a:cs typeface="+mn-cs"/>
        </a:defRPr>
      </a:lvl1pPr>
      <a:lvl2pPr marL="341630" algn="l" defTabSz="682625" rtl="0" eaLnBrk="1" latinLnBrk="0" hangingPunct="1">
        <a:defRPr sz="1345" kern="1200">
          <a:solidFill>
            <a:schemeClr val="tx1"/>
          </a:solidFill>
          <a:latin typeface="+mn-lt"/>
          <a:ea typeface="+mn-ea"/>
          <a:cs typeface="+mn-cs"/>
        </a:defRPr>
      </a:lvl2pPr>
      <a:lvl3pPr marL="682625" algn="l" defTabSz="682625" rtl="0" eaLnBrk="1" latinLnBrk="0" hangingPunct="1">
        <a:defRPr sz="1345" kern="1200">
          <a:solidFill>
            <a:schemeClr val="tx1"/>
          </a:solidFill>
          <a:latin typeface="+mn-lt"/>
          <a:ea typeface="+mn-ea"/>
          <a:cs typeface="+mn-cs"/>
        </a:defRPr>
      </a:lvl3pPr>
      <a:lvl4pPr marL="1024255" algn="l" defTabSz="682625" rtl="0" eaLnBrk="1" latinLnBrk="0" hangingPunct="1">
        <a:defRPr sz="1345" kern="1200">
          <a:solidFill>
            <a:schemeClr val="tx1"/>
          </a:solidFill>
          <a:latin typeface="+mn-lt"/>
          <a:ea typeface="+mn-ea"/>
          <a:cs typeface="+mn-cs"/>
        </a:defRPr>
      </a:lvl4pPr>
      <a:lvl5pPr marL="1365250" algn="l" defTabSz="682625" rtl="0" eaLnBrk="1" latinLnBrk="0" hangingPunct="1">
        <a:defRPr sz="1345" kern="1200">
          <a:solidFill>
            <a:schemeClr val="tx1"/>
          </a:solidFill>
          <a:latin typeface="+mn-lt"/>
          <a:ea typeface="+mn-ea"/>
          <a:cs typeface="+mn-cs"/>
        </a:defRPr>
      </a:lvl5pPr>
      <a:lvl6pPr marL="1706880" algn="l" defTabSz="682625" rtl="0" eaLnBrk="1" latinLnBrk="0" hangingPunct="1">
        <a:defRPr sz="1345" kern="1200">
          <a:solidFill>
            <a:schemeClr val="tx1"/>
          </a:solidFill>
          <a:latin typeface="+mn-lt"/>
          <a:ea typeface="+mn-ea"/>
          <a:cs typeface="+mn-cs"/>
        </a:defRPr>
      </a:lvl6pPr>
      <a:lvl7pPr marL="2048510" algn="l" defTabSz="682625" rtl="0" eaLnBrk="1" latinLnBrk="0" hangingPunct="1">
        <a:defRPr sz="1345" kern="1200">
          <a:solidFill>
            <a:schemeClr val="tx1"/>
          </a:solidFill>
          <a:latin typeface="+mn-lt"/>
          <a:ea typeface="+mn-ea"/>
          <a:cs typeface="+mn-cs"/>
        </a:defRPr>
      </a:lvl7pPr>
      <a:lvl8pPr marL="2389505" algn="l" defTabSz="682625" rtl="0" eaLnBrk="1" latinLnBrk="0" hangingPunct="1">
        <a:defRPr sz="1345" kern="1200">
          <a:solidFill>
            <a:schemeClr val="tx1"/>
          </a:solidFill>
          <a:latin typeface="+mn-lt"/>
          <a:ea typeface="+mn-ea"/>
          <a:cs typeface="+mn-cs"/>
        </a:defRPr>
      </a:lvl8pPr>
      <a:lvl9pPr marL="2731135" algn="l" defTabSz="682625" rtl="0" eaLnBrk="1" latinLnBrk="0" hangingPunct="1">
        <a:defRPr sz="134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6183307" y="4680285"/>
            <a:ext cx="581352" cy="337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CN" sz="100" dirty="0">
                <a:solidFill>
                  <a:schemeClr val="bg1">
                    <a:lumMod val="95000"/>
                  </a:schemeClr>
                </a:solidFill>
              </a:rPr>
              <a:t>PPT</a:t>
            </a:r>
            <a:r>
              <a:rPr lang="zh-CN" altLang="en-US" sz="100" dirty="0">
                <a:solidFill>
                  <a:schemeClr val="bg1">
                    <a:lumMod val="95000"/>
                  </a:schemeClr>
                </a:solidFill>
              </a:rPr>
              <a:t>模板下载：</a:t>
            </a:r>
            <a:r>
              <a:rPr lang="en-US" altLang="zh-CN" sz="100" dirty="0">
                <a:solidFill>
                  <a:schemeClr val="bg1">
                    <a:lumMod val="95000"/>
                  </a:schemeClr>
                </a:solidFill>
              </a:rPr>
              <a:t>www.1ppt.com/moban/     </a:t>
            </a:r>
            <a:r>
              <a:rPr lang="zh-CN" altLang="en-US" sz="100" dirty="0">
                <a:solidFill>
                  <a:schemeClr val="bg1">
                    <a:lumMod val="95000"/>
                  </a:schemeClr>
                </a:solidFill>
              </a:rPr>
              <a:t>行业</a:t>
            </a:r>
            <a:r>
              <a:rPr lang="en-US" altLang="zh-CN" sz="100" dirty="0">
                <a:solidFill>
                  <a:schemeClr val="bg1">
                    <a:lumMod val="95000"/>
                  </a:schemeClr>
                </a:solidFill>
              </a:rPr>
              <a:t>PPT</a:t>
            </a:r>
            <a:r>
              <a:rPr lang="zh-CN" altLang="en-US" sz="100" dirty="0">
                <a:solidFill>
                  <a:schemeClr val="bg1">
                    <a:lumMod val="95000"/>
                  </a:schemeClr>
                </a:solidFill>
              </a:rPr>
              <a:t>模板：</a:t>
            </a:r>
            <a:r>
              <a:rPr lang="en-US" altLang="zh-CN" sz="100" dirty="0">
                <a:solidFill>
                  <a:schemeClr val="bg1">
                    <a:lumMod val="95000"/>
                  </a:schemeClr>
                </a:solidFill>
              </a:rPr>
              <a:t>www.1ppt.com/hangye/ </a:t>
            </a:r>
          </a:p>
          <a:p>
            <a:pPr lvl="0"/>
            <a:r>
              <a:rPr lang="zh-CN" altLang="en-US" sz="100" dirty="0">
                <a:solidFill>
                  <a:schemeClr val="bg1">
                    <a:lumMod val="95000"/>
                  </a:schemeClr>
                </a:solidFill>
              </a:rPr>
              <a:t>节日</a:t>
            </a:r>
            <a:r>
              <a:rPr lang="en-US" altLang="zh-CN" sz="100" dirty="0">
                <a:solidFill>
                  <a:schemeClr val="bg1">
                    <a:lumMod val="95000"/>
                  </a:schemeClr>
                </a:solidFill>
              </a:rPr>
              <a:t>PPT</a:t>
            </a:r>
            <a:r>
              <a:rPr lang="zh-CN" altLang="en-US" sz="100" dirty="0">
                <a:solidFill>
                  <a:schemeClr val="bg1">
                    <a:lumMod val="95000"/>
                  </a:schemeClr>
                </a:solidFill>
              </a:rPr>
              <a:t>模板：</a:t>
            </a:r>
            <a:r>
              <a:rPr lang="en-US" altLang="zh-CN" sz="100" dirty="0">
                <a:solidFill>
                  <a:schemeClr val="bg1">
                    <a:lumMod val="95000"/>
                  </a:schemeClr>
                </a:solidFill>
              </a:rPr>
              <a:t>www.1ppt.com/jieri/           PPT</a:t>
            </a:r>
            <a:r>
              <a:rPr lang="zh-CN" altLang="en-US" sz="100" dirty="0">
                <a:solidFill>
                  <a:schemeClr val="bg1">
                    <a:lumMod val="95000"/>
                  </a:schemeClr>
                </a:solidFill>
              </a:rPr>
              <a:t>素材下载：</a:t>
            </a:r>
            <a:r>
              <a:rPr lang="en-US" altLang="zh-CN" sz="100" dirty="0">
                <a:solidFill>
                  <a:schemeClr val="bg1">
                    <a:lumMod val="95000"/>
                  </a:schemeClr>
                </a:solidFill>
              </a:rPr>
              <a:t>www.1ppt.com/sucai/</a:t>
            </a:r>
          </a:p>
          <a:p>
            <a:pPr lvl="0"/>
            <a:r>
              <a:rPr lang="en-US" altLang="zh-CN" sz="100" dirty="0">
                <a:solidFill>
                  <a:schemeClr val="bg1">
                    <a:lumMod val="95000"/>
                  </a:schemeClr>
                </a:solidFill>
              </a:rPr>
              <a:t>PPT</a:t>
            </a:r>
            <a:r>
              <a:rPr lang="zh-CN" altLang="en-US" sz="100" dirty="0">
                <a:solidFill>
                  <a:schemeClr val="bg1">
                    <a:lumMod val="95000"/>
                  </a:schemeClr>
                </a:solidFill>
              </a:rPr>
              <a:t>背景图片：</a:t>
            </a:r>
            <a:r>
              <a:rPr lang="en-US" altLang="zh-CN" sz="100" dirty="0">
                <a:solidFill>
                  <a:schemeClr val="bg1">
                    <a:lumMod val="95000"/>
                  </a:schemeClr>
                </a:solidFill>
              </a:rPr>
              <a:t>www.1ppt.com/beijing/      PPT</a:t>
            </a:r>
            <a:r>
              <a:rPr lang="zh-CN" altLang="en-US" sz="100" dirty="0">
                <a:solidFill>
                  <a:schemeClr val="bg1">
                    <a:lumMod val="95000"/>
                  </a:schemeClr>
                </a:solidFill>
              </a:rPr>
              <a:t>图表下载：</a:t>
            </a:r>
            <a:r>
              <a:rPr lang="en-US" altLang="zh-CN" sz="100" dirty="0">
                <a:solidFill>
                  <a:schemeClr val="bg1">
                    <a:lumMod val="95000"/>
                  </a:schemeClr>
                </a:solidFill>
              </a:rPr>
              <a:t>www.1ppt.com/tubiao/      </a:t>
            </a:r>
          </a:p>
          <a:p>
            <a:pPr lvl="0"/>
            <a:r>
              <a:rPr lang="zh-CN" altLang="en-US" sz="100" dirty="0">
                <a:solidFill>
                  <a:schemeClr val="bg1">
                    <a:lumMod val="95000"/>
                  </a:schemeClr>
                </a:solidFill>
              </a:rPr>
              <a:t>优秀</a:t>
            </a:r>
            <a:r>
              <a:rPr lang="en-US" altLang="zh-CN" sz="100" dirty="0">
                <a:solidFill>
                  <a:schemeClr val="bg1">
                    <a:lumMod val="95000"/>
                  </a:schemeClr>
                </a:solidFill>
              </a:rPr>
              <a:t>PPT</a:t>
            </a:r>
            <a:r>
              <a:rPr lang="zh-CN" altLang="en-US" sz="100" dirty="0">
                <a:solidFill>
                  <a:schemeClr val="bg1">
                    <a:lumMod val="95000"/>
                  </a:schemeClr>
                </a:solidFill>
              </a:rPr>
              <a:t>下载：</a:t>
            </a:r>
            <a:r>
              <a:rPr lang="en-US" altLang="zh-CN" sz="100" dirty="0">
                <a:solidFill>
                  <a:schemeClr val="bg1">
                    <a:lumMod val="95000"/>
                  </a:schemeClr>
                </a:solidFill>
              </a:rPr>
              <a:t>www.1ppt.com/xiazai/        PPT</a:t>
            </a:r>
            <a:r>
              <a:rPr lang="zh-CN" altLang="en-US" sz="100" dirty="0">
                <a:solidFill>
                  <a:schemeClr val="bg1">
                    <a:lumMod val="95000"/>
                  </a:schemeClr>
                </a:solidFill>
              </a:rPr>
              <a:t>教程： </a:t>
            </a:r>
            <a:r>
              <a:rPr lang="en-US" altLang="zh-CN" sz="100" dirty="0">
                <a:solidFill>
                  <a:schemeClr val="bg1">
                    <a:lumMod val="95000"/>
                  </a:schemeClr>
                </a:solidFill>
              </a:rPr>
              <a:t>www.1ppt.com/powerpoint/      </a:t>
            </a:r>
          </a:p>
          <a:p>
            <a:pPr lvl="0"/>
            <a:r>
              <a:rPr lang="en-US" altLang="zh-CN" sz="100" dirty="0">
                <a:solidFill>
                  <a:schemeClr val="bg1">
                    <a:lumMod val="95000"/>
                  </a:schemeClr>
                </a:solidFill>
              </a:rPr>
              <a:t>Word</a:t>
            </a:r>
            <a:r>
              <a:rPr lang="zh-CN" altLang="en-US" sz="100" dirty="0">
                <a:solidFill>
                  <a:schemeClr val="bg1">
                    <a:lumMod val="95000"/>
                  </a:schemeClr>
                </a:solidFill>
              </a:rPr>
              <a:t>教程： </a:t>
            </a:r>
            <a:r>
              <a:rPr lang="en-US" altLang="zh-CN" sz="100" dirty="0">
                <a:solidFill>
                  <a:schemeClr val="bg1">
                    <a:lumMod val="95000"/>
                  </a:schemeClr>
                </a:solidFill>
              </a:rPr>
              <a:t>www.1ppt.com/word/              Excel</a:t>
            </a:r>
            <a:r>
              <a:rPr lang="zh-CN" altLang="en-US" sz="100" dirty="0">
                <a:solidFill>
                  <a:schemeClr val="bg1">
                    <a:lumMod val="95000"/>
                  </a:schemeClr>
                </a:solidFill>
              </a:rPr>
              <a:t>教程：</a:t>
            </a:r>
            <a:r>
              <a:rPr lang="en-US" altLang="zh-CN" sz="100" dirty="0">
                <a:solidFill>
                  <a:schemeClr val="bg1">
                    <a:lumMod val="95000"/>
                  </a:schemeClr>
                </a:solidFill>
              </a:rPr>
              <a:t>www.1ppt.com/excel/  </a:t>
            </a:r>
          </a:p>
          <a:p>
            <a:pPr lvl="0"/>
            <a:r>
              <a:rPr lang="zh-CN" altLang="en-US" sz="100" dirty="0">
                <a:solidFill>
                  <a:schemeClr val="bg1">
                    <a:lumMod val="95000"/>
                  </a:schemeClr>
                </a:solidFill>
              </a:rPr>
              <a:t>资料下载：</a:t>
            </a:r>
            <a:r>
              <a:rPr lang="en-US" altLang="zh-CN" sz="100" dirty="0">
                <a:solidFill>
                  <a:schemeClr val="bg1">
                    <a:lumMod val="95000"/>
                  </a:schemeClr>
                </a:solidFill>
              </a:rPr>
              <a:t>www.1ppt.com/ziliao/                PPT</a:t>
            </a:r>
            <a:r>
              <a:rPr lang="zh-CN" altLang="en-US" sz="100" dirty="0">
                <a:solidFill>
                  <a:schemeClr val="bg1">
                    <a:lumMod val="95000"/>
                  </a:schemeClr>
                </a:solidFill>
              </a:rPr>
              <a:t>课件下载：</a:t>
            </a:r>
            <a:r>
              <a:rPr lang="en-US" altLang="zh-CN" sz="100" dirty="0">
                <a:solidFill>
                  <a:schemeClr val="bg1">
                    <a:lumMod val="95000"/>
                  </a:schemeClr>
                </a:solidFill>
              </a:rPr>
              <a:t>www.1ppt.com/kejian/ </a:t>
            </a:r>
          </a:p>
          <a:p>
            <a:pPr lvl="0"/>
            <a:r>
              <a:rPr lang="zh-CN" altLang="en-US" sz="100" dirty="0">
                <a:solidFill>
                  <a:schemeClr val="bg1">
                    <a:lumMod val="95000"/>
                  </a:schemeClr>
                </a:solidFill>
              </a:rPr>
              <a:t>范文下载：</a:t>
            </a:r>
            <a:r>
              <a:rPr lang="en-US" altLang="zh-CN" sz="100" dirty="0">
                <a:solidFill>
                  <a:schemeClr val="bg1">
                    <a:lumMod val="95000"/>
                  </a:schemeClr>
                </a:solidFill>
              </a:rPr>
              <a:t>www.1ppt.com/fanwen/             </a:t>
            </a:r>
            <a:r>
              <a:rPr lang="zh-CN" altLang="en-US" sz="100" dirty="0">
                <a:solidFill>
                  <a:schemeClr val="bg1">
                    <a:lumMod val="95000"/>
                  </a:schemeClr>
                </a:solidFill>
              </a:rPr>
              <a:t>试卷下载：</a:t>
            </a:r>
            <a:r>
              <a:rPr lang="en-US" altLang="zh-CN" sz="100" dirty="0">
                <a:solidFill>
                  <a:schemeClr val="bg1">
                    <a:lumMod val="95000"/>
                  </a:schemeClr>
                </a:solidFill>
              </a:rPr>
              <a:t>www.1ppt.com/shiti/  </a:t>
            </a:r>
          </a:p>
          <a:p>
            <a:pPr lvl="0"/>
            <a:r>
              <a:rPr lang="zh-CN" altLang="en-US" sz="100" dirty="0">
                <a:solidFill>
                  <a:schemeClr val="bg1">
                    <a:lumMod val="95000"/>
                  </a:schemeClr>
                </a:solidFill>
              </a:rPr>
              <a:t>教案下载：</a:t>
            </a:r>
            <a:r>
              <a:rPr lang="en-US" altLang="zh-CN" sz="100" dirty="0">
                <a:solidFill>
                  <a:schemeClr val="bg1">
                    <a:lumMod val="95000"/>
                  </a:schemeClr>
                </a:solidFill>
              </a:rPr>
              <a:t>www.1ppt.com/jiaoan/  </a:t>
            </a:r>
            <a:r>
              <a:rPr lang="en-US" altLang="zh-CN" sz="100" dirty="0" smtClean="0">
                <a:solidFill>
                  <a:schemeClr val="bg1">
                    <a:lumMod val="95000"/>
                  </a:schemeClr>
                </a:solidFill>
              </a:rPr>
              <a:t>      PPT</a:t>
            </a:r>
            <a:r>
              <a:rPr lang="zh-CN" altLang="en-US" sz="100" dirty="0" smtClean="0">
                <a:solidFill>
                  <a:schemeClr val="bg1">
                    <a:lumMod val="95000"/>
                  </a:schemeClr>
                </a:solidFill>
              </a:rPr>
              <a:t>论坛：</a:t>
            </a:r>
            <a:r>
              <a:rPr lang="en-US" altLang="zh-CN" sz="100" dirty="0" smtClean="0">
                <a:solidFill>
                  <a:schemeClr val="bg1">
                    <a:lumMod val="95000"/>
                  </a:schemeClr>
                </a:solidFill>
              </a:rPr>
              <a:t>www.1ppt.cn</a:t>
            </a:r>
            <a:endParaRPr lang="en-US" altLang="zh-CN" sz="100" dirty="0">
              <a:solidFill>
                <a:schemeClr val="bg1">
                  <a:lumMod val="95000"/>
                </a:schemeClr>
              </a:solidFill>
            </a:endParaRPr>
          </a:p>
          <a:p>
            <a:pPr lvl="0"/>
            <a:r>
              <a:rPr lang="en-US" altLang="zh-CN" sz="100" dirty="0">
                <a:solidFill>
                  <a:schemeClr val="bg1">
                    <a:lumMod val="95000"/>
                  </a:schemeClr>
                </a:solidFill>
              </a:rPr>
              <a:t> </a:t>
            </a:r>
            <a:endParaRPr lang="zh-CN" altLang="en-US" sz="100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13.xml"/><Relationship Id="rId13" Type="http://schemas.openxmlformats.org/officeDocument/2006/relationships/tags" Target="../tags/tag18.xml"/><Relationship Id="rId18" Type="http://schemas.openxmlformats.org/officeDocument/2006/relationships/tags" Target="../tags/tag23.xml"/><Relationship Id="rId26" Type="http://schemas.openxmlformats.org/officeDocument/2006/relationships/tags" Target="../tags/tag31.xml"/><Relationship Id="rId3" Type="http://schemas.openxmlformats.org/officeDocument/2006/relationships/tags" Target="../tags/tag8.xml"/><Relationship Id="rId21" Type="http://schemas.openxmlformats.org/officeDocument/2006/relationships/tags" Target="../tags/tag26.xml"/><Relationship Id="rId7" Type="http://schemas.openxmlformats.org/officeDocument/2006/relationships/tags" Target="../tags/tag12.xml"/><Relationship Id="rId12" Type="http://schemas.openxmlformats.org/officeDocument/2006/relationships/tags" Target="../tags/tag17.xml"/><Relationship Id="rId17" Type="http://schemas.openxmlformats.org/officeDocument/2006/relationships/tags" Target="../tags/tag22.xml"/><Relationship Id="rId25" Type="http://schemas.openxmlformats.org/officeDocument/2006/relationships/tags" Target="../tags/tag30.xml"/><Relationship Id="rId2" Type="http://schemas.openxmlformats.org/officeDocument/2006/relationships/tags" Target="../tags/tag7.xml"/><Relationship Id="rId16" Type="http://schemas.openxmlformats.org/officeDocument/2006/relationships/tags" Target="../tags/tag21.xml"/><Relationship Id="rId20" Type="http://schemas.openxmlformats.org/officeDocument/2006/relationships/tags" Target="../tags/tag25.xml"/><Relationship Id="rId29" Type="http://schemas.openxmlformats.org/officeDocument/2006/relationships/tags" Target="../tags/tag34.xml"/><Relationship Id="rId1" Type="http://schemas.openxmlformats.org/officeDocument/2006/relationships/tags" Target="../tags/tag6.xml"/><Relationship Id="rId6" Type="http://schemas.openxmlformats.org/officeDocument/2006/relationships/tags" Target="../tags/tag11.xml"/><Relationship Id="rId11" Type="http://schemas.openxmlformats.org/officeDocument/2006/relationships/tags" Target="../tags/tag16.xml"/><Relationship Id="rId24" Type="http://schemas.openxmlformats.org/officeDocument/2006/relationships/tags" Target="../tags/tag29.xml"/><Relationship Id="rId5" Type="http://schemas.openxmlformats.org/officeDocument/2006/relationships/tags" Target="../tags/tag10.xml"/><Relationship Id="rId15" Type="http://schemas.openxmlformats.org/officeDocument/2006/relationships/tags" Target="../tags/tag20.xml"/><Relationship Id="rId23" Type="http://schemas.openxmlformats.org/officeDocument/2006/relationships/tags" Target="../tags/tag28.xml"/><Relationship Id="rId28" Type="http://schemas.openxmlformats.org/officeDocument/2006/relationships/tags" Target="../tags/tag33.xml"/><Relationship Id="rId10" Type="http://schemas.openxmlformats.org/officeDocument/2006/relationships/tags" Target="../tags/tag15.xml"/><Relationship Id="rId19" Type="http://schemas.openxmlformats.org/officeDocument/2006/relationships/tags" Target="../tags/tag24.xml"/><Relationship Id="rId31" Type="http://schemas.openxmlformats.org/officeDocument/2006/relationships/slideLayout" Target="../slideLayouts/slideLayout11.xml"/><Relationship Id="rId4" Type="http://schemas.openxmlformats.org/officeDocument/2006/relationships/tags" Target="../tags/tag9.xml"/><Relationship Id="rId9" Type="http://schemas.openxmlformats.org/officeDocument/2006/relationships/tags" Target="../tags/tag14.xml"/><Relationship Id="rId14" Type="http://schemas.openxmlformats.org/officeDocument/2006/relationships/tags" Target="../tags/tag19.xml"/><Relationship Id="rId22" Type="http://schemas.openxmlformats.org/officeDocument/2006/relationships/tags" Target="../tags/tag27.xml"/><Relationship Id="rId27" Type="http://schemas.openxmlformats.org/officeDocument/2006/relationships/tags" Target="../tags/tag32.xml"/><Relationship Id="rId30" Type="http://schemas.openxmlformats.org/officeDocument/2006/relationships/tags" Target="../tags/tag3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3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50.xml"/><Relationship Id="rId1" Type="http://schemas.openxmlformats.org/officeDocument/2006/relationships/tags" Target="../tags/tag3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slideLayout" Target="../slideLayouts/slideLayout11.xml"/><Relationship Id="rId1" Type="http://schemas.openxmlformats.org/officeDocument/2006/relationships/tags" Target="../tags/tag38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80.png"/><Relationship Id="rId18" Type="http://schemas.openxmlformats.org/officeDocument/2006/relationships/image" Target="../media/image85.pn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12" Type="http://schemas.openxmlformats.org/officeDocument/2006/relationships/image" Target="../media/image79.png"/><Relationship Id="rId17" Type="http://schemas.openxmlformats.org/officeDocument/2006/relationships/image" Target="../media/image84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83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73.png"/><Relationship Id="rId11" Type="http://schemas.openxmlformats.org/officeDocument/2006/relationships/image" Target="../media/image78.png"/><Relationship Id="rId5" Type="http://schemas.openxmlformats.org/officeDocument/2006/relationships/image" Target="../media/image72.png"/><Relationship Id="rId15" Type="http://schemas.openxmlformats.org/officeDocument/2006/relationships/image" Target="../media/image82.png"/><Relationship Id="rId10" Type="http://schemas.openxmlformats.org/officeDocument/2006/relationships/image" Target="../media/image77.png"/><Relationship Id="rId19" Type="http://schemas.openxmlformats.org/officeDocument/2006/relationships/image" Target="../media/image86.png"/><Relationship Id="rId4" Type="http://schemas.openxmlformats.org/officeDocument/2006/relationships/image" Target="../media/image71.png"/><Relationship Id="rId9" Type="http://schemas.openxmlformats.org/officeDocument/2006/relationships/image" Target="../media/image76.png"/><Relationship Id="rId14" Type="http://schemas.openxmlformats.org/officeDocument/2006/relationships/image" Target="../media/image81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80.png"/><Relationship Id="rId18" Type="http://schemas.openxmlformats.org/officeDocument/2006/relationships/image" Target="../media/image87.png"/><Relationship Id="rId3" Type="http://schemas.openxmlformats.org/officeDocument/2006/relationships/image" Target="../media/image70.png"/><Relationship Id="rId21" Type="http://schemas.openxmlformats.org/officeDocument/2006/relationships/image" Target="../media/image90.png"/><Relationship Id="rId7" Type="http://schemas.openxmlformats.org/officeDocument/2006/relationships/image" Target="../media/image74.png"/><Relationship Id="rId12" Type="http://schemas.openxmlformats.org/officeDocument/2006/relationships/image" Target="../media/image79.png"/><Relationship Id="rId17" Type="http://schemas.openxmlformats.org/officeDocument/2006/relationships/image" Target="../media/image84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83.png"/><Relationship Id="rId20" Type="http://schemas.openxmlformats.org/officeDocument/2006/relationships/image" Target="../media/image89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73.png"/><Relationship Id="rId11" Type="http://schemas.openxmlformats.org/officeDocument/2006/relationships/image" Target="../media/image78.png"/><Relationship Id="rId5" Type="http://schemas.openxmlformats.org/officeDocument/2006/relationships/image" Target="../media/image72.png"/><Relationship Id="rId15" Type="http://schemas.openxmlformats.org/officeDocument/2006/relationships/image" Target="../media/image82.png"/><Relationship Id="rId10" Type="http://schemas.openxmlformats.org/officeDocument/2006/relationships/image" Target="../media/image77.png"/><Relationship Id="rId19" Type="http://schemas.openxmlformats.org/officeDocument/2006/relationships/image" Target="../media/image88.png"/><Relationship Id="rId4" Type="http://schemas.openxmlformats.org/officeDocument/2006/relationships/image" Target="../media/image71.png"/><Relationship Id="rId9" Type="http://schemas.openxmlformats.org/officeDocument/2006/relationships/image" Target="../media/image76.png"/><Relationship Id="rId14" Type="http://schemas.openxmlformats.org/officeDocument/2006/relationships/image" Target="../media/image81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80.png"/><Relationship Id="rId18" Type="http://schemas.openxmlformats.org/officeDocument/2006/relationships/image" Target="../media/image91.pn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12" Type="http://schemas.openxmlformats.org/officeDocument/2006/relationships/image" Target="../media/image79.png"/><Relationship Id="rId17" Type="http://schemas.openxmlformats.org/officeDocument/2006/relationships/image" Target="../media/image84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83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73.png"/><Relationship Id="rId11" Type="http://schemas.openxmlformats.org/officeDocument/2006/relationships/image" Target="../media/image78.png"/><Relationship Id="rId5" Type="http://schemas.openxmlformats.org/officeDocument/2006/relationships/image" Target="../media/image72.png"/><Relationship Id="rId15" Type="http://schemas.openxmlformats.org/officeDocument/2006/relationships/image" Target="../media/image82.png"/><Relationship Id="rId10" Type="http://schemas.openxmlformats.org/officeDocument/2006/relationships/image" Target="../media/image77.png"/><Relationship Id="rId4" Type="http://schemas.openxmlformats.org/officeDocument/2006/relationships/image" Target="../media/image71.png"/><Relationship Id="rId9" Type="http://schemas.openxmlformats.org/officeDocument/2006/relationships/image" Target="../media/image76.png"/><Relationship Id="rId14" Type="http://schemas.openxmlformats.org/officeDocument/2006/relationships/image" Target="../media/image8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1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80.png"/><Relationship Id="rId18" Type="http://schemas.openxmlformats.org/officeDocument/2006/relationships/image" Target="../media/image92.pn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12" Type="http://schemas.openxmlformats.org/officeDocument/2006/relationships/image" Target="../media/image79.png"/><Relationship Id="rId17" Type="http://schemas.openxmlformats.org/officeDocument/2006/relationships/image" Target="../media/image84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83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73.png"/><Relationship Id="rId11" Type="http://schemas.openxmlformats.org/officeDocument/2006/relationships/image" Target="../media/image78.png"/><Relationship Id="rId5" Type="http://schemas.openxmlformats.org/officeDocument/2006/relationships/image" Target="../media/image72.png"/><Relationship Id="rId15" Type="http://schemas.openxmlformats.org/officeDocument/2006/relationships/image" Target="../media/image82.png"/><Relationship Id="rId10" Type="http://schemas.openxmlformats.org/officeDocument/2006/relationships/image" Target="../media/image77.png"/><Relationship Id="rId4" Type="http://schemas.openxmlformats.org/officeDocument/2006/relationships/image" Target="../media/image71.png"/><Relationship Id="rId9" Type="http://schemas.openxmlformats.org/officeDocument/2006/relationships/image" Target="../media/image76.png"/><Relationship Id="rId14" Type="http://schemas.openxmlformats.org/officeDocument/2006/relationships/image" Target="../media/image8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7" Type="http://schemas.openxmlformats.org/officeDocument/2006/relationships/image" Target="../media/image119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18.png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1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18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18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18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7" Type="http://schemas.openxmlformats.org/officeDocument/2006/relationships/image" Target="../media/image135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34.png"/><Relationship Id="rId5" Type="http://schemas.openxmlformats.org/officeDocument/2006/relationships/image" Target="../media/image133.png"/><Relationship Id="rId4" Type="http://schemas.openxmlformats.org/officeDocument/2006/relationships/image" Target="../media/image13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36.xml"/><Relationship Id="rId1" Type="http://schemas.openxmlformats.org/officeDocument/2006/relationships/tags" Target="../tags/tag4.xml"/><Relationship Id="rId4" Type="http://schemas.openxmlformats.org/officeDocument/2006/relationships/image" Target="../media/image9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7" Type="http://schemas.openxmlformats.org/officeDocument/2006/relationships/image" Target="../media/image1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139.emf"/><Relationship Id="rId5" Type="http://schemas.openxmlformats.org/officeDocument/2006/relationships/image" Target="../media/image138.png"/><Relationship Id="rId4" Type="http://schemas.openxmlformats.org/officeDocument/2006/relationships/image" Target="../media/image137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144.png"/><Relationship Id="rId5" Type="http://schemas.openxmlformats.org/officeDocument/2006/relationships/image" Target="../media/image143.png"/><Relationship Id="rId4" Type="http://schemas.openxmlformats.org/officeDocument/2006/relationships/image" Target="../media/image142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147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png"/><Relationship Id="rId3" Type="http://schemas.openxmlformats.org/officeDocument/2006/relationships/image" Target="../media/image148.png"/><Relationship Id="rId7" Type="http://schemas.openxmlformats.org/officeDocument/2006/relationships/image" Target="../media/image15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151.png"/><Relationship Id="rId5" Type="http://schemas.openxmlformats.org/officeDocument/2006/relationships/image" Target="../media/image150.png"/><Relationship Id="rId10" Type="http://schemas.openxmlformats.org/officeDocument/2006/relationships/image" Target="../media/image155.png"/><Relationship Id="rId4" Type="http://schemas.openxmlformats.org/officeDocument/2006/relationships/image" Target="../media/image149.png"/><Relationship Id="rId9" Type="http://schemas.openxmlformats.org/officeDocument/2006/relationships/image" Target="../media/image154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158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59.xml"/><Relationship Id="rId5" Type="http://schemas.openxmlformats.org/officeDocument/2006/relationships/image" Target="../media/image161.png"/><Relationship Id="rId4" Type="http://schemas.openxmlformats.org/officeDocument/2006/relationships/image" Target="../media/image160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9.xml"/><Relationship Id="rId5" Type="http://schemas.openxmlformats.org/officeDocument/2006/relationships/image" Target="../media/image164.jpeg"/><Relationship Id="rId4" Type="http://schemas.openxmlformats.org/officeDocument/2006/relationships/image" Target="../media/image163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166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0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64.xml"/><Relationship Id="rId5" Type="http://schemas.openxmlformats.org/officeDocument/2006/relationships/image" Target="../media/image170.png"/><Relationship Id="rId4" Type="http://schemas.openxmlformats.org/officeDocument/2006/relationships/image" Target="../media/image169.pn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7.png"/><Relationship Id="rId13" Type="http://schemas.openxmlformats.org/officeDocument/2006/relationships/image" Target="../media/image182.png"/><Relationship Id="rId3" Type="http://schemas.openxmlformats.org/officeDocument/2006/relationships/image" Target="../media/image172.png"/><Relationship Id="rId7" Type="http://schemas.openxmlformats.org/officeDocument/2006/relationships/image" Target="../media/image176.png"/><Relationship Id="rId12" Type="http://schemas.openxmlformats.org/officeDocument/2006/relationships/image" Target="../media/image181.png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175.png"/><Relationship Id="rId11" Type="http://schemas.openxmlformats.org/officeDocument/2006/relationships/image" Target="../media/image180.png"/><Relationship Id="rId5" Type="http://schemas.openxmlformats.org/officeDocument/2006/relationships/image" Target="../media/image174.png"/><Relationship Id="rId10" Type="http://schemas.openxmlformats.org/officeDocument/2006/relationships/image" Target="../media/image179.png"/><Relationship Id="rId4" Type="http://schemas.openxmlformats.org/officeDocument/2006/relationships/image" Target="../media/image173.png"/><Relationship Id="rId9" Type="http://schemas.openxmlformats.org/officeDocument/2006/relationships/image" Target="../media/image178.png"/><Relationship Id="rId14" Type="http://schemas.openxmlformats.org/officeDocument/2006/relationships/image" Target="../media/image183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7" Type="http://schemas.openxmlformats.org/officeDocument/2006/relationships/image" Target="../media/image189.png"/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188.png"/><Relationship Id="rId5" Type="http://schemas.openxmlformats.org/officeDocument/2006/relationships/image" Target="../media/image187.png"/><Relationship Id="rId4" Type="http://schemas.openxmlformats.org/officeDocument/2006/relationships/image" Target="../media/image186.pn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6.png"/><Relationship Id="rId13" Type="http://schemas.openxmlformats.org/officeDocument/2006/relationships/image" Target="../media/image201.png"/><Relationship Id="rId3" Type="http://schemas.openxmlformats.org/officeDocument/2006/relationships/image" Target="../media/image191.png"/><Relationship Id="rId7" Type="http://schemas.openxmlformats.org/officeDocument/2006/relationships/image" Target="../media/image195.png"/><Relationship Id="rId12" Type="http://schemas.openxmlformats.org/officeDocument/2006/relationships/image" Target="../media/image200.pn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194.png"/><Relationship Id="rId11" Type="http://schemas.openxmlformats.org/officeDocument/2006/relationships/image" Target="../media/image199.png"/><Relationship Id="rId5" Type="http://schemas.openxmlformats.org/officeDocument/2006/relationships/image" Target="../media/image193.png"/><Relationship Id="rId10" Type="http://schemas.openxmlformats.org/officeDocument/2006/relationships/image" Target="../media/image198.png"/><Relationship Id="rId4" Type="http://schemas.openxmlformats.org/officeDocument/2006/relationships/image" Target="../media/image192.png"/><Relationship Id="rId9" Type="http://schemas.openxmlformats.org/officeDocument/2006/relationships/image" Target="../media/image197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png"/><Relationship Id="rId2" Type="http://schemas.openxmlformats.org/officeDocument/2006/relationships/slideLayout" Target="../slideLayouts/slideLayout64.xml"/><Relationship Id="rId1" Type="http://schemas.openxmlformats.org/officeDocument/2006/relationships/tags" Target="../tags/tag39.xml"/><Relationship Id="rId5" Type="http://schemas.openxmlformats.org/officeDocument/2006/relationships/image" Target="../media/image204.png"/><Relationship Id="rId4" Type="http://schemas.openxmlformats.org/officeDocument/2006/relationships/image" Target="../media/image203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png"/><Relationship Id="rId2" Type="http://schemas.openxmlformats.org/officeDocument/2006/relationships/image" Target="../media/image205.png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207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/>
          <p:cNvSpPr txBox="1"/>
          <p:nvPr/>
        </p:nvSpPr>
        <p:spPr>
          <a:xfrm>
            <a:off x="1601670" y="2616755"/>
            <a:ext cx="5895655" cy="104521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>
                <a:solidFill>
                  <a:srgbClr val="1A7BAE"/>
                </a:solidFill>
              </a:rPr>
              <a:t>认识</a:t>
            </a:r>
            <a:r>
              <a:rPr lang="en-US" altLang="zh-CN" sz="2800" dirty="0">
                <a:solidFill>
                  <a:srgbClr val="1A7BAE"/>
                </a:solidFill>
              </a:rPr>
              <a:t>CNKI</a:t>
            </a:r>
            <a:r>
              <a:rPr lang="zh-CN" altLang="en-US" sz="2800" dirty="0">
                <a:solidFill>
                  <a:srgbClr val="1A7BAE"/>
                </a:solidFill>
              </a:rPr>
              <a:t>数字图书馆</a:t>
            </a:r>
          </a:p>
          <a:p>
            <a:pPr algn="ctr"/>
            <a:endParaRPr lang="zh-CN" altLang="en-US" sz="1600" dirty="0">
              <a:solidFill>
                <a:srgbClr val="1A7BAE"/>
              </a:solidFill>
            </a:endParaRPr>
          </a:p>
          <a:p>
            <a:pPr algn="ctr"/>
            <a:r>
              <a:rPr lang="zh-CN" altLang="en-US" dirty="0">
                <a:solidFill>
                  <a:srgbClr val="1A7BAE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萌新攻略---开启学习“知”门</a:t>
            </a:r>
          </a:p>
        </p:txBody>
      </p:sp>
      <p:sp>
        <p:nvSpPr>
          <p:cNvPr id="26" name="矩形 25"/>
          <p:cNvSpPr/>
          <p:nvPr/>
        </p:nvSpPr>
        <p:spPr>
          <a:xfrm>
            <a:off x="2098258" y="3918565"/>
            <a:ext cx="5085566" cy="414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同方知网（北京）技术有限公司湖北分公司</a:t>
            </a:r>
            <a:endParaRPr lang="en-US" altLang="zh-CN" sz="1400" dirty="0">
              <a:solidFill>
                <a:schemeClr val="tx1">
                  <a:lumMod val="50000"/>
                  <a:lumOff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1120775" y="258445"/>
            <a:ext cx="8023225" cy="533400"/>
          </a:xfrm>
        </p:spPr>
        <p:txBody>
          <a:bodyPr/>
          <a:lstStyle/>
          <a:p>
            <a:pPr algn="l"/>
            <a:r>
              <a:rPr lang="en-US" altLang="zh-CN" sz="3000" dirty="0" smtClean="0">
                <a:solidFill>
                  <a:schemeClr val="accent3">
                    <a:lumMod val="75000"/>
                  </a:schemeClr>
                </a:solidFill>
                <a:effectLst/>
              </a:rPr>
              <a:t>    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altLang="zh-CN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ea"/>
              </a:rPr>
              <a:t>CNKI</a:t>
            </a:r>
            <a:r>
              <a:rPr lang="zh-CN" altLang="en-US" sz="3000" dirty="0" smtClean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是什么？</a:t>
            </a:r>
          </a:p>
        </p:txBody>
      </p:sp>
      <p:sp>
        <p:nvSpPr>
          <p:cNvPr id="6" name="矩形 5"/>
          <p:cNvSpPr>
            <a:spLocks noChangeArrowheads="1"/>
          </p:cNvSpPr>
          <p:nvPr/>
        </p:nvSpPr>
        <p:spPr bwMode="auto">
          <a:xfrm>
            <a:off x="1625183" y="1125131"/>
            <a:ext cx="4752975" cy="64516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eaLnBrk="0" hangingPunct="0"/>
            <a:r>
              <a:rPr lang="zh-CN" altLang="en-US" b="1" dirty="0">
                <a:solidFill>
                  <a:schemeClr val="tx1"/>
                </a:solidFill>
                <a:latin typeface="+mn-ea"/>
                <a:cs typeface="+mj-cs"/>
              </a:rPr>
              <a:t>中国知识基础设施工程        </a:t>
            </a:r>
            <a:r>
              <a:rPr lang="en-US" altLang="zh-CN" b="1" dirty="0">
                <a:solidFill>
                  <a:schemeClr val="tx1"/>
                </a:solidFill>
                <a:latin typeface="+mn-ea"/>
                <a:cs typeface="+mj-cs"/>
              </a:rPr>
              <a:t>CNKI </a:t>
            </a:r>
          </a:p>
          <a:p>
            <a:pPr eaLnBrk="0" hangingPunct="0"/>
            <a:r>
              <a:rPr lang="en-US" altLang="zh-CN" b="1" dirty="0">
                <a:solidFill>
                  <a:schemeClr val="tx1"/>
                </a:solidFill>
              </a:rPr>
              <a:t>C</a:t>
            </a:r>
            <a:r>
              <a:rPr lang="en-US" altLang="zh-CN" dirty="0">
                <a:solidFill>
                  <a:schemeClr val="tx1"/>
                </a:solidFill>
              </a:rPr>
              <a:t>hina </a:t>
            </a:r>
            <a:r>
              <a:rPr lang="en-US" altLang="zh-CN" b="1" dirty="0">
                <a:solidFill>
                  <a:schemeClr val="tx1"/>
                </a:solidFill>
              </a:rPr>
              <a:t>N</a:t>
            </a:r>
            <a:r>
              <a:rPr lang="en-US" altLang="zh-CN" dirty="0">
                <a:solidFill>
                  <a:schemeClr val="tx1"/>
                </a:solidFill>
              </a:rPr>
              <a:t>ational </a:t>
            </a:r>
            <a:r>
              <a:rPr lang="en-US" altLang="zh-CN" b="1" dirty="0">
                <a:solidFill>
                  <a:schemeClr val="tx1"/>
                </a:solidFill>
              </a:rPr>
              <a:t>K</a:t>
            </a:r>
            <a:r>
              <a:rPr lang="en-US" altLang="zh-CN" dirty="0">
                <a:solidFill>
                  <a:schemeClr val="tx1"/>
                </a:solidFill>
              </a:rPr>
              <a:t>nowledge </a:t>
            </a:r>
            <a:r>
              <a:rPr lang="en-US" altLang="zh-CN" b="1" dirty="0">
                <a:solidFill>
                  <a:schemeClr val="tx1"/>
                </a:solidFill>
              </a:rPr>
              <a:t>I</a:t>
            </a:r>
            <a:r>
              <a:rPr lang="en-US" altLang="zh-CN" dirty="0">
                <a:solidFill>
                  <a:schemeClr val="tx1"/>
                </a:solidFill>
              </a:rPr>
              <a:t>nfrastructure</a:t>
            </a:r>
          </a:p>
        </p:txBody>
      </p:sp>
      <p:sp>
        <p:nvSpPr>
          <p:cNvPr id="7" name="矩形 6"/>
          <p:cNvSpPr>
            <a:spLocks noChangeArrowheads="1"/>
          </p:cNvSpPr>
          <p:nvPr/>
        </p:nvSpPr>
        <p:spPr bwMode="auto">
          <a:xfrm>
            <a:off x="1502151" y="2064617"/>
            <a:ext cx="4875644" cy="10147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en-US" altLang="zh-CN" sz="2000" dirty="0">
                <a:solidFill>
                  <a:schemeClr val="tx1"/>
                </a:solidFill>
                <a:latin typeface="+mn-ea"/>
                <a:cs typeface="+mj-cs"/>
              </a:rPr>
              <a:t>CNKI </a:t>
            </a:r>
            <a:r>
              <a:rPr lang="zh-CN" altLang="en-US" sz="2000" dirty="0">
                <a:solidFill>
                  <a:schemeClr val="tx1"/>
                </a:solidFill>
                <a:latin typeface="+mn-ea"/>
                <a:cs typeface="+mj-cs"/>
              </a:rPr>
              <a:t>工程于1995年正式立项，在政府及社会各界多方努力下，建成了世界</a:t>
            </a:r>
            <a:r>
              <a:rPr lang="zh-CN" altLang="en-US" sz="2000" dirty="0" smtClean="0">
                <a:solidFill>
                  <a:schemeClr val="tx1"/>
                </a:solidFill>
                <a:latin typeface="+mn-ea"/>
                <a:cs typeface="+mj-cs"/>
              </a:rPr>
              <a:t>上中文</a:t>
            </a:r>
            <a:r>
              <a:rPr lang="zh-CN" altLang="en-US" sz="2000" dirty="0">
                <a:solidFill>
                  <a:schemeClr val="tx1"/>
                </a:solidFill>
                <a:latin typeface="+mn-ea"/>
                <a:cs typeface="+mj-cs"/>
              </a:rPr>
              <a:t>信息量规模最大的</a:t>
            </a:r>
            <a:r>
              <a:rPr lang="zh-CN" altLang="en-US" sz="2000" dirty="0">
                <a:solidFill>
                  <a:schemeClr val="tx2"/>
                </a:solidFill>
                <a:latin typeface="+mn-ea"/>
                <a:cs typeface="+mj-cs"/>
              </a:rPr>
              <a:t>“</a:t>
            </a:r>
            <a:r>
              <a:rPr lang="zh-CN" altLang="en-US" sz="2000" b="1" dirty="0">
                <a:solidFill>
                  <a:schemeClr val="tx2"/>
                </a:solidFill>
                <a:latin typeface="+mn-ea"/>
                <a:cs typeface="+mj-cs"/>
              </a:rPr>
              <a:t>CNKI数字图书馆</a:t>
            </a:r>
            <a:r>
              <a:rPr lang="zh-CN" altLang="en-US" sz="2000" dirty="0">
                <a:solidFill>
                  <a:schemeClr val="tx2"/>
                </a:solidFill>
                <a:latin typeface="+mn-ea"/>
                <a:cs typeface="+mj-cs"/>
              </a:rPr>
              <a:t>”。</a:t>
            </a:r>
            <a:endParaRPr lang="zh-CN" altLang="en-US" sz="1600" b="1" dirty="0">
              <a:solidFill>
                <a:schemeClr val="tx1"/>
              </a:solidFill>
              <a:latin typeface="+mn-ea"/>
              <a:cs typeface="+mj-cs"/>
            </a:endParaRPr>
          </a:p>
        </p:txBody>
      </p:sp>
      <p:pic>
        <p:nvPicPr>
          <p:cNvPr id="8" name="内容占位符 3" descr="A000220150322F71PPIC.png"/>
          <p:cNvPicPr>
            <a:picLocks noGrp="1" noChangeAspect="1"/>
          </p:cNvPicPr>
          <p:nvPr>
            <p:ph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7181215" y="1901825"/>
            <a:ext cx="1962785" cy="3241675"/>
          </a:xfrm>
          <a:prstGeom prst="rect">
            <a:avLst/>
          </a:prstGeom>
        </p:spPr>
      </p:pic>
      <p:sp>
        <p:nvSpPr>
          <p:cNvPr id="41" name="文本框 40"/>
          <p:cNvSpPr txBox="1"/>
          <p:nvPr/>
        </p:nvSpPr>
        <p:spPr>
          <a:xfrm>
            <a:off x="1471613" y="3475673"/>
            <a:ext cx="4761548" cy="1337945"/>
          </a:xfrm>
          <a:prstGeom prst="rect">
            <a:avLst/>
          </a:prstGeom>
          <a:noFill/>
          <a:ln w="12700">
            <a:solidFill>
              <a:srgbClr val="708265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>
                <a:solidFill>
                  <a:schemeClr val="tx2">
                    <a:lumMod val="75000"/>
                  </a:schemeClr>
                </a:solidFill>
                <a:latin typeface="华文黑体" panose="02010600040101010101" pitchFamily="2" charset="-122"/>
                <a:ea typeface="华文黑体" panose="02010600040101010101" pitchFamily="2" charset="-122"/>
              </a:rPr>
              <a:t>最完整的中国知识信息门户网站，</a:t>
            </a:r>
          </a:p>
          <a:p>
            <a:pPr>
              <a:lnSpc>
                <a:spcPct val="150000"/>
              </a:lnSpc>
            </a:pPr>
            <a:r>
              <a:rPr lang="zh-CN" altLang="en-US">
                <a:solidFill>
                  <a:schemeClr val="tx2">
                    <a:lumMod val="75000"/>
                  </a:schemeClr>
                </a:solidFill>
                <a:latin typeface="华文黑体" panose="02010600040101010101" pitchFamily="2" charset="-122"/>
                <a:ea typeface="华文黑体" panose="02010600040101010101" pitchFamily="2" charset="-122"/>
              </a:rPr>
              <a:t>整合了我国</a:t>
            </a:r>
            <a:r>
              <a:rPr lang="en-US" altLang="zh-CN">
                <a:solidFill>
                  <a:schemeClr val="tx2">
                    <a:lumMod val="75000"/>
                  </a:schemeClr>
                </a:solidFill>
                <a:latin typeface="华文黑体" panose="02010600040101010101" pitchFamily="2" charset="-122"/>
                <a:ea typeface="华文黑体" panose="02010600040101010101" pitchFamily="2" charset="-122"/>
              </a:rPr>
              <a:t>90%</a:t>
            </a:r>
            <a:r>
              <a:rPr lang="zh-CN" altLang="en-US">
                <a:solidFill>
                  <a:schemeClr val="tx2">
                    <a:lumMod val="75000"/>
                  </a:schemeClr>
                </a:solidFill>
                <a:latin typeface="华文黑体" panose="02010600040101010101" pitchFamily="2" charset="-122"/>
                <a:ea typeface="华文黑体" panose="02010600040101010101" pitchFamily="2" charset="-122"/>
              </a:rPr>
              <a:t>以上的学术资源和海外重要学术文献资源。</a:t>
            </a:r>
            <a:endParaRPr lang="zh-CN" altLang="en-US" sz="2400">
              <a:solidFill>
                <a:schemeClr val="tx2">
                  <a:lumMod val="75000"/>
                </a:schemeClr>
              </a:solidFill>
              <a:latin typeface="华文黑体" panose="02010600040101010101" pitchFamily="2" charset="-122"/>
              <a:ea typeface="华文黑体" panose="02010600040101010101" pitchFamily="2" charset="-122"/>
            </a:endParaRPr>
          </a:p>
        </p:txBody>
      </p:sp>
    </p:spTree>
    <p:custDataLst>
      <p:tags r:id="rId1"/>
    </p:custData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直接连接符 7"/>
          <p:cNvCxnSpPr/>
          <p:nvPr/>
        </p:nvCxnSpPr>
        <p:spPr>
          <a:xfrm>
            <a:off x="521550" y="681540"/>
            <a:ext cx="3510390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弦形 20"/>
          <p:cNvSpPr/>
          <p:nvPr/>
        </p:nvSpPr>
        <p:spPr>
          <a:xfrm rot="4326166">
            <a:off x="3479244" y="659316"/>
            <a:ext cx="976515" cy="2179550"/>
          </a:xfrm>
          <a:custGeom>
            <a:avLst/>
            <a:gdLst/>
            <a:ahLst/>
            <a:cxnLst/>
            <a:rect l="l" t="t" r="r" b="b"/>
            <a:pathLst>
              <a:path w="976515" h="2179550">
                <a:moveTo>
                  <a:pt x="721" y="827023"/>
                </a:moveTo>
                <a:lnTo>
                  <a:pt x="431684" y="510647"/>
                </a:lnTo>
                <a:lnTo>
                  <a:pt x="976515" y="2179550"/>
                </a:lnTo>
                <a:cubicBezTo>
                  <a:pt x="546432" y="2038102"/>
                  <a:pt x="209395" y="1700327"/>
                  <a:pt x="68889" y="1269935"/>
                </a:cubicBezTo>
                <a:cubicBezTo>
                  <a:pt x="21613" y="1125121"/>
                  <a:pt x="-1513" y="975644"/>
                  <a:pt x="721" y="827023"/>
                </a:cubicBezTo>
                <a:close/>
                <a:moveTo>
                  <a:pt x="251160" y="21907"/>
                </a:moveTo>
                <a:cubicBezTo>
                  <a:pt x="254984" y="14076"/>
                  <a:pt x="259946" y="7019"/>
                  <a:pt x="264978" y="0"/>
                </a:cubicBezTo>
                <a:lnTo>
                  <a:pt x="265768" y="2419"/>
                </a:lnTo>
                <a:close/>
                <a:moveTo>
                  <a:pt x="5323" y="716406"/>
                </a:moveTo>
                <a:lnTo>
                  <a:pt x="203" y="802696"/>
                </a:lnTo>
                <a:cubicBezTo>
                  <a:pt x="-574" y="773801"/>
                  <a:pt x="833" y="744974"/>
                  <a:pt x="5323" y="716406"/>
                </a:cubicBezTo>
                <a:close/>
                <a:moveTo>
                  <a:pt x="164474" y="164768"/>
                </a:moveTo>
                <a:cubicBezTo>
                  <a:pt x="175948" y="140419"/>
                  <a:pt x="189215" y="116946"/>
                  <a:pt x="205085" y="94955"/>
                </a:cubicBezTo>
                <a:close/>
                <a:moveTo>
                  <a:pt x="27800" y="553402"/>
                </a:moveTo>
                <a:lnTo>
                  <a:pt x="12987" y="636081"/>
                </a:lnTo>
                <a:cubicBezTo>
                  <a:pt x="15579" y="608141"/>
                  <a:pt x="20198" y="580481"/>
                  <a:pt x="27800" y="553402"/>
                </a:cubicBezTo>
                <a:close/>
                <a:moveTo>
                  <a:pt x="95615" y="315745"/>
                </a:moveTo>
                <a:cubicBezTo>
                  <a:pt x="104369" y="289819"/>
                  <a:pt x="114984" y="264570"/>
                  <a:pt x="128372" y="240524"/>
                </a:cubicBezTo>
                <a:close/>
                <a:moveTo>
                  <a:pt x="49968" y="450037"/>
                </a:moveTo>
                <a:cubicBezTo>
                  <a:pt x="55212" y="431044"/>
                  <a:pt x="60853" y="412148"/>
                  <a:pt x="69001" y="394042"/>
                </a:cubicBezTo>
                <a:lnTo>
                  <a:pt x="44988" y="473257"/>
                </a:lnTo>
                <a:cubicBezTo>
                  <a:pt x="45822" y="465305"/>
                  <a:pt x="47863" y="457663"/>
                  <a:pt x="49968" y="450037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0" name="弦形 23"/>
          <p:cNvSpPr/>
          <p:nvPr/>
        </p:nvSpPr>
        <p:spPr>
          <a:xfrm rot="8633980">
            <a:off x="4613040" y="705971"/>
            <a:ext cx="976536" cy="2179550"/>
          </a:xfrm>
          <a:custGeom>
            <a:avLst/>
            <a:gdLst/>
            <a:ahLst/>
            <a:cxnLst/>
            <a:rect l="l" t="t" r="r" b="b"/>
            <a:pathLst>
              <a:path w="976536" h="2179550">
                <a:moveTo>
                  <a:pt x="249861" y="24000"/>
                </a:moveTo>
                <a:cubicBezTo>
                  <a:pt x="254056" y="15428"/>
                  <a:pt x="259486" y="7692"/>
                  <a:pt x="264999" y="0"/>
                </a:cubicBezTo>
                <a:lnTo>
                  <a:pt x="265828" y="2540"/>
                </a:lnTo>
                <a:close/>
                <a:moveTo>
                  <a:pt x="163416" y="167032"/>
                </a:moveTo>
                <a:cubicBezTo>
                  <a:pt x="174787" y="142557"/>
                  <a:pt x="188047" y="119005"/>
                  <a:pt x="203874" y="96907"/>
                </a:cubicBezTo>
                <a:close/>
                <a:moveTo>
                  <a:pt x="94823" y="318135"/>
                </a:moveTo>
                <a:cubicBezTo>
                  <a:pt x="103445" y="292133"/>
                  <a:pt x="114026" y="266843"/>
                  <a:pt x="127341" y="242733"/>
                </a:cubicBezTo>
                <a:close/>
                <a:moveTo>
                  <a:pt x="44478" y="475734"/>
                </a:moveTo>
                <a:cubicBezTo>
                  <a:pt x="50087" y="448680"/>
                  <a:pt x="57722" y="422126"/>
                  <a:pt x="68204" y="396450"/>
                </a:cubicBezTo>
                <a:close/>
                <a:moveTo>
                  <a:pt x="12765" y="638620"/>
                </a:moveTo>
                <a:cubicBezTo>
                  <a:pt x="15203" y="610692"/>
                  <a:pt x="19766" y="583054"/>
                  <a:pt x="27267" y="555983"/>
                </a:cubicBezTo>
                <a:close/>
                <a:moveTo>
                  <a:pt x="279" y="805278"/>
                </a:moveTo>
                <a:cubicBezTo>
                  <a:pt x="-651" y="776449"/>
                  <a:pt x="698" y="747685"/>
                  <a:pt x="5080" y="719171"/>
                </a:cubicBezTo>
                <a:close/>
                <a:moveTo>
                  <a:pt x="537404" y="1943065"/>
                </a:moveTo>
                <a:cubicBezTo>
                  <a:pt x="321313" y="1771747"/>
                  <a:pt x="156726" y="1538930"/>
                  <a:pt x="68910" y="1269935"/>
                </a:cubicBezTo>
                <a:cubicBezTo>
                  <a:pt x="22163" y="1126742"/>
                  <a:pt x="-971" y="978990"/>
                  <a:pt x="847" y="832007"/>
                </a:cubicBezTo>
                <a:lnTo>
                  <a:pt x="432413" y="512816"/>
                </a:lnTo>
                <a:lnTo>
                  <a:pt x="976536" y="2179550"/>
                </a:lnTo>
                <a:cubicBezTo>
                  <a:pt x="815255" y="2126507"/>
                  <a:pt x="667058" y="2045856"/>
                  <a:pt x="537404" y="1943065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1" name="弦形 26"/>
          <p:cNvSpPr/>
          <p:nvPr/>
        </p:nvSpPr>
        <p:spPr>
          <a:xfrm rot="12929543">
            <a:off x="4925288" y="1795405"/>
            <a:ext cx="976966" cy="2179550"/>
          </a:xfrm>
          <a:custGeom>
            <a:avLst/>
            <a:gdLst/>
            <a:ahLst/>
            <a:cxnLst/>
            <a:rect l="l" t="t" r="r" b="b"/>
            <a:pathLst>
              <a:path w="976966" h="2179550">
                <a:moveTo>
                  <a:pt x="259407" y="9548"/>
                </a:moveTo>
                <a:cubicBezTo>
                  <a:pt x="261061" y="6119"/>
                  <a:pt x="263239" y="3056"/>
                  <a:pt x="265429" y="0"/>
                </a:cubicBezTo>
                <a:lnTo>
                  <a:pt x="265856" y="1307"/>
                </a:lnTo>
                <a:close/>
                <a:moveTo>
                  <a:pt x="171270" y="151452"/>
                </a:moveTo>
                <a:cubicBezTo>
                  <a:pt x="182997" y="128666"/>
                  <a:pt x="195840" y="106416"/>
                  <a:pt x="211358" y="85725"/>
                </a:cubicBezTo>
                <a:close/>
                <a:moveTo>
                  <a:pt x="100836" y="301712"/>
                </a:moveTo>
                <a:cubicBezTo>
                  <a:pt x="110271" y="276716"/>
                  <a:pt x="120885" y="252146"/>
                  <a:pt x="134381" y="228862"/>
                </a:cubicBezTo>
                <a:close/>
                <a:moveTo>
                  <a:pt x="48554" y="458734"/>
                </a:moveTo>
                <a:cubicBezTo>
                  <a:pt x="55239" y="432038"/>
                  <a:pt x="63171" y="405657"/>
                  <a:pt x="74139" y="380253"/>
                </a:cubicBezTo>
                <a:close/>
                <a:moveTo>
                  <a:pt x="14855" y="621226"/>
                </a:moveTo>
                <a:cubicBezTo>
                  <a:pt x="18484" y="592975"/>
                  <a:pt x="23483" y="564927"/>
                  <a:pt x="31654" y="537532"/>
                </a:cubicBezTo>
                <a:close/>
                <a:moveTo>
                  <a:pt x="334" y="787642"/>
                </a:moveTo>
                <a:cubicBezTo>
                  <a:pt x="569" y="757672"/>
                  <a:pt x="2380" y="727776"/>
                  <a:pt x="7511" y="698199"/>
                </a:cubicBezTo>
                <a:close/>
                <a:moveTo>
                  <a:pt x="976966" y="2179550"/>
                </a:moveTo>
                <a:cubicBezTo>
                  <a:pt x="546883" y="2038102"/>
                  <a:pt x="209846" y="1700327"/>
                  <a:pt x="69340" y="1269935"/>
                </a:cubicBezTo>
                <a:cubicBezTo>
                  <a:pt x="18998" y="1115730"/>
                  <a:pt x="-3959" y="956238"/>
                  <a:pt x="558" y="798143"/>
                </a:cubicBezTo>
                <a:lnTo>
                  <a:pt x="427961" y="497862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54" name="弦形 30"/>
          <p:cNvSpPr/>
          <p:nvPr/>
        </p:nvSpPr>
        <p:spPr>
          <a:xfrm rot="17308887">
            <a:off x="3966471" y="2433781"/>
            <a:ext cx="976545" cy="2179550"/>
          </a:xfrm>
          <a:custGeom>
            <a:avLst/>
            <a:gdLst/>
            <a:ahLst/>
            <a:cxnLst/>
            <a:rect l="l" t="t" r="r" b="b"/>
            <a:pathLst>
              <a:path w="976545" h="2179550">
                <a:moveTo>
                  <a:pt x="5001" y="720091"/>
                </a:moveTo>
                <a:lnTo>
                  <a:pt x="309" y="806257"/>
                </a:lnTo>
                <a:cubicBezTo>
                  <a:pt x="-678" y="777410"/>
                  <a:pt x="653" y="748627"/>
                  <a:pt x="5001" y="720091"/>
                </a:cubicBezTo>
                <a:close/>
                <a:moveTo>
                  <a:pt x="27092" y="556842"/>
                </a:moveTo>
                <a:lnTo>
                  <a:pt x="12683" y="639580"/>
                </a:lnTo>
                <a:cubicBezTo>
                  <a:pt x="15068" y="611617"/>
                  <a:pt x="19618" y="583948"/>
                  <a:pt x="27092" y="556842"/>
                </a:cubicBezTo>
                <a:close/>
                <a:moveTo>
                  <a:pt x="67939" y="397256"/>
                </a:moveTo>
                <a:lnTo>
                  <a:pt x="44287" y="476668"/>
                </a:lnTo>
                <a:cubicBezTo>
                  <a:pt x="49850" y="449567"/>
                  <a:pt x="57477" y="422975"/>
                  <a:pt x="67939" y="397256"/>
                </a:cubicBezTo>
                <a:close/>
                <a:moveTo>
                  <a:pt x="126994" y="243479"/>
                </a:moveTo>
                <a:lnTo>
                  <a:pt x="94527" y="319034"/>
                </a:lnTo>
                <a:cubicBezTo>
                  <a:pt x="103111" y="292975"/>
                  <a:pt x="113691" y="267640"/>
                  <a:pt x="126994" y="243479"/>
                </a:cubicBezTo>
                <a:close/>
                <a:moveTo>
                  <a:pt x="203462" y="97574"/>
                </a:moveTo>
                <a:lnTo>
                  <a:pt x="163020" y="167881"/>
                </a:lnTo>
                <a:cubicBezTo>
                  <a:pt x="174366" y="143337"/>
                  <a:pt x="187636" y="119733"/>
                  <a:pt x="203462" y="97574"/>
                </a:cubicBezTo>
                <a:close/>
                <a:moveTo>
                  <a:pt x="432679" y="513603"/>
                </a:moveTo>
                <a:lnTo>
                  <a:pt x="976545" y="2179550"/>
                </a:lnTo>
                <a:cubicBezTo>
                  <a:pt x="546462" y="2038102"/>
                  <a:pt x="209425" y="1700327"/>
                  <a:pt x="68919" y="1269935"/>
                </a:cubicBezTo>
                <a:cubicBezTo>
                  <a:pt x="22365" y="1127332"/>
                  <a:pt x="-771" y="980208"/>
                  <a:pt x="895" y="833822"/>
                </a:cubicBezTo>
                <a:close/>
                <a:moveTo>
                  <a:pt x="265008" y="0"/>
                </a:moveTo>
                <a:lnTo>
                  <a:pt x="265851" y="2581"/>
                </a:lnTo>
                <a:lnTo>
                  <a:pt x="249376" y="24783"/>
                </a:lnTo>
                <a:cubicBezTo>
                  <a:pt x="253709" y="15934"/>
                  <a:pt x="259314" y="7943"/>
                  <a:pt x="265008" y="0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55" name="弦形 32"/>
          <p:cNvSpPr/>
          <p:nvPr/>
        </p:nvSpPr>
        <p:spPr>
          <a:xfrm>
            <a:off x="3081835" y="1727683"/>
            <a:ext cx="976499" cy="2179550"/>
          </a:xfrm>
          <a:custGeom>
            <a:avLst/>
            <a:gdLst/>
            <a:ahLst/>
            <a:cxnLst/>
            <a:rect l="l" t="t" r="r" b="b"/>
            <a:pathLst>
              <a:path w="976499" h="2179550">
                <a:moveTo>
                  <a:pt x="5707" y="712205"/>
                </a:moveTo>
                <a:lnTo>
                  <a:pt x="105" y="798818"/>
                </a:lnTo>
                <a:cubicBezTo>
                  <a:pt x="-432" y="769809"/>
                  <a:pt x="1062" y="740870"/>
                  <a:pt x="5707" y="712205"/>
                </a:cubicBezTo>
                <a:close/>
                <a:moveTo>
                  <a:pt x="28614" y="549532"/>
                </a:moveTo>
                <a:lnTo>
                  <a:pt x="13335" y="632264"/>
                </a:lnTo>
                <a:cubicBezTo>
                  <a:pt x="16169" y="604311"/>
                  <a:pt x="20870" y="576621"/>
                  <a:pt x="28614" y="549532"/>
                </a:cubicBezTo>
                <a:close/>
                <a:moveTo>
                  <a:pt x="430604" y="507387"/>
                </a:moveTo>
                <a:lnTo>
                  <a:pt x="976499" y="2179550"/>
                </a:lnTo>
                <a:cubicBezTo>
                  <a:pt x="546416" y="2038102"/>
                  <a:pt x="209379" y="1700327"/>
                  <a:pt x="68873" y="1269935"/>
                </a:cubicBezTo>
                <a:cubicBezTo>
                  <a:pt x="20807" y="1122700"/>
                  <a:pt x="-2295" y="970645"/>
                  <a:pt x="546" y="819579"/>
                </a:cubicBezTo>
                <a:close/>
                <a:moveTo>
                  <a:pt x="70200" y="390469"/>
                </a:moveTo>
                <a:lnTo>
                  <a:pt x="45771" y="469532"/>
                </a:lnTo>
                <a:cubicBezTo>
                  <a:pt x="51756" y="442576"/>
                  <a:pt x="59507" y="416061"/>
                  <a:pt x="70200" y="390469"/>
                </a:cubicBezTo>
                <a:close/>
                <a:moveTo>
                  <a:pt x="129902" y="237280"/>
                </a:moveTo>
                <a:lnTo>
                  <a:pt x="96821" y="312151"/>
                </a:lnTo>
                <a:cubicBezTo>
                  <a:pt x="105771" y="286369"/>
                  <a:pt x="116427" y="261208"/>
                  <a:pt x="129902" y="237280"/>
                </a:cubicBezTo>
                <a:close/>
                <a:moveTo>
                  <a:pt x="206847" y="92135"/>
                </a:moveTo>
                <a:lnTo>
                  <a:pt x="166080" y="161365"/>
                </a:lnTo>
                <a:cubicBezTo>
                  <a:pt x="177693" y="137249"/>
                  <a:pt x="190948" y="113935"/>
                  <a:pt x="206847" y="92135"/>
                </a:cubicBezTo>
                <a:close/>
                <a:moveTo>
                  <a:pt x="264962" y="0"/>
                </a:moveTo>
                <a:lnTo>
                  <a:pt x="265680" y="2200"/>
                </a:lnTo>
                <a:lnTo>
                  <a:pt x="253131" y="18758"/>
                </a:lnTo>
                <a:cubicBezTo>
                  <a:pt x="256399" y="12045"/>
                  <a:pt x="260655" y="6008"/>
                  <a:pt x="264962" y="0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56" name="矩形 55"/>
          <p:cNvSpPr/>
          <p:nvPr/>
        </p:nvSpPr>
        <p:spPr>
          <a:xfrm>
            <a:off x="3406346" y="1491630"/>
            <a:ext cx="697602" cy="398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1" i="0" u="none" strike="noStrike" kern="1200" cap="none" spc="0" normalizeH="0" baseline="0" noProof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01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57" name="矩形 56"/>
          <p:cNvSpPr/>
          <p:nvPr/>
        </p:nvSpPr>
        <p:spPr>
          <a:xfrm>
            <a:off x="4824028" y="1491630"/>
            <a:ext cx="697602" cy="398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1" i="0" u="none" strike="noStrike" kern="1200" cap="none" spc="0" normalizeH="0" baseline="0" noProof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02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58" name="矩形 57"/>
          <p:cNvSpPr/>
          <p:nvPr/>
        </p:nvSpPr>
        <p:spPr>
          <a:xfrm>
            <a:off x="3082310" y="2747704"/>
            <a:ext cx="697602" cy="398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1" i="0" u="none" strike="noStrike" kern="1200" cap="none" spc="0" normalizeH="0" baseline="0" noProof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05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59" name="矩形 58"/>
          <p:cNvSpPr/>
          <p:nvPr/>
        </p:nvSpPr>
        <p:spPr>
          <a:xfrm>
            <a:off x="5220072" y="2747704"/>
            <a:ext cx="697602" cy="398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1" i="0" u="none" strike="noStrike" kern="1200" cap="none" spc="0" normalizeH="0" baseline="0" noProof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03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60" name="矩形 59"/>
          <p:cNvSpPr/>
          <p:nvPr/>
        </p:nvSpPr>
        <p:spPr>
          <a:xfrm>
            <a:off x="4187159" y="3471850"/>
            <a:ext cx="697602" cy="398780"/>
          </a:xfrm>
          <a:prstGeom prst="rect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1" i="0" u="none" strike="noStrike" kern="1200" cap="none" spc="0" normalizeH="0" baseline="0" noProof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04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61" name="矩形 60"/>
          <p:cNvSpPr/>
          <p:nvPr/>
        </p:nvSpPr>
        <p:spPr>
          <a:xfrm>
            <a:off x="3861505" y="2458201"/>
            <a:ext cx="1311324" cy="306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400" b="1" dirty="0">
                <a:solidFill>
                  <a:schemeClr val="accent3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资源展示</a:t>
            </a:r>
            <a:endParaRPr kumimoji="0" lang="zh-CN" altLang="en-US" sz="14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63" name="矩形 62"/>
          <p:cNvSpPr/>
          <p:nvPr/>
        </p:nvSpPr>
        <p:spPr>
          <a:xfrm>
            <a:off x="971600" y="1059582"/>
            <a:ext cx="2010033" cy="737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宋体" panose="02010600030101010101" pitchFamily="2" charset="-122"/>
                <a:ea typeface="宋体" panose="02010600030101010101" pitchFamily="2" charset="-122"/>
              </a:rPr>
              <a:t>01.</a:t>
            </a:r>
            <a:r>
              <a:rPr lang="zh-CN" altLang="en-US" sz="1400" b="1" dirty="0">
                <a:solidFill>
                  <a:schemeClr val="accent3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学术型研究成果（科研基础）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1047481" y="1521376"/>
            <a:ext cx="2091211" cy="570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30000"/>
              </a:lnSpc>
              <a:spcBef>
                <a:spcPts val="600"/>
              </a:spcBef>
            </a:pPr>
            <a:r>
              <a:rPr lang="en-US" altLang="zh-CN" sz="1200" dirty="0">
                <a:solidFill>
                  <a:schemeClr val="accent3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——</a:t>
            </a:r>
            <a:r>
              <a:rPr lang="zh-CN" altLang="en-US" sz="1200" dirty="0">
                <a:solidFill>
                  <a:schemeClr val="accent3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期刊、博硕论文、会议    论文、报纸</a:t>
            </a:r>
          </a:p>
        </p:txBody>
      </p:sp>
      <p:sp>
        <p:nvSpPr>
          <p:cNvPr id="65" name="矩形 64"/>
          <p:cNvSpPr/>
          <p:nvPr/>
        </p:nvSpPr>
        <p:spPr>
          <a:xfrm>
            <a:off x="1515021" y="3077098"/>
            <a:ext cx="1938024" cy="737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b="1" dirty="0">
                <a:solidFill>
                  <a:schemeClr val="accent3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05.</a:t>
            </a:r>
            <a:r>
              <a:rPr lang="zh-CN" altLang="en-US" sz="1400" b="1" dirty="0">
                <a:solidFill>
                  <a:schemeClr val="accent3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形象化图形图像（画图、绘画参照）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2093877" y="3574834"/>
            <a:ext cx="1938023" cy="330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lvl="0">
              <a:lnSpc>
                <a:spcPct val="130000"/>
              </a:lnSpc>
              <a:spcBef>
                <a:spcPts val="600"/>
              </a:spcBef>
              <a:defRPr sz="1200">
                <a:solidFill>
                  <a:prstClr val="black">
                    <a:lumMod val="50000"/>
                    <a:lumOff val="50000"/>
                  </a:prstClr>
                </a:solidFill>
              </a:defRPr>
            </a:lvl1pPr>
          </a:lstStyle>
          <a:p>
            <a:r>
              <a:rPr lang="en-US" altLang="zh-CN" dirty="0">
                <a:solidFill>
                  <a:schemeClr val="accent3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—— </a:t>
            </a:r>
            <a:r>
              <a:rPr lang="zh-CN" altLang="en-US" dirty="0">
                <a:solidFill>
                  <a:schemeClr val="accent3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学术图片库</a:t>
            </a:r>
          </a:p>
        </p:txBody>
      </p:sp>
      <p:sp>
        <p:nvSpPr>
          <p:cNvPr id="67" name="矩形 66"/>
          <p:cNvSpPr/>
          <p:nvPr/>
        </p:nvSpPr>
        <p:spPr>
          <a:xfrm>
            <a:off x="4174023" y="234327"/>
            <a:ext cx="1961132" cy="953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b="1" dirty="0">
                <a:solidFill>
                  <a:schemeClr val="accent3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02.</a:t>
            </a:r>
            <a:r>
              <a:rPr lang="zh-CN" altLang="en-US" sz="1400" b="1" dirty="0">
                <a:solidFill>
                  <a:schemeClr val="accent3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事实性资料基础（把握历史，通古博今）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4977045" y="709801"/>
            <a:ext cx="3524963" cy="330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lvl="0">
              <a:lnSpc>
                <a:spcPct val="130000"/>
              </a:lnSpc>
              <a:spcBef>
                <a:spcPts val="600"/>
              </a:spcBef>
              <a:defRPr sz="1200">
                <a:solidFill>
                  <a:prstClr val="black">
                    <a:lumMod val="50000"/>
                    <a:lumOff val="50000"/>
                  </a:prstClr>
                </a:solidFill>
              </a:defRPr>
            </a:lvl1pPr>
          </a:lstStyle>
          <a:p>
            <a:pPr algn="just"/>
            <a:r>
              <a:rPr lang="zh-CN" altLang="en-US" dirty="0">
                <a:solidFill>
                  <a:schemeClr val="accent3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微软雅黑" panose="020B0503020204020204" pitchFamily="34" charset="-122"/>
              </a:rPr>
              <a:t>—— 统计数据、工具书</a:t>
            </a:r>
          </a:p>
        </p:txBody>
      </p:sp>
      <p:sp>
        <p:nvSpPr>
          <p:cNvPr id="69" name="矩形 68"/>
          <p:cNvSpPr/>
          <p:nvPr/>
        </p:nvSpPr>
        <p:spPr>
          <a:xfrm>
            <a:off x="6065623" y="2088869"/>
            <a:ext cx="2691842" cy="521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b="1" dirty="0">
                <a:solidFill>
                  <a:schemeClr val="accent3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03.</a:t>
            </a:r>
            <a:r>
              <a:rPr lang="zh-CN" altLang="en-US" sz="1400" b="1" dirty="0">
                <a:solidFill>
                  <a:schemeClr val="accent3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技术型成果</a:t>
            </a:r>
            <a:endParaRPr lang="en-US" altLang="zh-CN" sz="1400" b="1" dirty="0">
              <a:solidFill>
                <a:schemeClr val="accent3">
                  <a:lumMod val="50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r>
              <a:rPr lang="zh-CN" altLang="en-US" sz="1400" b="1" dirty="0">
                <a:solidFill>
                  <a:schemeClr val="accent3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（避免重复研究，利用已有成果）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6627200" y="2568150"/>
            <a:ext cx="2249837" cy="330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lvl="0">
              <a:lnSpc>
                <a:spcPct val="130000"/>
              </a:lnSpc>
              <a:spcBef>
                <a:spcPts val="600"/>
              </a:spcBef>
              <a:defRPr sz="1200">
                <a:solidFill>
                  <a:prstClr val="black">
                    <a:lumMod val="50000"/>
                    <a:lumOff val="50000"/>
                  </a:prstClr>
                </a:solidFill>
              </a:defRPr>
            </a:lvl1pPr>
          </a:lstStyle>
          <a:p>
            <a:r>
              <a:rPr lang="zh-CN" altLang="en-US" dirty="0">
                <a:solidFill>
                  <a:schemeClr val="accent3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——标准、科技成果、专利</a:t>
            </a:r>
          </a:p>
        </p:txBody>
      </p:sp>
      <p:sp>
        <p:nvSpPr>
          <p:cNvPr id="71" name="矩形 70"/>
          <p:cNvSpPr/>
          <p:nvPr/>
        </p:nvSpPr>
        <p:spPr>
          <a:xfrm>
            <a:off x="5413771" y="3805987"/>
            <a:ext cx="3952506" cy="737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b="1" dirty="0">
                <a:solidFill>
                  <a:schemeClr val="accent3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04.</a:t>
            </a:r>
            <a:r>
              <a:rPr lang="zh-CN" altLang="en-US" sz="1400" b="1" dirty="0">
                <a:solidFill>
                  <a:schemeClr val="accent3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微软雅黑" panose="020B0503020204020204" pitchFamily="34" charset="-122"/>
              </a:rPr>
              <a:t>国际文献信息</a:t>
            </a:r>
            <a:endParaRPr lang="en-US" altLang="zh-CN" sz="1400" b="1" dirty="0">
              <a:solidFill>
                <a:schemeClr val="accent3">
                  <a:lumMod val="50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  <a:sym typeface="微软雅黑" panose="020B0503020204020204" pitchFamily="34" charset="-122"/>
            </a:endParaRPr>
          </a:p>
          <a:p>
            <a:r>
              <a:rPr lang="zh-CN" altLang="en-US" sz="1400" b="1" dirty="0">
                <a:solidFill>
                  <a:schemeClr val="accent3">
                    <a:lumMod val="50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微软雅黑" panose="020B0503020204020204" pitchFamily="34" charset="-122"/>
              </a:rPr>
              <a:t>（通观国内外的最新研究动态）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宋体" panose="02010600030101010101" pitchFamily="2" charset="-122"/>
              <a:ea typeface="宋体" panose="02010600030101010101" pitchFamily="2" charset="-122"/>
              <a:sym typeface="微软雅黑" panose="020B0503020204020204" pitchFamily="34" charset="-122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5393094" y="4248335"/>
            <a:ext cx="3679406" cy="330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lvl="0">
              <a:lnSpc>
                <a:spcPct val="130000"/>
              </a:lnSpc>
              <a:spcBef>
                <a:spcPts val="600"/>
              </a:spcBef>
              <a:defRPr sz="1200">
                <a:solidFill>
                  <a:prstClr val="black">
                    <a:lumMod val="50000"/>
                    <a:lumOff val="50000"/>
                  </a:prstClr>
                </a:solidFill>
              </a:defRPr>
            </a:lvl1pPr>
          </a:lstStyle>
          <a:p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  <a:sym typeface="微软雅黑" panose="020B0503020204020204" pitchFamily="34" charset="-122"/>
              </a:rPr>
              <a:t>——springer、wiley、proquest、talor&amp;francis</a:t>
            </a:r>
            <a:endParaRPr lang="zh-CN" altLang="en-US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 noChangeArrowheads="1"/>
          </p:cNvSpPr>
          <p:nvPr>
            <p:ph type="title" idx="4294967295"/>
          </p:nvPr>
        </p:nvSpPr>
        <p:spPr>
          <a:xfrm>
            <a:off x="1120775" y="258445"/>
            <a:ext cx="8023225" cy="533400"/>
          </a:xfrm>
        </p:spPr>
        <p:txBody>
          <a:bodyPr>
            <a:normAutofit/>
          </a:bodyPr>
          <a:lstStyle/>
          <a:p>
            <a:r>
              <a:rPr lang="zh-CN" altLang="en-US" sz="2400" dirty="0">
                <a:sym typeface="+mn-ea"/>
              </a:rPr>
              <a:t>基本检索知识</a:t>
            </a:r>
            <a:endParaRPr lang="zh-CN" altLang="en-US" sz="2400" dirty="0"/>
          </a:p>
        </p:txBody>
      </p:sp>
      <p:sp>
        <p:nvSpPr>
          <p:cNvPr id="4" name="文本框 3"/>
          <p:cNvSpPr txBox="1"/>
          <p:nvPr/>
        </p:nvSpPr>
        <p:spPr>
          <a:xfrm>
            <a:off x="788670" y="885825"/>
            <a:ext cx="7543324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zh-CN" altLang="en-US" sz="20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利用高效检索进行</a:t>
            </a:r>
            <a:r>
              <a:rPr lang="en-US" altLang="zh-CN" sz="20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——</a:t>
            </a:r>
            <a:r>
              <a:rPr lang="zh-CN" altLang="en-US" sz="20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查新、查优、查全、查准</a:t>
            </a:r>
          </a:p>
        </p:txBody>
      </p:sp>
      <p:sp>
        <p:nvSpPr>
          <p:cNvPr id="37890" name="AutoShape 2"/>
          <p:cNvSpPr>
            <a:spLocks noGrp="1" noChangeArrowheads="1"/>
          </p:cNvSpPr>
          <p:nvPr>
            <p:ph idx="4294967295"/>
          </p:nvPr>
        </p:nvSpPr>
        <p:spPr>
          <a:xfrm>
            <a:off x="1119505" y="1277620"/>
            <a:ext cx="8024495" cy="3159125"/>
          </a:xfrm>
          <a:prstGeom prst="roundRect">
            <a:avLst>
              <a:gd name="adj" fmla="val 16667"/>
            </a:avLst>
          </a:prstGeom>
          <a:solidFill>
            <a:schemeClr val="bg1">
              <a:alpha val="12000"/>
            </a:schemeClr>
          </a:solidFill>
          <a:ln w="25400" cap="flat">
            <a:noFill/>
            <a:round/>
          </a:ln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63608" tIns="33148" rIns="63608" bIns="33148" numCol="1" anchor="t" anchorCtr="0" compatLnSpc="1">
            <a:no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200025" indent="-200025" defTabSz="514350" eaLnBrk="0" hangingPunct="0">
              <a:lnSpc>
                <a:spcPct val="90000"/>
              </a:lnSpc>
              <a:spcBef>
                <a:spcPts val="1015"/>
              </a:spcBef>
              <a:buClr>
                <a:srgbClr val="41B1FB"/>
              </a:buClr>
              <a:buSzPct val="100000"/>
              <a:buFont typeface="Wingdings" panose="05000000000000000000" pitchFamily="2" charset="2"/>
              <a:buChar char="Ø"/>
              <a:defRPr/>
            </a:pPr>
            <a:r>
              <a:rPr lang="zh-CN" altLang="en-US" sz="1500" dirty="0">
                <a:solidFill>
                  <a:schemeClr val="tx1"/>
                </a:solidFill>
                <a:uFillTx/>
                <a:latin typeface="+mn-lt"/>
              </a:rPr>
              <a:t>检索范围</a:t>
            </a:r>
            <a:r>
              <a:rPr lang="zh-CN" altLang="en-US" sz="1500" b="1" dirty="0">
                <a:solidFill>
                  <a:schemeClr val="accent3"/>
                </a:solidFill>
                <a:latin typeface="+mn-lt"/>
              </a:rPr>
              <a:t> </a:t>
            </a:r>
            <a:r>
              <a:rPr lang="zh-CN" altLang="en-US" sz="1500" dirty="0">
                <a:uFillTx/>
                <a:latin typeface="+mn-lt"/>
              </a:rPr>
              <a:t>—— 跨库、单库</a:t>
            </a:r>
          </a:p>
          <a:p>
            <a:pPr marL="200025" indent="-200025" defTabSz="514350" eaLnBrk="0" hangingPunct="0">
              <a:lnSpc>
                <a:spcPct val="90000"/>
              </a:lnSpc>
              <a:spcBef>
                <a:spcPts val="1015"/>
              </a:spcBef>
              <a:buClr>
                <a:srgbClr val="41B1FB"/>
              </a:buClr>
              <a:buSzPct val="100000"/>
              <a:buFont typeface="Wingdings" panose="05000000000000000000" pitchFamily="2" charset="2"/>
              <a:buChar char="Ø"/>
              <a:defRPr/>
            </a:pPr>
            <a:r>
              <a:rPr lang="zh-CN" altLang="en-US" sz="1500" dirty="0">
                <a:uFillTx/>
                <a:latin typeface="+mn-lt"/>
              </a:rPr>
              <a:t>检索方式 —— 简单检索、高级检索、专业检索等</a:t>
            </a:r>
          </a:p>
          <a:p>
            <a:pPr marL="200025" indent="-200025" defTabSz="514350" eaLnBrk="0" hangingPunct="0">
              <a:lnSpc>
                <a:spcPct val="90000"/>
              </a:lnSpc>
              <a:spcBef>
                <a:spcPts val="1015"/>
              </a:spcBef>
              <a:buClr>
                <a:srgbClr val="41B1FB"/>
              </a:buClr>
              <a:buSzPct val="100000"/>
              <a:buFont typeface="Wingdings" panose="05000000000000000000" pitchFamily="2" charset="2"/>
              <a:buChar char="Ø"/>
              <a:defRPr/>
            </a:pPr>
            <a:r>
              <a:rPr lang="zh-CN" altLang="en-US" sz="1500" dirty="0">
                <a:uFillTx/>
                <a:latin typeface="+mn-lt"/>
              </a:rPr>
              <a:t>检索字段 —— 主题、篇名、全文、摘要、关键词、作者、单位等</a:t>
            </a:r>
          </a:p>
          <a:p>
            <a:pPr marL="200025" indent="-200025" defTabSz="514350" eaLnBrk="0" hangingPunct="0">
              <a:lnSpc>
                <a:spcPct val="90000"/>
              </a:lnSpc>
              <a:spcBef>
                <a:spcPts val="1015"/>
              </a:spcBef>
              <a:buClr>
                <a:srgbClr val="41B1FB"/>
              </a:buClr>
              <a:buSzPct val="100000"/>
              <a:buFont typeface="Wingdings" panose="05000000000000000000" pitchFamily="2" charset="2"/>
              <a:buChar char="Ø"/>
              <a:defRPr/>
            </a:pPr>
            <a:r>
              <a:rPr lang="zh-CN" altLang="en-US" sz="1500" dirty="0">
                <a:uFillTx/>
                <a:latin typeface="+mn-lt"/>
              </a:rPr>
              <a:t>推送信息 </a:t>
            </a:r>
            <a:r>
              <a:rPr lang="zh-CN" altLang="en-US" sz="1500" dirty="0">
                <a:uFillTx/>
                <a:sym typeface="+mn-ea"/>
              </a:rPr>
              <a:t>—— </a:t>
            </a:r>
            <a:r>
              <a:rPr lang="zh-CN" altLang="en-US" sz="1500" dirty="0">
                <a:uFillTx/>
                <a:latin typeface="+mn-lt"/>
              </a:rPr>
              <a:t>文献来源、关键词、检索历史、近期关注等</a:t>
            </a:r>
          </a:p>
          <a:p>
            <a:pPr marL="200025" indent="-200025" defTabSz="514350" eaLnBrk="0" hangingPunct="0">
              <a:lnSpc>
                <a:spcPct val="90000"/>
              </a:lnSpc>
              <a:spcBef>
                <a:spcPts val="1015"/>
              </a:spcBef>
              <a:buClr>
                <a:srgbClr val="41B1FB"/>
              </a:buClr>
              <a:buSzPct val="100000"/>
              <a:buFont typeface="Wingdings" panose="05000000000000000000" pitchFamily="2" charset="2"/>
              <a:buChar char="Ø"/>
              <a:defRPr/>
            </a:pPr>
            <a:r>
              <a:rPr lang="zh-CN" altLang="en-US" sz="1500" dirty="0">
                <a:uFillTx/>
                <a:latin typeface="+mn-lt"/>
              </a:rPr>
              <a:t>筛选工具</a:t>
            </a:r>
          </a:p>
          <a:p>
            <a:pPr marL="200025" lvl="1" indent="-200025" defTabSz="514350">
              <a:lnSpc>
                <a:spcPct val="130000"/>
              </a:lnSpc>
              <a:spcBef>
                <a:spcPct val="0"/>
              </a:spcBef>
              <a:buFont typeface="Calibri" panose="020F0502020204030204" charset="0"/>
              <a:buChar char=" "/>
              <a:defRPr/>
            </a:pPr>
            <a:r>
              <a:rPr lang="zh-CN" altLang="en-US" sz="1500" dirty="0">
                <a:uFillTx/>
              </a:rPr>
              <a:t>分组：学科、作者、机构、基金、发表年度等 </a:t>
            </a:r>
          </a:p>
          <a:p>
            <a:pPr marL="200025" lvl="1" indent="-200025" defTabSz="514350">
              <a:lnSpc>
                <a:spcPct val="130000"/>
              </a:lnSpc>
              <a:spcBef>
                <a:spcPct val="0"/>
              </a:spcBef>
              <a:buFont typeface="Calibri" panose="020F0502020204030204" charset="0"/>
              <a:buChar char=" "/>
              <a:defRPr/>
            </a:pPr>
            <a:r>
              <a:rPr lang="zh-CN" altLang="en-US" sz="1500" dirty="0">
                <a:uFillTx/>
              </a:rPr>
              <a:t>排序：主题排序、发表时间、被引频次、下载频次</a:t>
            </a:r>
          </a:p>
          <a:p>
            <a:pPr marL="200025" indent="-200025" defTabSz="514350" eaLnBrk="0" hangingPunct="0">
              <a:lnSpc>
                <a:spcPct val="90000"/>
              </a:lnSpc>
              <a:spcBef>
                <a:spcPts val="1015"/>
              </a:spcBef>
              <a:buClr>
                <a:srgbClr val="41B1FB"/>
              </a:buClr>
              <a:buSzPct val="100000"/>
              <a:buFont typeface="Wingdings" panose="05000000000000000000" pitchFamily="2" charset="2"/>
              <a:buChar char="Ø"/>
              <a:defRPr/>
            </a:pPr>
            <a:r>
              <a:rPr lang="zh-CN" altLang="en-US" sz="1500" dirty="0">
                <a:uFillTx/>
              </a:rPr>
              <a:t>限制条件 </a:t>
            </a:r>
          </a:p>
          <a:p>
            <a:pPr marL="0" indent="0" defTabSz="514350" eaLnBrk="0" hangingPunct="0">
              <a:lnSpc>
                <a:spcPct val="125000"/>
              </a:lnSpc>
              <a:spcBef>
                <a:spcPts val="0"/>
              </a:spcBef>
              <a:buClr>
                <a:srgbClr val="41B1FB"/>
              </a:buClr>
              <a:buSzPct val="100000"/>
              <a:buNone/>
              <a:defRPr/>
            </a:pPr>
            <a:r>
              <a:rPr lang="zh-CN" altLang="en-US" sz="1500" dirty="0">
                <a:uFillTx/>
              </a:rPr>
              <a:t>    匹配：精确、模糊</a:t>
            </a:r>
          </a:p>
          <a:p>
            <a:pPr marL="0" indent="0" defTabSz="514350" eaLnBrk="0" hangingPunct="0">
              <a:lnSpc>
                <a:spcPct val="125000"/>
              </a:lnSpc>
              <a:spcBef>
                <a:spcPts val="0"/>
              </a:spcBef>
              <a:buClr>
                <a:srgbClr val="41B1FB"/>
              </a:buClr>
              <a:buSzPct val="100000"/>
              <a:buNone/>
              <a:defRPr/>
            </a:pPr>
            <a:r>
              <a:rPr lang="zh-CN" altLang="en-US" sz="1500" dirty="0">
                <a:uFillTx/>
              </a:rPr>
              <a:t>    逻辑关系：并含、或含、不含</a:t>
            </a:r>
            <a:endParaRPr lang="zh-CN" altLang="en-US" sz="1500" dirty="0">
              <a:solidFill>
                <a:schemeClr val="accent3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0" lvl="1" indent="0" defTabSz="514350">
              <a:lnSpc>
                <a:spcPct val="125000"/>
              </a:lnSpc>
              <a:spcBef>
                <a:spcPct val="0"/>
              </a:spcBef>
              <a:buNone/>
              <a:defRPr/>
            </a:pPr>
            <a:r>
              <a:rPr lang="zh-CN" altLang="en-US" dirty="0">
                <a:solidFill>
                  <a:schemeClr val="accent3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   </a:t>
            </a:r>
          </a:p>
        </p:txBody>
      </p:sp>
      <p:sp>
        <p:nvSpPr>
          <p:cNvPr id="37891" name="Text Box 3"/>
          <p:cNvSpPr txBox="1">
            <a:spLocks noChangeArrowheads="1"/>
          </p:cNvSpPr>
          <p:nvPr/>
        </p:nvSpPr>
        <p:spPr bwMode="auto">
          <a:xfrm>
            <a:off x="7602617" y="2007870"/>
            <a:ext cx="1214438" cy="145097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lIns="63608" tIns="33148" rIns="63608" bIns="33148">
            <a:spAutoFit/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CNKI</a:t>
            </a: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</a:t>
            </a: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主要</a:t>
            </a: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检索</a:t>
            </a: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功能</a:t>
            </a:r>
          </a:p>
        </p:txBody>
      </p:sp>
      <p:sp>
        <p:nvSpPr>
          <p:cNvPr id="5" name="矩形标注 4"/>
          <p:cNvSpPr/>
          <p:nvPr/>
        </p:nvSpPr>
        <p:spPr>
          <a:xfrm>
            <a:off x="6183630" y="3903345"/>
            <a:ext cx="2823210" cy="1062990"/>
          </a:xfrm>
          <a:prstGeom prst="wedgeRectCallout">
            <a:avLst>
              <a:gd name="adj1" fmla="val -995"/>
              <a:gd name="adj2" fmla="val -112028"/>
            </a:avLst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68580" tIns="34290" rIns="68580" bIns="34290" numCol="1" anchor="t" anchorCtr="0" compatLnSpc="1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500" b="1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微软雅黑" panose="020B0503020204020204" pitchFamily="34" charset="-122"/>
              </a:rPr>
              <a:t>一般检索</a:t>
            </a:r>
            <a:r>
              <a:rPr lang="en-US" altLang="zh-CN" sz="1500" b="1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微软雅黑" panose="020B0503020204020204" pitchFamily="34" charset="-122"/>
              </a:rPr>
              <a:t>——</a:t>
            </a:r>
            <a:r>
              <a:rPr lang="zh-CN" altLang="en-US" sz="1500" b="1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微软雅黑" panose="020B0503020204020204" pitchFamily="34" charset="-122"/>
              </a:rPr>
              <a:t>高效检索</a:t>
            </a:r>
          </a:p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500" b="1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微软雅黑" panose="020B0503020204020204" pitchFamily="34" charset="-122"/>
              </a:rPr>
              <a:t>     </a:t>
            </a:r>
            <a:r>
              <a:rPr lang="zh-CN" altLang="en-US" sz="1500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微软雅黑" panose="020B0503020204020204" pitchFamily="34" charset="-122"/>
              </a:rPr>
              <a:t>改善检索策略，提升检索技能，实现从被动获取检索结果到主动发现知识的转变。</a:t>
            </a:r>
            <a:endParaRPr lang="zh-CN" altLang="en-US" sz="1500" b="1" dirty="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sym typeface="微软雅黑" panose="020B0503020204020204" pitchFamily="34" charset="-122"/>
            </a:endParaRPr>
          </a:p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zh-CN" altLang="zh-CN" sz="1500" dirty="0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8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8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7890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789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78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78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78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789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78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78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78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789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78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789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78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789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78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789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789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789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789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789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789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789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789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789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0" grpId="0" uiExpand="1" build="p" animBg="1"/>
      <p:bldP spid="37891" grpId="0" bldLvl="0" animBg="1"/>
      <p:bldP spid="5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05740"/>
            <a:ext cx="8229600" cy="421640"/>
          </a:xfrm>
        </p:spPr>
        <p:txBody>
          <a:bodyPr>
            <a:normAutofit fontScale="90000"/>
          </a:bodyPr>
          <a:lstStyle/>
          <a:p>
            <a:r>
              <a:rPr lang="zh-CN" altLang="en-US" sz="24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Arial" panose="020B0604020202020204" pitchFamily="34" charset="0"/>
              </a:rPr>
              <a:t>高效检索</a:t>
            </a:r>
            <a:r>
              <a:rPr lang="en-US" altLang="zh-CN" sz="24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Arial" panose="020B0604020202020204" pitchFamily="34" charset="0"/>
              </a:rPr>
              <a:t>——</a:t>
            </a:r>
            <a:r>
              <a:rPr lang="zh-CN" altLang="en-US" sz="24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Arial" panose="020B0604020202020204" pitchFamily="34" charset="0"/>
              </a:rPr>
              <a:t>定位</a:t>
            </a:r>
            <a:r>
              <a:rPr lang="zh-CN" altLang="en-US" sz="240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Arial" panose="020B0604020202020204" pitchFamily="34" charset="0"/>
              </a:rPr>
              <a:t>最新</a:t>
            </a:r>
            <a:r>
              <a:rPr lang="zh-CN" altLang="en-US" sz="24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Arial" panose="020B0604020202020204" pitchFamily="34" charset="0"/>
              </a:rPr>
              <a:t>文献 追踪行业前沿</a:t>
            </a:r>
            <a:endParaRPr lang="zh-CN" altLang="en-US" sz="24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4" name="Picture 2" descr="C:\Users\ccj\Desktop\2015-06-08_211148.png2015-06-08_21114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04347" y="1102043"/>
            <a:ext cx="1582103" cy="730091"/>
          </a:xfrm>
          <a:prstGeom prst="rect">
            <a:avLst/>
          </a:prstGeom>
          <a:solidFill>
            <a:schemeClr val="accent3"/>
          </a:solidFill>
          <a:ln w="9525">
            <a:noFill/>
            <a:miter/>
          </a:ln>
        </p:spPr>
      </p:pic>
      <p:pic>
        <p:nvPicPr>
          <p:cNvPr id="5" name="Picture 2" descr="C:\Users\ccj\Desktop\2015-06-08_205931.png2015-06-08_205931"/>
          <p:cNvPicPr>
            <a:picLocks noChangeAspect="1"/>
          </p:cNvPicPr>
          <p:nvPr/>
        </p:nvPicPr>
        <p:blipFill>
          <a:blip r:embed="rId3" cstate="print"/>
          <a:srcRect l="362" t="-102" r="388" b="4994"/>
          <a:stretch>
            <a:fillRect/>
          </a:stretch>
        </p:blipFill>
        <p:spPr>
          <a:xfrm>
            <a:off x="513398" y="1104424"/>
            <a:ext cx="1611630" cy="702469"/>
          </a:xfrm>
          <a:prstGeom prst="rect">
            <a:avLst/>
          </a:prstGeom>
          <a:noFill/>
          <a:ln w="9525">
            <a:noFill/>
            <a:miter/>
          </a:ln>
        </p:spPr>
      </p:pic>
      <p:pic>
        <p:nvPicPr>
          <p:cNvPr id="7" name="Picture 7" descr="E:\图片素材库\jpg\商务\图片包\631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359343" y="2320290"/>
            <a:ext cx="1636395" cy="639128"/>
          </a:xfrm>
          <a:prstGeom prst="rect">
            <a:avLst/>
          </a:prstGeom>
          <a:noFill/>
          <a:ln w="9525">
            <a:noFill/>
            <a:miter/>
          </a:ln>
        </p:spPr>
      </p:pic>
      <p:grpSp>
        <p:nvGrpSpPr>
          <p:cNvPr id="8" name="组合 33"/>
          <p:cNvGrpSpPr/>
          <p:nvPr/>
        </p:nvGrpSpPr>
        <p:grpSpPr>
          <a:xfrm>
            <a:off x="501015" y="2137410"/>
            <a:ext cx="1611630" cy="962978"/>
            <a:chOff x="0" y="0"/>
            <a:chExt cx="1979711" cy="1283142"/>
          </a:xfrm>
          <a:solidFill>
            <a:srgbClr val="92D050"/>
          </a:solidFill>
        </p:grpSpPr>
        <p:sp>
          <p:nvSpPr>
            <p:cNvPr id="28680" name="矩形 34"/>
            <p:cNvSpPr/>
            <p:nvPr/>
          </p:nvSpPr>
          <p:spPr>
            <a:xfrm>
              <a:off x="0" y="0"/>
              <a:ext cx="1979711" cy="1283142"/>
            </a:xfrm>
            <a:prstGeom prst="rect">
              <a:avLst/>
            </a:prstGeom>
            <a:grpFill/>
            <a:ln w="9525">
              <a:noFill/>
              <a:miter/>
            </a:ln>
          </p:spPr>
          <p:txBody>
            <a:bodyPr lIns="67628" tIns="35243" rIns="67628" bIns="35243" anchor="ctr"/>
            <a:lstStyle/>
            <a:p>
              <a:pPr algn="ctr" defTabSz="725805"/>
              <a:endParaRPr lang="zh-CN" altLang="zh-CN" sz="1425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28681" name="TextBox 18"/>
            <p:cNvSpPr/>
            <p:nvPr/>
          </p:nvSpPr>
          <p:spPr>
            <a:xfrm flipH="1">
              <a:off x="322206" y="336158"/>
              <a:ext cx="1335299" cy="648479"/>
            </a:xfrm>
            <a:prstGeom prst="rect">
              <a:avLst/>
            </a:prstGeom>
            <a:grpFill/>
            <a:ln w="9525">
              <a:noFill/>
              <a:miter/>
            </a:ln>
          </p:spPr>
          <p:txBody>
            <a:bodyPr lIns="67628" tIns="35243" rIns="67628" bIns="35243" anchor="t">
              <a:spAutoFit/>
            </a:bodyPr>
            <a:lstStyle/>
            <a:p>
              <a:pPr defTabSz="725805"/>
              <a:r>
                <a:rPr lang="zh-CN" altLang="en-US" sz="1350" b="1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排序功能：</a:t>
              </a:r>
            </a:p>
            <a:p>
              <a:pPr defTabSz="725805"/>
              <a:r>
                <a:rPr lang="zh-CN" altLang="en-US" sz="1350" b="1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按时间排序</a:t>
              </a:r>
              <a:endParaRPr lang="en-US" altLang="x-none" sz="1350" b="1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11" name="组合 36"/>
          <p:cNvGrpSpPr/>
          <p:nvPr/>
        </p:nvGrpSpPr>
        <p:grpSpPr>
          <a:xfrm>
            <a:off x="2370773" y="1000125"/>
            <a:ext cx="1636395" cy="951548"/>
            <a:chOff x="0" y="0"/>
            <a:chExt cx="2009463" cy="1267904"/>
          </a:xfrm>
          <a:solidFill>
            <a:srgbClr val="92D050"/>
          </a:solidFill>
        </p:grpSpPr>
        <p:sp>
          <p:nvSpPr>
            <p:cNvPr id="28683" name="矩形 37"/>
            <p:cNvSpPr/>
            <p:nvPr/>
          </p:nvSpPr>
          <p:spPr>
            <a:xfrm>
              <a:off x="0" y="0"/>
              <a:ext cx="2009463" cy="1267904"/>
            </a:xfrm>
            <a:prstGeom prst="rect">
              <a:avLst/>
            </a:prstGeom>
            <a:grpFill/>
            <a:ln w="9525">
              <a:noFill/>
              <a:miter/>
            </a:ln>
          </p:spPr>
          <p:txBody>
            <a:bodyPr lIns="67628" tIns="35243" rIns="67628" bIns="35243" anchor="ctr"/>
            <a:lstStyle/>
            <a:p>
              <a:pPr algn="ctr" defTabSz="725805"/>
              <a:endParaRPr lang="zh-CN" altLang="zh-CN" sz="105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28684" name="TextBox 18"/>
            <p:cNvSpPr/>
            <p:nvPr/>
          </p:nvSpPr>
          <p:spPr>
            <a:xfrm flipH="1">
              <a:off x="337082" y="354885"/>
              <a:ext cx="1335297" cy="648475"/>
            </a:xfrm>
            <a:prstGeom prst="rect">
              <a:avLst/>
            </a:prstGeom>
            <a:grpFill/>
            <a:ln w="9525">
              <a:noFill/>
              <a:miter/>
            </a:ln>
          </p:spPr>
          <p:txBody>
            <a:bodyPr lIns="67628" tIns="35243" rIns="67628" bIns="35243" anchor="t">
              <a:spAutoFit/>
            </a:bodyPr>
            <a:lstStyle/>
            <a:p>
              <a:pPr defTabSz="725805"/>
              <a:r>
                <a:rPr lang="zh-CN" altLang="en-US" sz="1350" b="1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关注“优先出版”资源</a:t>
              </a:r>
            </a:p>
          </p:txBody>
        </p:sp>
      </p:grpSp>
      <p:sp>
        <p:nvSpPr>
          <p:cNvPr id="14" name="TextBox 39"/>
          <p:cNvSpPr/>
          <p:nvPr/>
        </p:nvSpPr>
        <p:spPr>
          <a:xfrm>
            <a:off x="341530" y="3477876"/>
            <a:ext cx="7131844" cy="147637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/>
          <a:p>
            <a:pPr defTabSz="725805">
              <a:lnSpc>
                <a:spcPct val="150000"/>
              </a:lnSpc>
            </a:pPr>
            <a:r>
              <a:rPr lang="zh-CN" altLang="en-US" sz="1500" dirty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1.查新的目的：科研选题立项</a:t>
            </a:r>
          </a:p>
          <a:p>
            <a:pPr defTabSz="725805">
              <a:lnSpc>
                <a:spcPct val="150000"/>
              </a:lnSpc>
            </a:pPr>
            <a:r>
              <a:rPr lang="zh-CN" altLang="en-US" sz="1500" dirty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2.查新的途径：按发表时间排序、优先出版</a:t>
            </a:r>
          </a:p>
          <a:p>
            <a:pPr defTabSz="725805">
              <a:lnSpc>
                <a:spcPct val="150000"/>
              </a:lnSpc>
            </a:pPr>
            <a:r>
              <a:rPr lang="zh-CN" altLang="en-US" sz="1500" dirty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3.查新的内容：期刊、博硕士论文、报纸、会议、专利……</a:t>
            </a:r>
            <a:endParaRPr lang="en-US" altLang="zh-CN" sz="1500" dirty="0">
              <a:solidFill>
                <a:srgbClr val="595959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defTabSz="725805">
              <a:lnSpc>
                <a:spcPct val="150000"/>
              </a:lnSpc>
            </a:pPr>
            <a:endParaRPr lang="en-US" altLang="zh-CN" sz="1500" dirty="0">
              <a:solidFill>
                <a:srgbClr val="595959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15" name="组合 52"/>
          <p:cNvGrpSpPr/>
          <p:nvPr/>
        </p:nvGrpSpPr>
        <p:grpSpPr>
          <a:xfrm>
            <a:off x="7574280" y="2315051"/>
            <a:ext cx="1283018" cy="1073468"/>
            <a:chOff x="0" y="0"/>
            <a:chExt cx="1800200" cy="1551897"/>
          </a:xfrm>
          <a:solidFill>
            <a:srgbClr val="92D050"/>
          </a:solidFill>
        </p:grpSpPr>
        <p:grpSp>
          <p:nvGrpSpPr>
            <p:cNvPr id="28687" name="组合 53"/>
            <p:cNvGrpSpPr/>
            <p:nvPr/>
          </p:nvGrpSpPr>
          <p:grpSpPr>
            <a:xfrm>
              <a:off x="0" y="0"/>
              <a:ext cx="1800200" cy="1551897"/>
              <a:chOff x="0" y="0"/>
              <a:chExt cx="1800200" cy="1551897"/>
            </a:xfrm>
            <a:grpFill/>
          </p:grpSpPr>
          <p:sp>
            <p:nvSpPr>
              <p:cNvPr id="18" name="六边形 55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800200" cy="1551897"/>
              </a:xfrm>
              <a:prstGeom prst="hexagon">
                <a:avLst>
                  <a:gd name="adj" fmla="val 24999"/>
                  <a:gd name="vf" fmla="val 115470"/>
                </a:avLst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 defTabSz="725805">
                  <a:defRPr/>
                </a:pPr>
                <a:endParaRPr lang="zh-CN" altLang="zh-CN" sz="1425" kern="0">
                  <a:solidFill>
                    <a:srgbClr val="FFFFFF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19" name="六边形 56"/>
              <p:cNvSpPr>
                <a:spLocks noChangeArrowheads="1"/>
              </p:cNvSpPr>
              <p:nvPr/>
            </p:nvSpPr>
            <p:spPr bwMode="auto">
              <a:xfrm>
                <a:off x="96837" y="82514"/>
                <a:ext cx="1606528" cy="1386869"/>
              </a:xfrm>
              <a:prstGeom prst="hexagon">
                <a:avLst>
                  <a:gd name="adj" fmla="val 24999"/>
                  <a:gd name="vf" fmla="val 115470"/>
                </a:avLst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 defTabSz="725805">
                  <a:defRPr/>
                </a:pPr>
                <a:endParaRPr lang="zh-CN" altLang="zh-CN" sz="1425" kern="0">
                  <a:solidFill>
                    <a:srgbClr val="FFFFFF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17" name="TextBox 54"/>
            <p:cNvSpPr>
              <a:spLocks noChangeArrowheads="1"/>
            </p:cNvSpPr>
            <p:nvPr/>
          </p:nvSpPr>
          <p:spPr bwMode="auto">
            <a:xfrm flipH="1">
              <a:off x="388342" y="308752"/>
              <a:ext cx="1042975" cy="934391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19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 sz="19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 sz="19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 sz="19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 sz="19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392680" defTabSz="96837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9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849880" defTabSz="96837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9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307080" defTabSz="96837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9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764280" defTabSz="96837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9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725805">
                <a:defRPr/>
              </a:pPr>
              <a:r>
                <a:rPr lang="zh-CN" altLang="en-US" sz="1800" b="1" kern="0" dirty="0">
                  <a:solidFill>
                    <a:srgbClr val="FFFFFF"/>
                  </a:solidFill>
                  <a:latin typeface="Arial Rounded MT Bold" panose="020F0704030504030204" pitchFamily="34" charset="0"/>
                  <a:ea typeface="微软雅黑" panose="020B0503020204020204" pitchFamily="34" charset="-122"/>
                  <a:sym typeface="Times New Roman" panose="02020603050405020304" pitchFamily="18" charset="0"/>
                </a:rPr>
                <a:t>查</a:t>
              </a:r>
            </a:p>
            <a:p>
              <a:pPr algn="ctr" defTabSz="725805">
                <a:defRPr/>
              </a:pPr>
              <a:r>
                <a:rPr lang="zh-CN" altLang="en-US" sz="1800" b="1" kern="0" dirty="0">
                  <a:solidFill>
                    <a:srgbClr val="FFFFFF"/>
                  </a:solidFill>
                  <a:latin typeface="Arial Rounded MT Bold" panose="020F0704030504030204" pitchFamily="34" charset="0"/>
                  <a:ea typeface="微软雅黑" panose="020B0503020204020204" pitchFamily="34" charset="-122"/>
                  <a:sym typeface="Times New Roman" panose="02020603050405020304" pitchFamily="18" charset="0"/>
                </a:rPr>
                <a:t>新</a:t>
              </a:r>
              <a:endParaRPr lang="zh-CN" altLang="en-US" sz="1425" kern="0" dirty="0">
                <a:solidFill>
                  <a:srgbClr val="000000"/>
                </a:solidFill>
                <a:ea typeface="宋体" panose="02010600030101010101" pitchFamily="2" charset="-122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4351020" y="2046447"/>
            <a:ext cx="1566863" cy="973931"/>
            <a:chOff x="10168" y="4993"/>
            <a:chExt cx="3290" cy="2045"/>
          </a:xfrm>
          <a:solidFill>
            <a:srgbClr val="92D050"/>
          </a:solidFill>
        </p:grpSpPr>
        <p:sp>
          <p:nvSpPr>
            <p:cNvPr id="28677" name="矩形 31"/>
            <p:cNvSpPr/>
            <p:nvPr/>
          </p:nvSpPr>
          <p:spPr>
            <a:xfrm>
              <a:off x="10168" y="4993"/>
              <a:ext cx="3290" cy="2045"/>
            </a:xfrm>
            <a:prstGeom prst="rect">
              <a:avLst/>
            </a:prstGeom>
            <a:grpFill/>
            <a:ln w="9525">
              <a:noFill/>
              <a:miter/>
            </a:ln>
          </p:spPr>
          <p:txBody>
            <a:bodyPr lIns="67628" tIns="35243" rIns="67628" bIns="35243" anchor="ctr"/>
            <a:lstStyle/>
            <a:p>
              <a:pPr algn="ctr" defTabSz="725805"/>
              <a:endParaRPr lang="zh-CN" altLang="zh-CN" sz="105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28678" name="TextBox 17"/>
            <p:cNvSpPr/>
            <p:nvPr/>
          </p:nvSpPr>
          <p:spPr>
            <a:xfrm flipH="1">
              <a:off x="10740" y="5598"/>
              <a:ext cx="2243" cy="1022"/>
            </a:xfrm>
            <a:prstGeom prst="rect">
              <a:avLst/>
            </a:prstGeom>
            <a:grpFill/>
            <a:ln w="9525">
              <a:noFill/>
              <a:miter/>
            </a:ln>
          </p:spPr>
          <p:txBody>
            <a:bodyPr lIns="67628" tIns="35243" rIns="67628" bIns="35243" anchor="t">
              <a:spAutoFit/>
            </a:bodyPr>
            <a:lstStyle/>
            <a:p>
              <a:pPr defTabSz="725805"/>
              <a:r>
                <a:rPr lang="zh-CN" altLang="en-US" sz="1350" b="1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会议论文</a:t>
              </a:r>
            </a:p>
            <a:p>
              <a:pPr defTabSz="725805"/>
              <a:r>
                <a:rPr lang="zh-CN" altLang="en-US" sz="1350" b="1" dirty="0">
                  <a:solidFill>
                    <a:srgbClr val="0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国内、国际</a:t>
              </a:r>
            </a:p>
          </p:txBody>
        </p:sp>
      </p:grpSp>
      <p:sp>
        <p:nvSpPr>
          <p:cNvPr id="10" name="右大括号 9"/>
          <p:cNvSpPr/>
          <p:nvPr/>
        </p:nvSpPr>
        <p:spPr>
          <a:xfrm>
            <a:off x="7155180" y="1011555"/>
            <a:ext cx="217170" cy="3737610"/>
          </a:xfrm>
          <a:prstGeom prst="righ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zh-CN" altLang="zh-CN" sz="1350">
              <a:solidFill>
                <a:srgbClr val="000000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05740"/>
            <a:ext cx="8229600" cy="421640"/>
          </a:xfrm>
        </p:spPr>
        <p:txBody>
          <a:bodyPr>
            <a:normAutofit fontScale="90000"/>
          </a:bodyPr>
          <a:lstStyle/>
          <a:p>
            <a:pPr lvl="0" eaLnBrk="0" hangingPunct="0"/>
            <a:r>
              <a:rPr lang="zh-CN" altLang="en-US" sz="24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Arial" panose="020B0604020202020204" pitchFamily="34" charset="0"/>
              </a:rPr>
              <a:t>高效检索——寻觅</a:t>
            </a:r>
            <a:r>
              <a:rPr lang="zh-CN" altLang="en-US" sz="240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Arial" panose="020B0604020202020204" pitchFamily="34" charset="0"/>
              </a:rPr>
              <a:t>高质量</a:t>
            </a:r>
            <a:r>
              <a:rPr lang="zh-CN" altLang="en-US" sz="2400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sym typeface="Arial" panose="020B0604020202020204" pitchFamily="34" charset="0"/>
              </a:rPr>
              <a:t>文献 洞悉知识脉络</a:t>
            </a:r>
            <a:endParaRPr lang="zh-CN" altLang="en-US" sz="2400" dirty="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5" name="AutoShape 10"/>
          <p:cNvSpPr/>
          <p:nvPr/>
        </p:nvSpPr>
        <p:spPr>
          <a:xfrm rot="16200000">
            <a:off x="3680937" y="-331946"/>
            <a:ext cx="1101566" cy="6823234"/>
          </a:xfrm>
          <a:prstGeom prst="downArrow">
            <a:avLst>
              <a:gd name="adj1" fmla="val 49074"/>
              <a:gd name="adj2" fmla="val 44788"/>
            </a:avLst>
          </a:prstGeom>
          <a:solidFill>
            <a:srgbClr val="92D050"/>
          </a:solidFill>
          <a:ln w="9525">
            <a:noFill/>
            <a:miter/>
          </a:ln>
        </p:spPr>
        <p:txBody>
          <a:bodyPr lIns="72585" tIns="36293" rIns="72585" bIns="36293" anchor="t"/>
          <a:lstStyle/>
          <a:p>
            <a:pPr defTabSz="725805"/>
            <a:endParaRPr lang="zh-CN" altLang="zh-CN" sz="1575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grpSp>
        <p:nvGrpSpPr>
          <p:cNvPr id="29699" name="Group 6"/>
          <p:cNvGrpSpPr/>
          <p:nvPr/>
        </p:nvGrpSpPr>
        <p:grpSpPr>
          <a:xfrm>
            <a:off x="2513159" y="2475071"/>
            <a:ext cx="1366912" cy="1213485"/>
            <a:chOff x="2" y="0"/>
            <a:chExt cx="1798" cy="1801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7" name="Oval 7"/>
            <p:cNvSpPr>
              <a:spLocks noChangeArrowheads="1"/>
            </p:cNvSpPr>
            <p:nvPr/>
          </p:nvSpPr>
          <p:spPr bwMode="auto">
            <a:xfrm>
              <a:off x="2" y="0"/>
              <a:ext cx="1798" cy="180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725805">
                <a:defRPr/>
              </a:pPr>
              <a:endParaRPr lang="zh-CN" altLang="zh-CN" sz="1575" ker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8" name="Oval 8"/>
            <p:cNvSpPr>
              <a:spLocks noChangeArrowheads="1"/>
            </p:cNvSpPr>
            <p:nvPr/>
          </p:nvSpPr>
          <p:spPr bwMode="auto">
            <a:xfrm>
              <a:off x="82" y="120"/>
              <a:ext cx="1630" cy="1555"/>
            </a:xfrm>
            <a:prstGeom prst="ellipse">
              <a:avLst/>
            </a:prstGeom>
            <a:grpFill/>
            <a:ln w="38100" cmpd="sng">
              <a:solidFill>
                <a:srgbClr val="FFFFFF"/>
              </a:solidFill>
              <a:round/>
            </a:ln>
          </p:spPr>
          <p:txBody>
            <a:bodyPr lIns="67628" tIns="35243" rIns="67628" bIns="35243"/>
            <a:lstStyle/>
            <a:p>
              <a:pPr algn="ctr" defTabSz="725805">
                <a:lnSpc>
                  <a:spcPct val="150000"/>
                </a:lnSpc>
                <a:defRPr/>
              </a:pPr>
              <a:r>
                <a:rPr lang="en-US" altLang="zh-CN" sz="1400" b="1" kern="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SCI</a:t>
              </a:r>
              <a:r>
                <a:rPr lang="zh-CN" altLang="en-US" sz="1400" b="1" kern="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、</a:t>
              </a:r>
              <a:r>
                <a:rPr lang="en-US" altLang="zh-CN" sz="1400" b="1" kern="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EI</a:t>
              </a:r>
              <a:r>
                <a:rPr lang="zh-CN" altLang="en-US" sz="1400" b="1" kern="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、核心期刊</a:t>
              </a:r>
              <a:endParaRPr lang="zh-CN" altLang="zh-CN" sz="1400" b="1" kern="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29704" name="Group 6"/>
          <p:cNvGrpSpPr/>
          <p:nvPr/>
        </p:nvGrpSpPr>
        <p:grpSpPr>
          <a:xfrm>
            <a:off x="4067628" y="2498884"/>
            <a:ext cx="1370917" cy="1212056"/>
            <a:chOff x="0" y="0"/>
            <a:chExt cx="1801" cy="1801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11" name="Oval 7"/>
            <p:cNvSpPr>
              <a:spLocks noChangeArrowheads="1"/>
            </p:cNvSpPr>
            <p:nvPr/>
          </p:nvSpPr>
          <p:spPr bwMode="auto">
            <a:xfrm>
              <a:off x="2" y="0"/>
              <a:ext cx="1798" cy="180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725805">
                <a:defRPr/>
              </a:pPr>
              <a:endParaRPr lang="zh-CN" altLang="zh-CN" sz="1575" ker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12" name="Oval 8"/>
            <p:cNvSpPr>
              <a:spLocks noChangeArrowheads="1"/>
            </p:cNvSpPr>
            <p:nvPr/>
          </p:nvSpPr>
          <p:spPr bwMode="auto">
            <a:xfrm>
              <a:off x="123" y="122"/>
              <a:ext cx="1556" cy="1555"/>
            </a:xfrm>
            <a:prstGeom prst="ellipse">
              <a:avLst/>
            </a:prstGeom>
            <a:grpFill/>
            <a:ln w="38100" cmpd="sng">
              <a:solidFill>
                <a:srgbClr val="FFFFFF"/>
              </a:solidFill>
              <a:round/>
            </a:ln>
          </p:spPr>
          <p:txBody>
            <a:bodyPr lIns="67628" tIns="35243" rIns="67628" bIns="35243"/>
            <a:lstStyle/>
            <a:p>
              <a:pPr defTabSz="725805">
                <a:defRPr/>
              </a:pPr>
              <a:endParaRPr lang="zh-CN" altLang="zh-CN" sz="1575" ker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14" name="组合 69"/>
          <p:cNvGrpSpPr/>
          <p:nvPr/>
        </p:nvGrpSpPr>
        <p:grpSpPr>
          <a:xfrm>
            <a:off x="5595378" y="2498884"/>
            <a:ext cx="1369623" cy="1212056"/>
            <a:chOff x="80986" y="0"/>
            <a:chExt cx="1753450" cy="1751017"/>
          </a:xfrm>
          <a:solidFill>
            <a:schemeClr val="accent5">
              <a:lumMod val="60000"/>
              <a:lumOff val="40000"/>
            </a:schemeClr>
          </a:solidFill>
        </p:grpSpPr>
        <p:grpSp>
          <p:nvGrpSpPr>
            <p:cNvPr id="29709" name="Group 6"/>
            <p:cNvGrpSpPr/>
            <p:nvPr/>
          </p:nvGrpSpPr>
          <p:grpSpPr>
            <a:xfrm>
              <a:off x="80986" y="0"/>
              <a:ext cx="1753450" cy="1751017"/>
              <a:chOff x="0" y="0"/>
              <a:chExt cx="1801" cy="1801"/>
            </a:xfrm>
            <a:grpFill/>
          </p:grpSpPr>
          <p:sp>
            <p:nvSpPr>
              <p:cNvPr id="16" name="Oval 7"/>
              <p:cNvSpPr>
                <a:spLocks noChangeArrowheads="1"/>
              </p:cNvSpPr>
              <p:nvPr/>
            </p:nvSpPr>
            <p:spPr bwMode="auto">
              <a:xfrm>
                <a:off x="2" y="0"/>
                <a:ext cx="1798" cy="1801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725805">
                  <a:defRPr/>
                </a:pPr>
                <a:endParaRPr lang="zh-CN" altLang="zh-CN" sz="1575" kern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17" name="Oval 8"/>
              <p:cNvSpPr>
                <a:spLocks noChangeArrowheads="1"/>
              </p:cNvSpPr>
              <p:nvPr/>
            </p:nvSpPr>
            <p:spPr bwMode="auto">
              <a:xfrm>
                <a:off x="123" y="122"/>
                <a:ext cx="1555" cy="1555"/>
              </a:xfrm>
              <a:prstGeom prst="ellipse">
                <a:avLst/>
              </a:prstGeom>
              <a:grpFill/>
              <a:ln w="38100" cmpd="sng">
                <a:solidFill>
                  <a:srgbClr val="FFFFFF"/>
                </a:solidFill>
                <a:round/>
              </a:ln>
            </p:spPr>
            <p:txBody>
              <a:bodyPr lIns="67628" tIns="35243" rIns="67628" bIns="35243"/>
              <a:lstStyle/>
              <a:p>
                <a:pPr defTabSz="725805">
                  <a:defRPr/>
                </a:pPr>
                <a:endParaRPr lang="zh-CN" altLang="zh-CN" sz="1575" kern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</p:grpSp>
        <p:sp>
          <p:nvSpPr>
            <p:cNvPr id="15" name="Text Box 9"/>
            <p:cNvSpPr>
              <a:spLocks noChangeArrowheads="1"/>
            </p:cNvSpPr>
            <p:nvPr/>
          </p:nvSpPr>
          <p:spPr bwMode="auto">
            <a:xfrm>
              <a:off x="356074" y="607295"/>
              <a:ext cx="1247885" cy="53115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19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9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9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9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9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96837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9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96837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9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96837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9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96837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9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725805">
                <a:defRPr/>
              </a:pPr>
              <a:r>
                <a:rPr lang="zh-CN" altLang="en-US" sz="1400" b="1" kern="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重要基金</a:t>
              </a:r>
            </a:p>
          </p:txBody>
        </p:sp>
      </p:grpSp>
      <p:grpSp>
        <p:nvGrpSpPr>
          <p:cNvPr id="29714" name="Group 6"/>
          <p:cNvGrpSpPr/>
          <p:nvPr/>
        </p:nvGrpSpPr>
        <p:grpSpPr>
          <a:xfrm>
            <a:off x="1075349" y="2498884"/>
            <a:ext cx="1370917" cy="1212056"/>
            <a:chOff x="0" y="0"/>
            <a:chExt cx="1801" cy="1801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21" name="Oval 7"/>
            <p:cNvSpPr>
              <a:spLocks noChangeArrowheads="1"/>
            </p:cNvSpPr>
            <p:nvPr/>
          </p:nvSpPr>
          <p:spPr bwMode="auto">
            <a:xfrm>
              <a:off x="2" y="0"/>
              <a:ext cx="1798" cy="1801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725805">
                <a:defRPr/>
              </a:pPr>
              <a:endParaRPr lang="zh-CN" altLang="zh-CN" sz="1575" kern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22" name="Oval 8"/>
            <p:cNvSpPr>
              <a:spLocks noChangeArrowheads="1"/>
            </p:cNvSpPr>
            <p:nvPr/>
          </p:nvSpPr>
          <p:spPr bwMode="auto">
            <a:xfrm>
              <a:off x="123" y="122"/>
              <a:ext cx="1556" cy="1555"/>
            </a:xfrm>
            <a:prstGeom prst="ellipse">
              <a:avLst/>
            </a:prstGeom>
            <a:grpFill/>
            <a:ln w="38100" cmpd="sng">
              <a:solidFill>
                <a:srgbClr val="FFFFFF"/>
              </a:solidFill>
              <a:round/>
            </a:ln>
          </p:spPr>
          <p:txBody>
            <a:bodyPr lIns="67628" tIns="35243" rIns="67628" bIns="35243"/>
            <a:lstStyle/>
            <a:p>
              <a:pPr algn="ctr" defTabSz="725805">
                <a:lnSpc>
                  <a:spcPct val="150000"/>
                </a:lnSpc>
                <a:defRPr/>
              </a:pPr>
              <a:r>
                <a:rPr lang="zh-CN" altLang="en-US" sz="1400" b="1" kern="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高被引</a:t>
              </a:r>
            </a:p>
            <a:p>
              <a:pPr algn="ctr" defTabSz="725805">
                <a:lnSpc>
                  <a:spcPct val="150000"/>
                </a:lnSpc>
                <a:defRPr/>
              </a:pPr>
              <a:r>
                <a:rPr lang="zh-CN" altLang="en-US" sz="1400" b="1" kern="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rPr>
                <a:t>高下载</a:t>
              </a:r>
            </a:p>
          </p:txBody>
        </p:sp>
      </p:grpSp>
      <p:sp>
        <p:nvSpPr>
          <p:cNvPr id="23" name="矩形标注 79"/>
          <p:cNvSpPr>
            <a:spLocks noChangeArrowheads="1"/>
          </p:cNvSpPr>
          <p:nvPr/>
        </p:nvSpPr>
        <p:spPr bwMode="auto">
          <a:xfrm>
            <a:off x="2785586" y="3930015"/>
            <a:ext cx="1314450" cy="35719"/>
          </a:xfrm>
          <a:prstGeom prst="wedgeRectCallout">
            <a:avLst>
              <a:gd name="adj1" fmla="val -17528"/>
              <a:gd name="adj2" fmla="val -509463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lIns="72585" tIns="36293" rIns="72585" bIns="36293" anchor="ctr"/>
          <a:lstStyle/>
          <a:p>
            <a:pPr algn="ctr" defTabSz="725805">
              <a:defRPr/>
            </a:pPr>
            <a:endParaRPr lang="zh-CN" altLang="zh-CN" sz="1425" kern="0">
              <a:solidFill>
                <a:srgbClr val="262626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4" name="矩形标注 80"/>
          <p:cNvSpPr>
            <a:spLocks noChangeArrowheads="1"/>
          </p:cNvSpPr>
          <p:nvPr/>
        </p:nvSpPr>
        <p:spPr bwMode="auto">
          <a:xfrm>
            <a:off x="1283018" y="2190750"/>
            <a:ext cx="1409700" cy="51435"/>
          </a:xfrm>
          <a:prstGeom prst="wedgeRectCallout">
            <a:avLst>
              <a:gd name="adj1" fmla="val -23398"/>
              <a:gd name="adj2" fmla="val 403287"/>
            </a:avLst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lIns="72585" tIns="36293" rIns="72585" bIns="36293" anchor="ctr"/>
          <a:lstStyle/>
          <a:p>
            <a:pPr algn="ctr" defTabSz="725805">
              <a:defRPr/>
            </a:pPr>
            <a:endParaRPr lang="zh-CN" altLang="zh-CN" sz="1425" kern="0">
              <a:solidFill>
                <a:srgbClr val="262626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6" name="Rectangle 28"/>
          <p:cNvSpPr>
            <a:spLocks noChangeArrowheads="1"/>
          </p:cNvSpPr>
          <p:nvPr/>
        </p:nvSpPr>
        <p:spPr bwMode="auto">
          <a:xfrm>
            <a:off x="1054894" y="1480185"/>
            <a:ext cx="1987391" cy="902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585" tIns="36293" rIns="72585" bIns="36293">
            <a:spAutoFit/>
          </a:bodyPr>
          <a:lstStyle/>
          <a:p>
            <a:pPr defTabSz="725805">
              <a:lnSpc>
                <a:spcPct val="120000"/>
              </a:lnSpc>
              <a:defRPr/>
            </a:pPr>
            <a:r>
              <a:rPr lang="zh-CN" altLang="en-US" sz="1500" kern="0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排序—被引频次排序</a:t>
            </a:r>
          </a:p>
          <a:p>
            <a:pPr defTabSz="725805">
              <a:lnSpc>
                <a:spcPct val="120000"/>
              </a:lnSpc>
              <a:defRPr/>
            </a:pPr>
            <a:r>
              <a:rPr lang="zh-CN" altLang="en-US" sz="1500" kern="0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排序—下载频次排序</a:t>
            </a:r>
          </a:p>
          <a:p>
            <a:pPr defTabSz="725805">
              <a:lnSpc>
                <a:spcPct val="120000"/>
              </a:lnSpc>
              <a:defRPr/>
            </a:pPr>
            <a:endParaRPr lang="zh-CN" altLang="en-US" sz="1500" kern="0" dirty="0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7" name="矩形标注 83"/>
          <p:cNvSpPr>
            <a:spLocks noChangeArrowheads="1"/>
          </p:cNvSpPr>
          <p:nvPr/>
        </p:nvSpPr>
        <p:spPr bwMode="auto">
          <a:xfrm>
            <a:off x="4227195" y="2225040"/>
            <a:ext cx="1409700" cy="51435"/>
          </a:xfrm>
          <a:prstGeom prst="wedgeRectCallout">
            <a:avLst>
              <a:gd name="adj1" fmla="val -23398"/>
              <a:gd name="adj2" fmla="val 403287"/>
            </a:avLst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585" tIns="36293" rIns="72585" bIns="36293" anchor="ctr"/>
          <a:lstStyle/>
          <a:p>
            <a:pPr algn="ctr" defTabSz="725805">
              <a:defRPr/>
            </a:pPr>
            <a:endParaRPr lang="zh-CN" altLang="zh-CN" sz="1425" kern="0">
              <a:solidFill>
                <a:srgbClr val="262626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8" name="Rectangle 28"/>
          <p:cNvSpPr/>
          <p:nvPr/>
        </p:nvSpPr>
        <p:spPr>
          <a:xfrm>
            <a:off x="4161255" y="1468668"/>
            <a:ext cx="2565083" cy="62611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lIns="72585" tIns="36293" rIns="72585" bIns="36293" anchor="t">
            <a:spAutoFit/>
          </a:bodyPr>
          <a:lstStyle/>
          <a:p>
            <a:pPr defTabSz="725805">
              <a:lnSpc>
                <a:spcPct val="120000"/>
              </a:lnSpc>
            </a:pPr>
            <a:r>
              <a:rPr lang="zh-CN" altLang="en-US" sz="1500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分类浏览—机构—重点机构</a:t>
            </a:r>
            <a:endParaRPr lang="en-US" altLang="zh-CN" sz="1500" dirty="0">
              <a:solidFill>
                <a:srgbClr val="262626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defTabSz="725805">
              <a:lnSpc>
                <a:spcPct val="120000"/>
              </a:lnSpc>
            </a:pPr>
            <a:r>
              <a:rPr lang="zh-CN" altLang="en-US" sz="1500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分类浏览—作者—重要作者；</a:t>
            </a:r>
          </a:p>
        </p:txBody>
      </p:sp>
      <p:sp>
        <p:nvSpPr>
          <p:cNvPr id="29" name="矩形标注 85"/>
          <p:cNvSpPr>
            <a:spLocks noChangeArrowheads="1"/>
          </p:cNvSpPr>
          <p:nvPr/>
        </p:nvSpPr>
        <p:spPr bwMode="auto">
          <a:xfrm>
            <a:off x="5860257" y="3930015"/>
            <a:ext cx="1313021" cy="35719"/>
          </a:xfrm>
          <a:prstGeom prst="wedgeRectCallout">
            <a:avLst>
              <a:gd name="adj1" fmla="val -17528"/>
              <a:gd name="adj2" fmla="val -509463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lIns="72585" tIns="36293" rIns="72585" bIns="36293" anchor="ctr"/>
          <a:lstStyle/>
          <a:p>
            <a:pPr algn="ctr" defTabSz="725805">
              <a:defRPr/>
            </a:pPr>
            <a:endParaRPr lang="zh-CN" altLang="zh-CN" sz="1425" kern="0">
              <a:solidFill>
                <a:srgbClr val="262626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0" name="Rectangle 28"/>
          <p:cNvSpPr/>
          <p:nvPr/>
        </p:nvSpPr>
        <p:spPr>
          <a:xfrm>
            <a:off x="5841683" y="4051459"/>
            <a:ext cx="2520315" cy="34925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lIns="72585" tIns="36293" rIns="72585" bIns="36293" anchor="t">
            <a:spAutoFit/>
          </a:bodyPr>
          <a:lstStyle/>
          <a:p>
            <a:pPr defTabSz="725805">
              <a:lnSpc>
                <a:spcPct val="120000"/>
              </a:lnSpc>
            </a:pPr>
            <a:r>
              <a:rPr lang="zh-CN" altLang="en-US" sz="1500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分类浏览</a:t>
            </a:r>
            <a:r>
              <a:rPr lang="zh-CN" altLang="en-US" sz="1500" dirty="0">
                <a:solidFill>
                  <a:srgbClr val="262626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微软雅黑" panose="020B0503020204020204" pitchFamily="34" charset="-122"/>
              </a:rPr>
              <a:t>—</a:t>
            </a:r>
            <a:r>
              <a:rPr lang="zh-CN" altLang="en-US" sz="1500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基金</a:t>
            </a:r>
            <a:r>
              <a:rPr lang="zh-CN" altLang="en-US" sz="1500" dirty="0">
                <a:solidFill>
                  <a:srgbClr val="262626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微软雅黑" panose="020B0503020204020204" pitchFamily="34" charset="-122"/>
              </a:rPr>
              <a:t>—</a:t>
            </a:r>
            <a:r>
              <a:rPr lang="zh-CN" altLang="en-US" sz="1500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重要基金</a:t>
            </a:r>
          </a:p>
        </p:txBody>
      </p:sp>
      <p:grpSp>
        <p:nvGrpSpPr>
          <p:cNvPr id="33" name="组合 57"/>
          <p:cNvGrpSpPr/>
          <p:nvPr/>
        </p:nvGrpSpPr>
        <p:grpSpPr>
          <a:xfrm>
            <a:off x="7329012" y="985361"/>
            <a:ext cx="1505426" cy="1163003"/>
            <a:chOff x="0" y="0"/>
            <a:chExt cx="1800200" cy="1551897"/>
          </a:xfrm>
          <a:solidFill>
            <a:srgbClr val="92D050"/>
          </a:solidFill>
        </p:grpSpPr>
        <p:grpSp>
          <p:nvGrpSpPr>
            <p:cNvPr id="29727" name="组合 58"/>
            <p:cNvGrpSpPr/>
            <p:nvPr/>
          </p:nvGrpSpPr>
          <p:grpSpPr>
            <a:xfrm>
              <a:off x="0" y="0"/>
              <a:ext cx="1800200" cy="1551897"/>
              <a:chOff x="0" y="0"/>
              <a:chExt cx="1800200" cy="1551897"/>
            </a:xfrm>
            <a:grpFill/>
          </p:grpSpPr>
          <p:sp>
            <p:nvSpPr>
              <p:cNvPr id="36" name="六边形 60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800200" cy="1551897"/>
              </a:xfrm>
              <a:prstGeom prst="hexagon">
                <a:avLst>
                  <a:gd name="adj" fmla="val 24999"/>
                  <a:gd name="vf" fmla="val 115470"/>
                </a:avLst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 defTabSz="725805">
                  <a:defRPr/>
                </a:pPr>
                <a:endParaRPr lang="zh-CN" altLang="zh-CN" sz="1425" kern="0">
                  <a:solidFill>
                    <a:srgbClr val="FFFFFF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37" name="六边形 61"/>
              <p:cNvSpPr>
                <a:spLocks noChangeArrowheads="1"/>
              </p:cNvSpPr>
              <p:nvPr/>
            </p:nvSpPr>
            <p:spPr bwMode="auto">
              <a:xfrm>
                <a:off x="96837" y="82598"/>
                <a:ext cx="1606528" cy="1386700"/>
              </a:xfrm>
              <a:prstGeom prst="hexagon">
                <a:avLst>
                  <a:gd name="adj" fmla="val 24999"/>
                  <a:gd name="vf" fmla="val 115470"/>
                </a:avLst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 defTabSz="725805">
                  <a:defRPr/>
                </a:pPr>
                <a:endParaRPr lang="zh-CN" altLang="zh-CN" sz="1425" kern="0">
                  <a:solidFill>
                    <a:srgbClr val="FFFFFF"/>
                  </a:solidFill>
                  <a:latin typeface="Arial" panose="020B0604020202020204" pitchFamily="34" charset="0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35" name="TextBox 59"/>
            <p:cNvSpPr>
              <a:spLocks noChangeArrowheads="1"/>
            </p:cNvSpPr>
            <p:nvPr/>
          </p:nvSpPr>
          <p:spPr bwMode="auto">
            <a:xfrm flipH="1">
              <a:off x="377820" y="341513"/>
              <a:ext cx="1044560" cy="862456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19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 sz="19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 sz="19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 sz="19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 sz="19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392680" defTabSz="96837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9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849880" defTabSz="96837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9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307080" defTabSz="96837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9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764280" defTabSz="96837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9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725805">
                <a:defRPr/>
              </a:pPr>
              <a:r>
                <a:rPr lang="zh-CN" altLang="en-US" sz="1800" b="1" kern="0">
                  <a:solidFill>
                    <a:srgbClr val="FFFFFF"/>
                  </a:solidFill>
                  <a:latin typeface="Arial Rounded MT Bold" panose="020F0704030504030204" pitchFamily="34" charset="0"/>
                  <a:ea typeface="微软雅黑" panose="020B0503020204020204" pitchFamily="34" charset="-122"/>
                  <a:sym typeface="Times New Roman" panose="02020603050405020304" pitchFamily="18" charset="0"/>
                </a:rPr>
                <a:t>查</a:t>
              </a:r>
            </a:p>
            <a:p>
              <a:pPr algn="ctr" defTabSz="725805">
                <a:defRPr/>
              </a:pPr>
              <a:r>
                <a:rPr lang="zh-CN" altLang="en-US" sz="1800" b="1" kern="0">
                  <a:solidFill>
                    <a:srgbClr val="FFFFFF"/>
                  </a:solidFill>
                  <a:latin typeface="Arial Rounded MT Bold" panose="020F0704030504030204" pitchFamily="34" charset="0"/>
                  <a:ea typeface="微软雅黑" panose="020B0503020204020204" pitchFamily="34" charset="-122"/>
                  <a:sym typeface="Times New Roman" panose="02020603050405020304" pitchFamily="18" charset="0"/>
                </a:rPr>
                <a:t>优</a:t>
              </a:r>
              <a:endParaRPr lang="zh-CN" altLang="en-US" sz="1425" kern="0">
                <a:solidFill>
                  <a:srgbClr val="000000"/>
                </a:solidFill>
                <a:ea typeface="宋体" panose="02010600030101010101" pitchFamily="2" charset="-122"/>
              </a:endParaRPr>
            </a:p>
          </p:txBody>
        </p:sp>
      </p:grpSp>
      <p:sp>
        <p:nvSpPr>
          <p:cNvPr id="38" name="Rectangle 28"/>
          <p:cNvSpPr/>
          <p:nvPr/>
        </p:nvSpPr>
        <p:spPr>
          <a:xfrm>
            <a:off x="2743660" y="4051459"/>
            <a:ext cx="2520315" cy="34925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lIns="72585" tIns="36293" rIns="72585" bIns="36293" anchor="t">
            <a:spAutoFit/>
          </a:bodyPr>
          <a:lstStyle/>
          <a:p>
            <a:pPr defTabSz="725805">
              <a:lnSpc>
                <a:spcPct val="120000"/>
              </a:lnSpc>
            </a:pPr>
            <a:r>
              <a:rPr lang="zh-CN" altLang="en-US" sz="1500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高质量刊物</a:t>
            </a:r>
          </a:p>
        </p:txBody>
      </p:sp>
      <p:sp>
        <p:nvSpPr>
          <p:cNvPr id="4" name="矩形 3"/>
          <p:cNvSpPr/>
          <p:nvPr/>
        </p:nvSpPr>
        <p:spPr>
          <a:xfrm>
            <a:off x="2467854" y="2703564"/>
            <a:ext cx="4572000" cy="73723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725805">
              <a:lnSpc>
                <a:spcPct val="150000"/>
              </a:lnSpc>
              <a:defRPr/>
            </a:pPr>
            <a:r>
              <a:rPr lang="zh-CN" altLang="en-US" sz="1400" b="1" kern="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重要机构</a:t>
            </a:r>
            <a:endParaRPr lang="en-US" altLang="zh-CN" sz="1400" b="1" kern="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algn="ctr" defTabSz="725805">
              <a:lnSpc>
                <a:spcPct val="150000"/>
              </a:lnSpc>
              <a:defRPr/>
            </a:pPr>
            <a:r>
              <a:rPr lang="zh-CN" altLang="en-US" sz="1400" b="1" kern="0" dirty="0">
                <a:solidFill>
                  <a:srgbClr val="FFFFFF"/>
                </a:solidFill>
                <a:ea typeface="微软雅黑" panose="020B0503020204020204" pitchFamily="34" charset="-122"/>
              </a:rPr>
              <a:t>重要作者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05740"/>
            <a:ext cx="8229600" cy="421640"/>
          </a:xfrm>
        </p:spPr>
        <p:txBody>
          <a:bodyPr>
            <a:normAutofit fontScale="90000"/>
          </a:bodyPr>
          <a:lstStyle/>
          <a:p>
            <a:r>
              <a:rPr lang="zh-CN" altLang="en-US" sz="2400" dirty="0">
                <a:solidFill>
                  <a:srgbClr val="000000"/>
                </a:solidFill>
                <a:latin typeface="华文宋体" panose="02010600040101010101" pitchFamily="2" charset="-122"/>
                <a:ea typeface="华文宋体" panose="02010600040101010101" pitchFamily="2" charset="-122"/>
                <a:sym typeface="Arial" panose="020B0604020202020204" pitchFamily="34" charset="0"/>
              </a:rPr>
              <a:t>高效检索——寻觅</a:t>
            </a:r>
            <a:r>
              <a:rPr lang="zh-CN" altLang="en-US" sz="2400" dirty="0">
                <a:solidFill>
                  <a:srgbClr val="FF0000"/>
                </a:solidFill>
                <a:latin typeface="华文宋体" panose="02010600040101010101" pitchFamily="2" charset="-122"/>
                <a:ea typeface="华文宋体" panose="02010600040101010101" pitchFamily="2" charset="-122"/>
                <a:sym typeface="Arial" panose="020B0604020202020204" pitchFamily="34" charset="0"/>
              </a:rPr>
              <a:t>最全</a:t>
            </a:r>
            <a:r>
              <a:rPr lang="zh-CN" altLang="en-US" sz="2400" dirty="0">
                <a:solidFill>
                  <a:srgbClr val="000000"/>
                </a:solidFill>
                <a:latin typeface="华文宋体" panose="02010600040101010101" pitchFamily="2" charset="-122"/>
                <a:ea typeface="华文宋体" panose="02010600040101010101" pitchFamily="2" charset="-122"/>
                <a:sym typeface="Arial" panose="020B0604020202020204" pitchFamily="34" charset="0"/>
              </a:rPr>
              <a:t>资源</a:t>
            </a:r>
            <a:endParaRPr lang="zh-CN" altLang="en-US" sz="2400" dirty="0">
              <a:solidFill>
                <a:srgbClr val="000000"/>
              </a:solidFill>
              <a:latin typeface="华文宋体" panose="02010600040101010101" pitchFamily="2" charset="-122"/>
              <a:ea typeface="华文宋体" panose="02010600040101010101" pitchFamily="2" charset="-122"/>
            </a:endParaRPr>
          </a:p>
        </p:txBody>
      </p:sp>
      <p:pic>
        <p:nvPicPr>
          <p:cNvPr id="30722" name="Picture 3" descr="all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84195" y="1322546"/>
            <a:ext cx="2790825" cy="2789873"/>
          </a:xfrm>
          <a:prstGeom prst="rect">
            <a:avLst/>
          </a:prstGeom>
          <a:noFill/>
          <a:ln w="9525">
            <a:noFill/>
            <a:miter/>
          </a:ln>
        </p:spPr>
      </p:pic>
      <p:sp>
        <p:nvSpPr>
          <p:cNvPr id="22" name="Text Box 4"/>
          <p:cNvSpPr txBox="1">
            <a:spLocks noChangeArrowheads="1"/>
          </p:cNvSpPr>
          <p:nvPr/>
        </p:nvSpPr>
        <p:spPr bwMode="black">
          <a:xfrm>
            <a:off x="732473" y="1447324"/>
            <a:ext cx="3739991" cy="65151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marL="90805" indent="-90805" defTabSz="725805" fontAlgn="base">
              <a:spcBef>
                <a:spcPct val="50000"/>
              </a:spcBef>
              <a:spcAft>
                <a:spcPct val="0"/>
              </a:spcAft>
              <a:buClr>
                <a:srgbClr val="1F3F5F"/>
              </a:buClr>
              <a:defRPr/>
            </a:pPr>
            <a:r>
              <a:rPr lang="zh-CN" altLang="en-US" dirty="0">
                <a:solidFill>
                  <a:srgbClr val="262626"/>
                </a:solidFill>
                <a:latin typeface="华文宋体" panose="02010600040101010101" pitchFamily="2" charset="-122"/>
                <a:ea typeface="华文宋体" panose="02010600040101010101" pitchFamily="2" charset="-122"/>
                <a:sym typeface="微软雅黑" panose="020B0503020204020204" pitchFamily="34" charset="-122"/>
              </a:rPr>
              <a:t>检索区域——跨库检索（9/more）</a:t>
            </a:r>
          </a:p>
          <a:p>
            <a:pPr marL="90805" indent="-90805" defTabSz="725805" fontAlgn="base">
              <a:spcBef>
                <a:spcPct val="50000"/>
              </a:spcBef>
              <a:spcAft>
                <a:spcPct val="0"/>
              </a:spcAft>
              <a:buClr>
                <a:srgbClr val="1F3F5F"/>
              </a:buClr>
              <a:defRPr/>
            </a:pPr>
            <a:endParaRPr lang="en-US" altLang="zh-CN" sz="710" b="1" noProof="1">
              <a:solidFill>
                <a:prstClr val="white"/>
              </a:solidFill>
              <a:latin typeface="华文宋体" panose="02010600040101010101" pitchFamily="2" charset="-122"/>
              <a:ea typeface="华文宋体" panose="02010600040101010101" pitchFamily="2" charset="-122"/>
            </a:endParaRPr>
          </a:p>
          <a:p>
            <a:pPr marL="90805" indent="-90805" defTabSz="725805" fontAlgn="base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Clr>
                <a:srgbClr val="1F3F5F"/>
              </a:buClr>
              <a:defRPr/>
            </a:pPr>
            <a:endParaRPr lang="zh-CN" altLang="en-US" sz="710" b="1" noProof="1">
              <a:solidFill>
                <a:prstClr val="white"/>
              </a:solidFill>
              <a:latin typeface="华文宋体" panose="02010600040101010101" pitchFamily="2" charset="-122"/>
              <a:ea typeface="华文宋体" panose="02010600040101010101" pitchFamily="2" charset="-122"/>
            </a:endParaRPr>
          </a:p>
        </p:txBody>
      </p:sp>
      <p:sp>
        <p:nvSpPr>
          <p:cNvPr id="23" name="Text Box 6"/>
          <p:cNvSpPr txBox="1">
            <a:spLocks noChangeArrowheads="1"/>
          </p:cNvSpPr>
          <p:nvPr/>
        </p:nvSpPr>
        <p:spPr bwMode="black">
          <a:xfrm>
            <a:off x="928212" y="3330416"/>
            <a:ext cx="2562701" cy="65151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marL="90805" indent="-90805" defTabSz="725805" fontAlgn="base">
              <a:spcBef>
                <a:spcPct val="50000"/>
              </a:spcBef>
              <a:spcAft>
                <a:spcPct val="0"/>
              </a:spcAft>
              <a:buClr>
                <a:srgbClr val="1F3F5F"/>
              </a:buClr>
              <a:defRPr/>
            </a:pPr>
            <a:r>
              <a:rPr lang="zh-CN" altLang="en-US">
                <a:solidFill>
                  <a:srgbClr val="262626"/>
                </a:solidFill>
                <a:latin typeface="华文宋体" panose="02010600040101010101" pitchFamily="2" charset="-122"/>
                <a:ea typeface="华文宋体" panose="02010600040101010101" pitchFamily="2" charset="-122"/>
                <a:sym typeface="微软雅黑" panose="020B0503020204020204" pitchFamily="34" charset="-122"/>
              </a:rPr>
              <a:t>检索条件——模糊检索</a:t>
            </a:r>
          </a:p>
          <a:p>
            <a:pPr marL="90805" indent="-90805" defTabSz="725805" fontAlgn="base">
              <a:spcBef>
                <a:spcPct val="50000"/>
              </a:spcBef>
              <a:spcAft>
                <a:spcPct val="0"/>
              </a:spcAft>
              <a:buClr>
                <a:srgbClr val="1F3F5F"/>
              </a:buClr>
              <a:defRPr/>
            </a:pPr>
            <a:endParaRPr lang="en-US" altLang="zh-CN" sz="710" b="1" noProof="1">
              <a:solidFill>
                <a:prstClr val="white"/>
              </a:solidFill>
              <a:latin typeface="华文宋体" panose="02010600040101010101" pitchFamily="2" charset="-122"/>
              <a:ea typeface="华文宋体" panose="02010600040101010101" pitchFamily="2" charset="-122"/>
            </a:endParaRPr>
          </a:p>
          <a:p>
            <a:pPr marL="90805" indent="-90805" defTabSz="725805" fontAlgn="base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Clr>
                <a:srgbClr val="1F3F5F"/>
              </a:buClr>
              <a:defRPr/>
            </a:pPr>
            <a:endParaRPr lang="zh-CN" altLang="en-US" sz="710" b="1" noProof="1">
              <a:solidFill>
                <a:prstClr val="white"/>
              </a:solidFill>
              <a:latin typeface="华文宋体" panose="02010600040101010101" pitchFamily="2" charset="-122"/>
              <a:ea typeface="华文宋体" panose="02010600040101010101" pitchFamily="2" charset="-122"/>
            </a:endParaRPr>
          </a:p>
        </p:txBody>
      </p:sp>
      <p:sp>
        <p:nvSpPr>
          <p:cNvPr id="24" name="Text Box 7"/>
          <p:cNvSpPr txBox="1">
            <a:spLocks noChangeArrowheads="1"/>
          </p:cNvSpPr>
          <p:nvPr/>
        </p:nvSpPr>
        <p:spPr bwMode="black">
          <a:xfrm>
            <a:off x="5811679" y="2224088"/>
            <a:ext cx="2651760" cy="90360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marL="90805" indent="-90805" defTabSz="725805" fontAlgn="base">
              <a:spcBef>
                <a:spcPct val="50000"/>
              </a:spcBef>
              <a:spcAft>
                <a:spcPct val="0"/>
              </a:spcAft>
              <a:buClr>
                <a:srgbClr val="1F3F5F"/>
              </a:buClr>
              <a:defRPr/>
            </a:pPr>
            <a:r>
              <a:rPr lang="zh-CN" altLang="en-US" dirty="0">
                <a:solidFill>
                  <a:srgbClr val="262626"/>
                </a:solidFill>
                <a:latin typeface="华文宋体" panose="02010600040101010101" pitchFamily="2" charset="-122"/>
                <a:ea typeface="华文宋体" panose="02010600040101010101" pitchFamily="2" charset="-122"/>
                <a:sym typeface="微软雅黑" panose="020B0503020204020204" pitchFamily="34" charset="-122"/>
              </a:rPr>
              <a:t>检索字段——全文/主题</a:t>
            </a:r>
            <a:endParaRPr lang="en-US" altLang="zh-CN" dirty="0">
              <a:solidFill>
                <a:srgbClr val="262626"/>
              </a:solidFill>
              <a:latin typeface="华文宋体" panose="02010600040101010101" pitchFamily="2" charset="-122"/>
              <a:ea typeface="华文宋体" panose="02010600040101010101" pitchFamily="2" charset="-122"/>
              <a:sym typeface="微软雅黑" panose="020B0503020204020204" pitchFamily="34" charset="-122"/>
            </a:endParaRPr>
          </a:p>
          <a:p>
            <a:pPr marL="90805" indent="-90805" defTabSz="725805" fontAlgn="base">
              <a:spcBef>
                <a:spcPct val="50000"/>
              </a:spcBef>
              <a:spcAft>
                <a:spcPct val="0"/>
              </a:spcAft>
              <a:buClr>
                <a:srgbClr val="1F3F5F"/>
              </a:buClr>
              <a:defRPr/>
            </a:pPr>
            <a:endParaRPr lang="en-US" altLang="zh-CN" b="1" noProof="1">
              <a:solidFill>
                <a:prstClr val="white"/>
              </a:solidFill>
              <a:latin typeface="华文宋体" panose="02010600040101010101" pitchFamily="2" charset="-122"/>
              <a:ea typeface="华文宋体" panose="02010600040101010101" pitchFamily="2" charset="-122"/>
            </a:endParaRPr>
          </a:p>
          <a:p>
            <a:pPr marL="90805" indent="-90805" defTabSz="725805" fontAlgn="base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Clr>
                <a:srgbClr val="1F3F5F"/>
              </a:buClr>
              <a:defRPr/>
            </a:pPr>
            <a:endParaRPr lang="zh-CN" altLang="en-US" sz="710" b="1" noProof="1">
              <a:solidFill>
                <a:prstClr val="white"/>
              </a:solidFill>
              <a:latin typeface="华文宋体" panose="02010600040101010101" pitchFamily="2" charset="-122"/>
              <a:ea typeface="华文宋体" panose="02010600040101010101" pitchFamily="2" charset="-122"/>
            </a:endParaRPr>
          </a:p>
        </p:txBody>
      </p:sp>
      <p:grpSp>
        <p:nvGrpSpPr>
          <p:cNvPr id="25" name="Group 149"/>
          <p:cNvGrpSpPr/>
          <p:nvPr/>
        </p:nvGrpSpPr>
        <p:grpSpPr>
          <a:xfrm>
            <a:off x="2005489" y="4141947"/>
            <a:ext cx="727710" cy="725329"/>
            <a:chOff x="-288" y="0"/>
            <a:chExt cx="713768" cy="712886"/>
          </a:xfrm>
        </p:grpSpPr>
        <p:sp>
          <p:nvSpPr>
            <p:cNvPr id="30727" name="Donut 32"/>
            <p:cNvSpPr/>
            <p:nvPr/>
          </p:nvSpPr>
          <p:spPr>
            <a:xfrm>
              <a:off x="-288" y="0"/>
              <a:ext cx="713768" cy="712886"/>
            </a:xfrm>
            <a:custGeom>
              <a:avLst/>
              <a:gdLst/>
              <a:ahLst/>
              <a:cxnLst>
                <a:cxn ang="0">
                  <a:pos x="0" y="355924"/>
                </a:cxn>
                <a:cxn ang="0">
                  <a:pos x="-1" y="355923"/>
                </a:cxn>
                <a:cxn ang="0">
                  <a:pos x="357689" y="0"/>
                </a:cxn>
                <a:cxn ang="0">
                  <a:pos x="357689" y="0"/>
                </a:cxn>
                <a:cxn ang="0">
                  <a:pos x="357690" y="-1"/>
                </a:cxn>
                <a:cxn ang="0">
                  <a:pos x="715379" y="355924"/>
                </a:cxn>
                <a:cxn ang="0">
                  <a:pos x="715378" y="355924"/>
                </a:cxn>
                <a:cxn ang="0">
                  <a:pos x="715379" y="355925"/>
                </a:cxn>
                <a:cxn ang="0">
                  <a:pos x="357690" y="711849"/>
                </a:cxn>
                <a:cxn ang="0">
                  <a:pos x="0" y="355924"/>
                </a:cxn>
                <a:cxn ang="0">
                  <a:pos x="85723" y="355924"/>
                </a:cxn>
                <a:cxn ang="0">
                  <a:pos x="85722" y="355923"/>
                </a:cxn>
                <a:cxn ang="0">
                  <a:pos x="357688" y="626548"/>
                </a:cxn>
                <a:cxn ang="0">
                  <a:pos x="357689" y="626547"/>
                </a:cxn>
                <a:cxn ang="0">
                  <a:pos x="629654" y="355924"/>
                </a:cxn>
                <a:cxn ang="0">
                  <a:pos x="357689" y="85303"/>
                </a:cxn>
                <a:cxn ang="0">
                  <a:pos x="357689" y="85302"/>
                </a:cxn>
                <a:cxn ang="0">
                  <a:pos x="85722" y="355923"/>
                </a:cxn>
                <a:cxn ang="0">
                  <a:pos x="85723" y="355924"/>
                </a:cxn>
              </a:cxnLst>
              <a:rect l="0" t="0" r="0" b="0"/>
              <a:pathLst>
                <a:path w="713232" h="713232">
                  <a:moveTo>
                    <a:pt x="0" y="356616"/>
                  </a:moveTo>
                  <a:lnTo>
                    <a:pt x="-1" y="356615"/>
                  </a:lnTo>
                  <a:cubicBezTo>
                    <a:pt x="0" y="159662"/>
                    <a:pt x="159662" y="0"/>
                    <a:pt x="356616" y="0"/>
                  </a:cubicBezTo>
                  <a:cubicBezTo>
                    <a:pt x="356616" y="-1"/>
                    <a:pt x="356616" y="0"/>
                    <a:pt x="356616" y="0"/>
                  </a:cubicBezTo>
                  <a:lnTo>
                    <a:pt x="356617" y="-1"/>
                  </a:lnTo>
                  <a:cubicBezTo>
                    <a:pt x="553570" y="0"/>
                    <a:pt x="713233" y="159662"/>
                    <a:pt x="713233" y="356616"/>
                  </a:cubicBezTo>
                  <a:cubicBezTo>
                    <a:pt x="713233" y="356616"/>
                    <a:pt x="713232" y="356616"/>
                    <a:pt x="713232" y="356616"/>
                  </a:cubicBezTo>
                  <a:lnTo>
                    <a:pt x="713233" y="356617"/>
                  </a:lnTo>
                  <a:cubicBezTo>
                    <a:pt x="713233" y="553570"/>
                    <a:pt x="553570" y="713232"/>
                    <a:pt x="356617" y="713232"/>
                  </a:cubicBezTo>
                  <a:cubicBezTo>
                    <a:pt x="159663" y="713232"/>
                    <a:pt x="0" y="553570"/>
                    <a:pt x="0" y="356616"/>
                  </a:cubicBezTo>
                  <a:close/>
                  <a:moveTo>
                    <a:pt x="85467" y="356616"/>
                  </a:moveTo>
                  <a:lnTo>
                    <a:pt x="85466" y="356615"/>
                  </a:lnTo>
                  <a:cubicBezTo>
                    <a:pt x="85466" y="506367"/>
                    <a:pt x="206864" y="627765"/>
                    <a:pt x="356615" y="627765"/>
                  </a:cubicBezTo>
                  <a:lnTo>
                    <a:pt x="356616" y="627764"/>
                  </a:lnTo>
                  <a:cubicBezTo>
                    <a:pt x="506367" y="627764"/>
                    <a:pt x="627765" y="506367"/>
                    <a:pt x="627765" y="356616"/>
                  </a:cubicBezTo>
                  <a:cubicBezTo>
                    <a:pt x="627765" y="206864"/>
                    <a:pt x="506367" y="85467"/>
                    <a:pt x="356616" y="85467"/>
                  </a:cubicBezTo>
                  <a:lnTo>
                    <a:pt x="356616" y="85466"/>
                  </a:lnTo>
                  <a:cubicBezTo>
                    <a:pt x="206864" y="85466"/>
                    <a:pt x="85466" y="206864"/>
                    <a:pt x="85466" y="356615"/>
                  </a:cubicBezTo>
                  <a:lnTo>
                    <a:pt x="85467" y="356616"/>
                  </a:lnTo>
                  <a:close/>
                </a:path>
              </a:pathLst>
            </a:custGeom>
            <a:solidFill>
              <a:srgbClr val="00B0F0"/>
            </a:solidFill>
            <a:ln w="9525">
              <a:noFill/>
            </a:ln>
          </p:spPr>
          <p:txBody>
            <a:bodyPr/>
            <a:lstStyle/>
            <a:p>
              <a:pPr defTabSz="685800"/>
              <a:endParaRPr lang="zh-CN" altLang="en-US" sz="1350">
                <a:solidFill>
                  <a:srgbClr val="000000"/>
                </a:solidFill>
                <a:latin typeface="华文宋体" panose="02010600040101010101" pitchFamily="2" charset="-122"/>
                <a:ea typeface="华文宋体" panose="02010600040101010101" pitchFamily="2" charset="-122"/>
              </a:endParaRPr>
            </a:p>
          </p:txBody>
        </p:sp>
        <p:sp>
          <p:nvSpPr>
            <p:cNvPr id="30729" name="Freeform 26"/>
            <p:cNvSpPr>
              <a:spLocks noEditPoints="1"/>
            </p:cNvSpPr>
            <p:nvPr/>
          </p:nvSpPr>
          <p:spPr>
            <a:xfrm>
              <a:off x="187497" y="112807"/>
              <a:ext cx="375102" cy="433442"/>
            </a:xfrm>
            <a:custGeom>
              <a:avLst/>
              <a:gdLst>
                <a:gd name="txL" fmla="*/ 0 w 52"/>
                <a:gd name="txT" fmla="*/ 0 h 52"/>
                <a:gd name="txR" fmla="*/ 52 w 52"/>
                <a:gd name="txB" fmla="*/ 52 h 52"/>
              </a:gdLst>
              <a:ahLst/>
              <a:cxnLst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</a:cxnLst>
              <a:rect l="txL" t="txT" r="txR" b="txB"/>
              <a:pathLst>
                <a:path w="52" h="52">
                  <a:moveTo>
                    <a:pt x="52" y="27"/>
                  </a:moveTo>
                  <a:cubicBezTo>
                    <a:pt x="52" y="27"/>
                    <a:pt x="52" y="27"/>
                    <a:pt x="51" y="27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6" y="23"/>
                    <a:pt x="46" y="23"/>
                    <a:pt x="46" y="23"/>
                  </a:cubicBezTo>
                  <a:cubicBezTo>
                    <a:pt x="51" y="21"/>
                    <a:pt x="51" y="21"/>
                    <a:pt x="51" y="21"/>
                  </a:cubicBezTo>
                  <a:cubicBezTo>
                    <a:pt x="51" y="21"/>
                    <a:pt x="51" y="21"/>
                    <a:pt x="52" y="20"/>
                  </a:cubicBezTo>
                  <a:cubicBezTo>
                    <a:pt x="52" y="20"/>
                    <a:pt x="52" y="20"/>
                    <a:pt x="51" y="19"/>
                  </a:cubicBezTo>
                  <a:cubicBezTo>
                    <a:pt x="49" y="13"/>
                    <a:pt x="49" y="13"/>
                    <a:pt x="49" y="13"/>
                  </a:cubicBezTo>
                  <a:cubicBezTo>
                    <a:pt x="49" y="12"/>
                    <a:pt x="48" y="12"/>
                    <a:pt x="48" y="12"/>
                  </a:cubicBezTo>
                  <a:cubicBezTo>
                    <a:pt x="48" y="12"/>
                    <a:pt x="47" y="12"/>
                    <a:pt x="47" y="12"/>
                  </a:cubicBezTo>
                  <a:cubicBezTo>
                    <a:pt x="42" y="14"/>
                    <a:pt x="42" y="14"/>
                    <a:pt x="42" y="14"/>
                  </a:cubicBezTo>
                  <a:cubicBezTo>
                    <a:pt x="40" y="13"/>
                    <a:pt x="40" y="13"/>
                    <a:pt x="40" y="13"/>
                  </a:cubicBezTo>
                  <a:cubicBezTo>
                    <a:pt x="43" y="8"/>
                    <a:pt x="43" y="8"/>
                    <a:pt x="43" y="8"/>
                  </a:cubicBezTo>
                  <a:cubicBezTo>
                    <a:pt x="43" y="7"/>
                    <a:pt x="43" y="7"/>
                    <a:pt x="43" y="7"/>
                  </a:cubicBezTo>
                  <a:cubicBezTo>
                    <a:pt x="43" y="6"/>
                    <a:pt x="43" y="6"/>
                    <a:pt x="43" y="6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6" y="2"/>
                    <a:pt x="35" y="2"/>
                    <a:pt x="35" y="3"/>
                  </a:cubicBezTo>
                  <a:cubicBezTo>
                    <a:pt x="32" y="7"/>
                    <a:pt x="32" y="7"/>
                    <a:pt x="32" y="7"/>
                  </a:cubicBezTo>
                  <a:cubicBezTo>
                    <a:pt x="30" y="7"/>
                    <a:pt x="30" y="7"/>
                    <a:pt x="30" y="7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9" y="1"/>
                    <a:pt x="29" y="1"/>
                    <a:pt x="29" y="0"/>
                  </a:cubicBezTo>
                  <a:cubicBezTo>
                    <a:pt x="28" y="0"/>
                    <a:pt x="28" y="0"/>
                    <a:pt x="27" y="0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19" y="1"/>
                    <a:pt x="19" y="2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3" y="4"/>
                    <a:pt x="12" y="4"/>
                    <a:pt x="12" y="4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6" y="9"/>
                    <a:pt x="6" y="9"/>
                    <a:pt x="6" y="10"/>
                  </a:cubicBezTo>
                  <a:cubicBezTo>
                    <a:pt x="6" y="10"/>
                    <a:pt x="6" y="11"/>
                    <a:pt x="6" y="11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16"/>
                    <a:pt x="3" y="16"/>
                    <a:pt x="2" y="16"/>
                  </a:cubicBezTo>
                  <a:cubicBezTo>
                    <a:pt x="2" y="16"/>
                    <a:pt x="2" y="16"/>
                    <a:pt x="2" y="17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5"/>
                  </a:cubicBezTo>
                  <a:cubicBezTo>
                    <a:pt x="1" y="25"/>
                    <a:pt x="1" y="25"/>
                    <a:pt x="1" y="25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7" y="29"/>
                    <a:pt x="7" y="29"/>
                    <a:pt x="7" y="29"/>
                  </a:cubicBezTo>
                  <a:cubicBezTo>
                    <a:pt x="2" y="31"/>
                    <a:pt x="2" y="31"/>
                    <a:pt x="2" y="31"/>
                  </a:cubicBezTo>
                  <a:cubicBezTo>
                    <a:pt x="1" y="31"/>
                    <a:pt x="1" y="32"/>
                    <a:pt x="1" y="33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40"/>
                    <a:pt x="4" y="40"/>
                    <a:pt x="5" y="40"/>
                  </a:cubicBezTo>
                  <a:cubicBezTo>
                    <a:pt x="5" y="40"/>
                    <a:pt x="5" y="40"/>
                    <a:pt x="6" y="40"/>
                  </a:cubicBezTo>
                  <a:cubicBezTo>
                    <a:pt x="11" y="38"/>
                    <a:pt x="11" y="38"/>
                    <a:pt x="11" y="38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9" y="45"/>
                    <a:pt x="9" y="45"/>
                    <a:pt x="9" y="45"/>
                  </a:cubicBezTo>
                  <a:cubicBezTo>
                    <a:pt x="9" y="45"/>
                    <a:pt x="9" y="46"/>
                    <a:pt x="10" y="47"/>
                  </a:cubicBezTo>
                  <a:cubicBezTo>
                    <a:pt x="16" y="50"/>
                    <a:pt x="16" y="50"/>
                    <a:pt x="16" y="50"/>
                  </a:cubicBezTo>
                  <a:cubicBezTo>
                    <a:pt x="16" y="50"/>
                    <a:pt x="17" y="50"/>
                    <a:pt x="17" y="50"/>
                  </a:cubicBezTo>
                  <a:cubicBezTo>
                    <a:pt x="17" y="50"/>
                    <a:pt x="18" y="50"/>
                    <a:pt x="18" y="50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3" y="45"/>
                    <a:pt x="23" y="45"/>
                    <a:pt x="23" y="45"/>
                  </a:cubicBezTo>
                  <a:cubicBezTo>
                    <a:pt x="23" y="51"/>
                    <a:pt x="23" y="51"/>
                    <a:pt x="23" y="51"/>
                  </a:cubicBezTo>
                  <a:cubicBezTo>
                    <a:pt x="23" y="51"/>
                    <a:pt x="24" y="52"/>
                    <a:pt x="24" y="52"/>
                  </a:cubicBezTo>
                  <a:cubicBezTo>
                    <a:pt x="24" y="52"/>
                    <a:pt x="24" y="52"/>
                    <a:pt x="24" y="52"/>
                  </a:cubicBezTo>
                  <a:cubicBezTo>
                    <a:pt x="25" y="52"/>
                    <a:pt x="25" y="52"/>
                    <a:pt x="25" y="52"/>
                  </a:cubicBezTo>
                  <a:cubicBezTo>
                    <a:pt x="32" y="52"/>
                    <a:pt x="32" y="52"/>
                    <a:pt x="32" y="52"/>
                  </a:cubicBezTo>
                  <a:cubicBezTo>
                    <a:pt x="32" y="52"/>
                    <a:pt x="33" y="51"/>
                    <a:pt x="33" y="51"/>
                  </a:cubicBezTo>
                  <a:cubicBezTo>
                    <a:pt x="33" y="51"/>
                    <a:pt x="33" y="50"/>
                    <a:pt x="33" y="50"/>
                  </a:cubicBezTo>
                  <a:cubicBezTo>
                    <a:pt x="33" y="44"/>
                    <a:pt x="33" y="44"/>
                    <a:pt x="33" y="44"/>
                  </a:cubicBezTo>
                  <a:cubicBezTo>
                    <a:pt x="35" y="44"/>
                    <a:pt x="35" y="44"/>
                    <a:pt x="35" y="44"/>
                  </a:cubicBezTo>
                  <a:cubicBezTo>
                    <a:pt x="39" y="48"/>
                    <a:pt x="39" y="48"/>
                    <a:pt x="39" y="48"/>
                  </a:cubicBezTo>
                  <a:cubicBezTo>
                    <a:pt x="39" y="48"/>
                    <a:pt x="39" y="48"/>
                    <a:pt x="40" y="48"/>
                  </a:cubicBezTo>
                  <a:cubicBezTo>
                    <a:pt x="40" y="48"/>
                    <a:pt x="40" y="48"/>
                    <a:pt x="41" y="48"/>
                  </a:cubicBezTo>
                  <a:cubicBezTo>
                    <a:pt x="46" y="43"/>
                    <a:pt x="46" y="43"/>
                    <a:pt x="46" y="43"/>
                  </a:cubicBezTo>
                  <a:cubicBezTo>
                    <a:pt x="46" y="43"/>
                    <a:pt x="46" y="43"/>
                    <a:pt x="46" y="42"/>
                  </a:cubicBezTo>
                  <a:cubicBezTo>
                    <a:pt x="46" y="42"/>
                    <a:pt x="46" y="42"/>
                    <a:pt x="46" y="41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9" y="36"/>
                    <a:pt x="49" y="36"/>
                    <a:pt x="49" y="36"/>
                  </a:cubicBezTo>
                  <a:cubicBezTo>
                    <a:pt x="49" y="37"/>
                    <a:pt x="50" y="36"/>
                    <a:pt x="50" y="36"/>
                  </a:cubicBezTo>
                  <a:cubicBezTo>
                    <a:pt x="50" y="36"/>
                    <a:pt x="51" y="36"/>
                    <a:pt x="51" y="35"/>
                  </a:cubicBezTo>
                  <a:cubicBezTo>
                    <a:pt x="52" y="29"/>
                    <a:pt x="52" y="29"/>
                    <a:pt x="52" y="29"/>
                  </a:cubicBezTo>
                  <a:cubicBezTo>
                    <a:pt x="52" y="28"/>
                    <a:pt x="52" y="28"/>
                    <a:pt x="52" y="27"/>
                  </a:cubicBezTo>
                  <a:close/>
                  <a:moveTo>
                    <a:pt x="33" y="28"/>
                  </a:moveTo>
                  <a:cubicBezTo>
                    <a:pt x="32" y="31"/>
                    <a:pt x="28" y="34"/>
                    <a:pt x="25" y="33"/>
                  </a:cubicBezTo>
                  <a:cubicBezTo>
                    <a:pt x="21" y="32"/>
                    <a:pt x="18" y="28"/>
                    <a:pt x="19" y="25"/>
                  </a:cubicBezTo>
                  <a:cubicBezTo>
                    <a:pt x="20" y="21"/>
                    <a:pt x="24" y="18"/>
                    <a:pt x="28" y="19"/>
                  </a:cubicBezTo>
                  <a:cubicBezTo>
                    <a:pt x="32" y="20"/>
                    <a:pt x="34" y="24"/>
                    <a:pt x="33" y="28"/>
                  </a:cubicBezTo>
                  <a:close/>
                </a:path>
              </a:pathLst>
            </a:custGeom>
            <a:noFill/>
            <a:ln w="9525">
              <a:noFill/>
              <a:miter/>
            </a:ln>
          </p:spPr>
          <p:txBody>
            <a:bodyPr lIns="67628" tIns="35243" rIns="67628" bIns="35243" anchor="t"/>
            <a:lstStyle/>
            <a:p>
              <a:pPr defTabSz="725805"/>
              <a:r>
                <a:rPr lang="zh-CN" altLang="en-US" sz="1500" dirty="0">
                  <a:solidFill>
                    <a:srgbClr val="0099FF"/>
                  </a:solidFill>
                  <a:latin typeface="华文宋体" panose="02010600040101010101" pitchFamily="2" charset="-122"/>
                  <a:ea typeface="华文宋体" panose="02010600040101010101" pitchFamily="2" charset="-122"/>
                  <a:sym typeface="微软雅黑" panose="020B0503020204020204" pitchFamily="34" charset="-122"/>
                </a:rPr>
                <a:t>期刊</a:t>
              </a:r>
            </a:p>
          </p:txBody>
        </p:sp>
      </p:grpSp>
      <p:grpSp>
        <p:nvGrpSpPr>
          <p:cNvPr id="30" name="Group 131"/>
          <p:cNvGrpSpPr/>
          <p:nvPr/>
        </p:nvGrpSpPr>
        <p:grpSpPr>
          <a:xfrm>
            <a:off x="3248502" y="4141947"/>
            <a:ext cx="726281" cy="725329"/>
            <a:chOff x="-119" y="173"/>
            <a:chExt cx="713017" cy="712887"/>
          </a:xfrm>
        </p:grpSpPr>
        <p:sp>
          <p:nvSpPr>
            <p:cNvPr id="31" name="Donut 12"/>
            <p:cNvSpPr>
              <a:spLocks noChangeArrowheads="1"/>
            </p:cNvSpPr>
            <p:nvPr/>
          </p:nvSpPr>
          <p:spPr bwMode="auto">
            <a:xfrm flipV="1">
              <a:off x="-119" y="173"/>
              <a:ext cx="713017" cy="712887"/>
            </a:xfrm>
            <a:custGeom>
              <a:avLst/>
              <a:gdLst>
                <a:gd name="T0" fmla="*/ 0 w 713232"/>
                <a:gd name="T1" fmla="*/ 356444 h 713232"/>
                <a:gd name="T2" fmla="*/ -1 w 713232"/>
                <a:gd name="T3" fmla="*/ 356443 h 713232"/>
                <a:gd name="T4" fmla="*/ 356509 w 713232"/>
                <a:gd name="T5" fmla="*/ 0 h 713232"/>
                <a:gd name="T6" fmla="*/ 356509 w 713232"/>
                <a:gd name="T7" fmla="*/ 0 h 713232"/>
                <a:gd name="T8" fmla="*/ 356509 w 713232"/>
                <a:gd name="T9" fmla="*/ -1 h 713232"/>
                <a:gd name="T10" fmla="*/ 713018 w 713232"/>
                <a:gd name="T11" fmla="*/ 356444 h 713232"/>
                <a:gd name="T12" fmla="*/ 713017 w 713232"/>
                <a:gd name="T13" fmla="*/ 356444 h 713232"/>
                <a:gd name="T14" fmla="*/ 713018 w 713232"/>
                <a:gd name="T15" fmla="*/ 356444 h 713232"/>
                <a:gd name="T16" fmla="*/ 356509 w 713232"/>
                <a:gd name="T17" fmla="*/ 712887 h 713232"/>
                <a:gd name="T18" fmla="*/ 0 w 713232"/>
                <a:gd name="T19" fmla="*/ 356444 h 713232"/>
                <a:gd name="T20" fmla="*/ 85441 w 713232"/>
                <a:gd name="T21" fmla="*/ 356444 h 713232"/>
                <a:gd name="T22" fmla="*/ 85440 w 713232"/>
                <a:gd name="T23" fmla="*/ 356443 h 713232"/>
                <a:gd name="T24" fmla="*/ 356508 w 713232"/>
                <a:gd name="T25" fmla="*/ 627461 h 713232"/>
                <a:gd name="T26" fmla="*/ 356509 w 713232"/>
                <a:gd name="T27" fmla="*/ 627460 h 713232"/>
                <a:gd name="T28" fmla="*/ 627576 w 713232"/>
                <a:gd name="T29" fmla="*/ 356444 h 713232"/>
                <a:gd name="T30" fmla="*/ 356509 w 713232"/>
                <a:gd name="T31" fmla="*/ 85426 h 713232"/>
                <a:gd name="T32" fmla="*/ 356509 w 713232"/>
                <a:gd name="T33" fmla="*/ 85425 h 713232"/>
                <a:gd name="T34" fmla="*/ 85440 w 713232"/>
                <a:gd name="T35" fmla="*/ 356443 h 713232"/>
                <a:gd name="T36" fmla="*/ 85441 w 713232"/>
                <a:gd name="T37" fmla="*/ 356444 h 71323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713232" h="713232">
                  <a:moveTo>
                    <a:pt x="0" y="356616"/>
                  </a:moveTo>
                  <a:lnTo>
                    <a:pt x="-1" y="356615"/>
                  </a:lnTo>
                  <a:cubicBezTo>
                    <a:pt x="0" y="159662"/>
                    <a:pt x="159662" y="0"/>
                    <a:pt x="356616" y="0"/>
                  </a:cubicBezTo>
                  <a:cubicBezTo>
                    <a:pt x="356616" y="-1"/>
                    <a:pt x="356616" y="0"/>
                    <a:pt x="356616" y="0"/>
                  </a:cubicBezTo>
                  <a:lnTo>
                    <a:pt x="356617" y="-1"/>
                  </a:lnTo>
                  <a:cubicBezTo>
                    <a:pt x="553570" y="0"/>
                    <a:pt x="713233" y="159662"/>
                    <a:pt x="713233" y="356616"/>
                  </a:cubicBezTo>
                  <a:cubicBezTo>
                    <a:pt x="713233" y="356616"/>
                    <a:pt x="713232" y="356616"/>
                    <a:pt x="713232" y="356616"/>
                  </a:cubicBezTo>
                  <a:lnTo>
                    <a:pt x="713233" y="356617"/>
                  </a:lnTo>
                  <a:cubicBezTo>
                    <a:pt x="713233" y="553570"/>
                    <a:pt x="553570" y="713232"/>
                    <a:pt x="356617" y="713232"/>
                  </a:cubicBezTo>
                  <a:cubicBezTo>
                    <a:pt x="159663" y="713232"/>
                    <a:pt x="0" y="553570"/>
                    <a:pt x="0" y="356616"/>
                  </a:cubicBezTo>
                  <a:close/>
                  <a:moveTo>
                    <a:pt x="85467" y="356616"/>
                  </a:moveTo>
                  <a:lnTo>
                    <a:pt x="85466" y="356615"/>
                  </a:lnTo>
                  <a:cubicBezTo>
                    <a:pt x="85466" y="506367"/>
                    <a:pt x="206864" y="627765"/>
                    <a:pt x="356615" y="627765"/>
                  </a:cubicBezTo>
                  <a:lnTo>
                    <a:pt x="356616" y="627764"/>
                  </a:lnTo>
                  <a:cubicBezTo>
                    <a:pt x="506367" y="627764"/>
                    <a:pt x="627765" y="506367"/>
                    <a:pt x="627765" y="356616"/>
                  </a:cubicBezTo>
                  <a:cubicBezTo>
                    <a:pt x="627765" y="206864"/>
                    <a:pt x="506367" y="85467"/>
                    <a:pt x="356616" y="85467"/>
                  </a:cubicBezTo>
                  <a:lnTo>
                    <a:pt x="356616" y="85466"/>
                  </a:lnTo>
                  <a:cubicBezTo>
                    <a:pt x="206864" y="85466"/>
                    <a:pt x="85466" y="206864"/>
                    <a:pt x="85466" y="356615"/>
                  </a:cubicBezTo>
                  <a:lnTo>
                    <a:pt x="85467" y="356616"/>
                  </a:lnTo>
                  <a:close/>
                </a:path>
              </a:pathLst>
            </a:custGeom>
            <a:solidFill>
              <a:srgbClr val="CEB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725805">
                <a:defRPr/>
              </a:pPr>
              <a:endParaRPr lang="zh-CN" altLang="en-US" sz="1425" kern="0">
                <a:solidFill>
                  <a:prstClr val="white"/>
                </a:solidFill>
                <a:latin typeface="华文宋体" panose="02010600040101010101" pitchFamily="2" charset="-122"/>
                <a:ea typeface="华文宋体" panose="02010600040101010101" pitchFamily="2" charset="-122"/>
              </a:endParaRPr>
            </a:p>
          </p:txBody>
        </p:sp>
        <p:sp>
          <p:nvSpPr>
            <p:cNvPr id="32" name="AutoShape 9"/>
            <p:cNvSpPr>
              <a:spLocks noEditPoints="1" noChangeArrowheads="1"/>
            </p:cNvSpPr>
            <p:nvPr/>
          </p:nvSpPr>
          <p:spPr bwMode="auto">
            <a:xfrm>
              <a:off x="197656" y="121874"/>
              <a:ext cx="299701" cy="364167"/>
            </a:xfrm>
            <a:custGeom>
              <a:avLst/>
              <a:gdLst>
                <a:gd name="T0" fmla="*/ 2147483647 w 21600"/>
                <a:gd name="T1" fmla="*/ 0 h 21600"/>
                <a:gd name="T2" fmla="*/ 2147483647 w 21600"/>
                <a:gd name="T3" fmla="*/ 2147483647 h 21600"/>
                <a:gd name="T4" fmla="*/ 0 w 21600"/>
                <a:gd name="T5" fmla="*/ 2147483647 h 21600"/>
                <a:gd name="T6" fmla="*/ 2147483647 w 21600"/>
                <a:gd name="T7" fmla="*/ 2147483647 h 21600"/>
                <a:gd name="T8" fmla="*/ 2147483647 w 21600"/>
                <a:gd name="T9" fmla="*/ 2147483647 h 21600"/>
                <a:gd name="T10" fmla="*/ 2147483647 w 21600"/>
                <a:gd name="T11" fmla="*/ 2147483647 h 21600"/>
                <a:gd name="T12" fmla="*/ 2147483647 w 21600"/>
                <a:gd name="T13" fmla="*/ 2147483647 h 21600"/>
                <a:gd name="T14" fmla="*/ 2147483647 w 21600"/>
                <a:gd name="T15" fmla="*/ 2147483647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1600"/>
                <a:gd name="T25" fmla="*/ 0 h 21600"/>
                <a:gd name="T26" fmla="*/ 21600 w 21600"/>
                <a:gd name="T27" fmla="*/ 21600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7628" tIns="35243" rIns="67628" bIns="35243"/>
            <a:lstStyle/>
            <a:p>
              <a:pPr defTabSz="725805">
                <a:defRPr/>
              </a:pPr>
              <a:r>
                <a:rPr lang="zh-CN" altLang="en-US" sz="1425" kern="0">
                  <a:solidFill>
                    <a:srgbClr val="CEB966"/>
                  </a:solidFill>
                  <a:latin typeface="华文宋体" panose="02010600040101010101" pitchFamily="2" charset="-122"/>
                  <a:ea typeface="华文宋体" panose="02010600040101010101" pitchFamily="2" charset="-122"/>
                  <a:sym typeface="微软雅黑" panose="020B0503020204020204" pitchFamily="34" charset="-122"/>
                </a:rPr>
                <a:t>博硕</a:t>
              </a:r>
            </a:p>
          </p:txBody>
        </p:sp>
      </p:grpSp>
      <p:grpSp>
        <p:nvGrpSpPr>
          <p:cNvPr id="33" name="Group 132"/>
          <p:cNvGrpSpPr/>
          <p:nvPr/>
        </p:nvGrpSpPr>
        <p:grpSpPr>
          <a:xfrm>
            <a:off x="4652486" y="4141946"/>
            <a:ext cx="724853" cy="727710"/>
            <a:chOff x="-516" y="-347"/>
            <a:chExt cx="714189" cy="713640"/>
          </a:xfrm>
        </p:grpSpPr>
        <p:sp>
          <p:nvSpPr>
            <p:cNvPr id="30735" name="Donut 13"/>
            <p:cNvSpPr/>
            <p:nvPr/>
          </p:nvSpPr>
          <p:spPr>
            <a:xfrm flipV="1">
              <a:off x="-516" y="-347"/>
              <a:ext cx="714189" cy="713640"/>
            </a:xfrm>
            <a:custGeom>
              <a:avLst/>
              <a:gdLst/>
              <a:ahLst/>
              <a:cxnLst>
                <a:cxn ang="0">
                  <a:pos x="0" y="357432"/>
                </a:cxn>
                <a:cxn ang="0">
                  <a:pos x="-1" y="357431"/>
                </a:cxn>
                <a:cxn ang="0">
                  <a:pos x="358534" y="0"/>
                </a:cxn>
                <a:cxn ang="0">
                  <a:pos x="358534" y="0"/>
                </a:cxn>
                <a:cxn ang="0">
                  <a:pos x="358535" y="-1"/>
                </a:cxn>
                <a:cxn ang="0">
                  <a:pos x="717069" y="357432"/>
                </a:cxn>
                <a:cxn ang="0">
                  <a:pos x="717068" y="357432"/>
                </a:cxn>
                <a:cxn ang="0">
                  <a:pos x="717069" y="357433"/>
                </a:cxn>
                <a:cxn ang="0">
                  <a:pos x="358535" y="714865"/>
                </a:cxn>
                <a:cxn ang="0">
                  <a:pos x="0" y="357432"/>
                </a:cxn>
                <a:cxn ang="0">
                  <a:pos x="85927" y="357432"/>
                </a:cxn>
                <a:cxn ang="0">
                  <a:pos x="85926" y="357431"/>
                </a:cxn>
                <a:cxn ang="0">
                  <a:pos x="358532" y="629203"/>
                </a:cxn>
                <a:cxn ang="0">
                  <a:pos x="358534" y="629202"/>
                </a:cxn>
                <a:cxn ang="0">
                  <a:pos x="631141" y="357432"/>
                </a:cxn>
                <a:cxn ang="0">
                  <a:pos x="358534" y="85663"/>
                </a:cxn>
                <a:cxn ang="0">
                  <a:pos x="358534" y="85662"/>
                </a:cxn>
                <a:cxn ang="0">
                  <a:pos x="85926" y="357431"/>
                </a:cxn>
                <a:cxn ang="0">
                  <a:pos x="85927" y="357432"/>
                </a:cxn>
              </a:cxnLst>
              <a:rect l="0" t="0" r="0" b="0"/>
              <a:pathLst>
                <a:path w="713232" h="713232">
                  <a:moveTo>
                    <a:pt x="0" y="356616"/>
                  </a:moveTo>
                  <a:lnTo>
                    <a:pt x="-1" y="356615"/>
                  </a:lnTo>
                  <a:cubicBezTo>
                    <a:pt x="0" y="159662"/>
                    <a:pt x="159662" y="0"/>
                    <a:pt x="356616" y="0"/>
                  </a:cubicBezTo>
                  <a:cubicBezTo>
                    <a:pt x="356616" y="-1"/>
                    <a:pt x="356616" y="0"/>
                    <a:pt x="356616" y="0"/>
                  </a:cubicBezTo>
                  <a:lnTo>
                    <a:pt x="356617" y="-1"/>
                  </a:lnTo>
                  <a:cubicBezTo>
                    <a:pt x="553570" y="0"/>
                    <a:pt x="713233" y="159662"/>
                    <a:pt x="713233" y="356616"/>
                  </a:cubicBezTo>
                  <a:cubicBezTo>
                    <a:pt x="713233" y="356616"/>
                    <a:pt x="713232" y="356616"/>
                    <a:pt x="713232" y="356616"/>
                  </a:cubicBezTo>
                  <a:lnTo>
                    <a:pt x="713233" y="356617"/>
                  </a:lnTo>
                  <a:cubicBezTo>
                    <a:pt x="713233" y="553570"/>
                    <a:pt x="553570" y="713232"/>
                    <a:pt x="356617" y="713232"/>
                  </a:cubicBezTo>
                  <a:cubicBezTo>
                    <a:pt x="159663" y="713232"/>
                    <a:pt x="0" y="553570"/>
                    <a:pt x="0" y="356616"/>
                  </a:cubicBezTo>
                  <a:close/>
                  <a:moveTo>
                    <a:pt x="85467" y="356616"/>
                  </a:moveTo>
                  <a:lnTo>
                    <a:pt x="85466" y="356615"/>
                  </a:lnTo>
                  <a:cubicBezTo>
                    <a:pt x="85466" y="506367"/>
                    <a:pt x="206864" y="627765"/>
                    <a:pt x="356615" y="627765"/>
                  </a:cubicBezTo>
                  <a:lnTo>
                    <a:pt x="356616" y="627764"/>
                  </a:lnTo>
                  <a:cubicBezTo>
                    <a:pt x="506367" y="627764"/>
                    <a:pt x="627765" y="506367"/>
                    <a:pt x="627765" y="356616"/>
                  </a:cubicBezTo>
                  <a:cubicBezTo>
                    <a:pt x="627765" y="206864"/>
                    <a:pt x="506367" y="85467"/>
                    <a:pt x="356616" y="85467"/>
                  </a:cubicBezTo>
                  <a:lnTo>
                    <a:pt x="356616" y="85466"/>
                  </a:lnTo>
                  <a:cubicBezTo>
                    <a:pt x="206864" y="85466"/>
                    <a:pt x="85466" y="206864"/>
                    <a:pt x="85466" y="356615"/>
                  </a:cubicBezTo>
                  <a:lnTo>
                    <a:pt x="85467" y="356616"/>
                  </a:lnTo>
                  <a:close/>
                </a:path>
              </a:pathLst>
            </a:custGeom>
            <a:solidFill>
              <a:srgbClr val="008000"/>
            </a:solidFill>
            <a:ln w="9525">
              <a:noFill/>
            </a:ln>
          </p:spPr>
          <p:txBody>
            <a:bodyPr/>
            <a:lstStyle/>
            <a:p>
              <a:pPr defTabSz="685800"/>
              <a:endParaRPr lang="zh-CN" altLang="en-US" sz="1350">
                <a:solidFill>
                  <a:srgbClr val="000000"/>
                </a:solidFill>
                <a:latin typeface="华文宋体" panose="02010600040101010101" pitchFamily="2" charset="-122"/>
                <a:ea typeface="华文宋体" panose="02010600040101010101" pitchFamily="2" charset="-122"/>
              </a:endParaRPr>
            </a:p>
          </p:txBody>
        </p:sp>
        <p:sp>
          <p:nvSpPr>
            <p:cNvPr id="30736" name="Freeform 41"/>
            <p:cNvSpPr>
              <a:spLocks noEditPoints="1"/>
            </p:cNvSpPr>
            <p:nvPr/>
          </p:nvSpPr>
          <p:spPr>
            <a:xfrm>
              <a:off x="181081" y="80451"/>
              <a:ext cx="351464" cy="337671"/>
            </a:xfrm>
            <a:custGeom>
              <a:avLst/>
              <a:gdLst>
                <a:gd name="txL" fmla="*/ 0 w 72"/>
                <a:gd name="txT" fmla="*/ 0 h 58"/>
                <a:gd name="txR" fmla="*/ 72 w 72"/>
                <a:gd name="txB" fmla="*/ 58 h 58"/>
              </a:gdLst>
              <a:ahLst/>
              <a:cxnLst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2147483646" y="0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</a:cxnLst>
              <a:rect l="txL" t="txT" r="txR" b="txB"/>
              <a:pathLst>
                <a:path w="72" h="58">
                  <a:moveTo>
                    <a:pt x="25" y="5"/>
                  </a:moveTo>
                  <a:cubicBezTo>
                    <a:pt x="48" y="5"/>
                    <a:pt x="48" y="5"/>
                    <a:pt x="48" y="5"/>
                  </a:cubicBezTo>
                  <a:cubicBezTo>
                    <a:pt x="48" y="11"/>
                    <a:pt x="48" y="11"/>
                    <a:pt x="48" y="11"/>
                  </a:cubicBezTo>
                  <a:cubicBezTo>
                    <a:pt x="53" y="11"/>
                    <a:pt x="53" y="11"/>
                    <a:pt x="53" y="11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53" y="2"/>
                    <a:pt x="51" y="0"/>
                    <a:pt x="48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2" y="0"/>
                    <a:pt x="20" y="2"/>
                    <a:pt x="20" y="4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25" y="11"/>
                    <a:pt x="25" y="11"/>
                    <a:pt x="25" y="11"/>
                  </a:cubicBezTo>
                  <a:lnTo>
                    <a:pt x="25" y="5"/>
                  </a:lnTo>
                  <a:close/>
                  <a:moveTo>
                    <a:pt x="0" y="19"/>
                  </a:moveTo>
                  <a:cubicBezTo>
                    <a:pt x="0" y="53"/>
                    <a:pt x="0" y="53"/>
                    <a:pt x="0" y="53"/>
                  </a:cubicBezTo>
                  <a:cubicBezTo>
                    <a:pt x="0" y="56"/>
                    <a:pt x="3" y="58"/>
                    <a:pt x="5" y="58"/>
                  </a:cubicBezTo>
                  <a:cubicBezTo>
                    <a:pt x="10" y="58"/>
                    <a:pt x="10" y="58"/>
                    <a:pt x="10" y="58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3" y="14"/>
                    <a:pt x="0" y="16"/>
                    <a:pt x="0" y="19"/>
                  </a:cubicBezTo>
                  <a:close/>
                  <a:moveTo>
                    <a:pt x="14" y="58"/>
                  </a:moveTo>
                  <a:cubicBezTo>
                    <a:pt x="59" y="58"/>
                    <a:pt x="59" y="58"/>
                    <a:pt x="59" y="58"/>
                  </a:cubicBezTo>
                  <a:cubicBezTo>
                    <a:pt x="59" y="14"/>
                    <a:pt x="59" y="14"/>
                    <a:pt x="59" y="14"/>
                  </a:cubicBezTo>
                  <a:cubicBezTo>
                    <a:pt x="14" y="14"/>
                    <a:pt x="14" y="14"/>
                    <a:pt x="14" y="14"/>
                  </a:cubicBezTo>
                  <a:lnTo>
                    <a:pt x="14" y="58"/>
                  </a:lnTo>
                  <a:close/>
                  <a:moveTo>
                    <a:pt x="67" y="14"/>
                  </a:moveTo>
                  <a:cubicBezTo>
                    <a:pt x="63" y="14"/>
                    <a:pt x="63" y="14"/>
                    <a:pt x="63" y="14"/>
                  </a:cubicBezTo>
                  <a:cubicBezTo>
                    <a:pt x="63" y="58"/>
                    <a:pt x="63" y="58"/>
                    <a:pt x="63" y="58"/>
                  </a:cubicBezTo>
                  <a:cubicBezTo>
                    <a:pt x="67" y="58"/>
                    <a:pt x="67" y="58"/>
                    <a:pt x="67" y="58"/>
                  </a:cubicBezTo>
                  <a:cubicBezTo>
                    <a:pt x="70" y="58"/>
                    <a:pt x="72" y="56"/>
                    <a:pt x="72" y="53"/>
                  </a:cubicBezTo>
                  <a:cubicBezTo>
                    <a:pt x="72" y="19"/>
                    <a:pt x="72" y="19"/>
                    <a:pt x="72" y="19"/>
                  </a:cubicBezTo>
                  <a:cubicBezTo>
                    <a:pt x="72" y="16"/>
                    <a:pt x="70" y="14"/>
                    <a:pt x="67" y="14"/>
                  </a:cubicBezTo>
                  <a:close/>
                </a:path>
              </a:pathLst>
            </a:custGeom>
            <a:noFill/>
            <a:ln w="9525">
              <a:noFill/>
              <a:miter/>
            </a:ln>
          </p:spPr>
          <p:txBody>
            <a:bodyPr lIns="67628" tIns="35243" rIns="67628" bIns="35243" anchor="t"/>
            <a:lstStyle/>
            <a:p>
              <a:pPr defTabSz="725805"/>
              <a:r>
                <a:rPr lang="zh-CN" altLang="en-US" sz="1425" dirty="0">
                  <a:solidFill>
                    <a:srgbClr val="008000"/>
                  </a:solidFill>
                  <a:latin typeface="华文宋体" panose="02010600040101010101" pitchFamily="2" charset="-122"/>
                  <a:ea typeface="华文宋体" panose="02010600040101010101" pitchFamily="2" charset="-122"/>
                  <a:sym typeface="微软雅黑" panose="020B0503020204020204" pitchFamily="34" charset="-122"/>
                </a:rPr>
                <a:t>会议</a:t>
              </a:r>
            </a:p>
          </p:txBody>
        </p:sp>
      </p:grpSp>
      <p:grpSp>
        <p:nvGrpSpPr>
          <p:cNvPr id="36" name="Group 133"/>
          <p:cNvGrpSpPr/>
          <p:nvPr/>
        </p:nvGrpSpPr>
        <p:grpSpPr>
          <a:xfrm>
            <a:off x="6001227" y="4141947"/>
            <a:ext cx="725329" cy="726281"/>
            <a:chOff x="215" y="-82"/>
            <a:chExt cx="713017" cy="712888"/>
          </a:xfrm>
        </p:grpSpPr>
        <p:sp>
          <p:nvSpPr>
            <p:cNvPr id="30738" name="Donut 14"/>
            <p:cNvSpPr/>
            <p:nvPr/>
          </p:nvSpPr>
          <p:spPr>
            <a:xfrm flipV="1">
              <a:off x="215" y="-82"/>
              <a:ext cx="713017" cy="712888"/>
            </a:xfrm>
            <a:custGeom>
              <a:avLst/>
              <a:gdLst/>
              <a:ahLst/>
              <a:cxnLst>
                <a:cxn ang="0">
                  <a:pos x="0" y="355928"/>
                </a:cxn>
                <a:cxn ang="0">
                  <a:pos x="-1" y="355927"/>
                </a:cxn>
                <a:cxn ang="0">
                  <a:pos x="356188" y="0"/>
                </a:cxn>
                <a:cxn ang="0">
                  <a:pos x="356188" y="0"/>
                </a:cxn>
                <a:cxn ang="0">
                  <a:pos x="356188" y="-1"/>
                </a:cxn>
                <a:cxn ang="0">
                  <a:pos x="712373" y="355928"/>
                </a:cxn>
                <a:cxn ang="0">
                  <a:pos x="712372" y="355928"/>
                </a:cxn>
                <a:cxn ang="0">
                  <a:pos x="712373" y="355929"/>
                </a:cxn>
                <a:cxn ang="0">
                  <a:pos x="356188" y="711856"/>
                </a:cxn>
                <a:cxn ang="0">
                  <a:pos x="0" y="355928"/>
                </a:cxn>
                <a:cxn ang="0">
                  <a:pos x="85363" y="355928"/>
                </a:cxn>
                <a:cxn ang="0">
                  <a:pos x="85362" y="355927"/>
                </a:cxn>
                <a:cxn ang="0">
                  <a:pos x="356187" y="626555"/>
                </a:cxn>
                <a:cxn ang="0">
                  <a:pos x="356188" y="626554"/>
                </a:cxn>
                <a:cxn ang="0">
                  <a:pos x="627009" y="355928"/>
                </a:cxn>
                <a:cxn ang="0">
                  <a:pos x="356188" y="85303"/>
                </a:cxn>
                <a:cxn ang="0">
                  <a:pos x="356188" y="85302"/>
                </a:cxn>
                <a:cxn ang="0">
                  <a:pos x="85362" y="355927"/>
                </a:cxn>
                <a:cxn ang="0">
                  <a:pos x="85363" y="355928"/>
                </a:cxn>
              </a:cxnLst>
              <a:rect l="0" t="0" r="0" b="0"/>
              <a:pathLst>
                <a:path w="713232" h="713232">
                  <a:moveTo>
                    <a:pt x="0" y="356616"/>
                  </a:moveTo>
                  <a:lnTo>
                    <a:pt x="-1" y="356615"/>
                  </a:lnTo>
                  <a:cubicBezTo>
                    <a:pt x="0" y="159662"/>
                    <a:pt x="159662" y="0"/>
                    <a:pt x="356616" y="0"/>
                  </a:cubicBezTo>
                  <a:cubicBezTo>
                    <a:pt x="356616" y="-1"/>
                    <a:pt x="356616" y="0"/>
                    <a:pt x="356616" y="0"/>
                  </a:cubicBezTo>
                  <a:lnTo>
                    <a:pt x="356617" y="-1"/>
                  </a:lnTo>
                  <a:cubicBezTo>
                    <a:pt x="553570" y="0"/>
                    <a:pt x="713233" y="159662"/>
                    <a:pt x="713233" y="356616"/>
                  </a:cubicBezTo>
                  <a:cubicBezTo>
                    <a:pt x="713233" y="356616"/>
                    <a:pt x="713232" y="356616"/>
                    <a:pt x="713232" y="356616"/>
                  </a:cubicBezTo>
                  <a:lnTo>
                    <a:pt x="713233" y="356617"/>
                  </a:lnTo>
                  <a:cubicBezTo>
                    <a:pt x="713233" y="553570"/>
                    <a:pt x="553570" y="713232"/>
                    <a:pt x="356617" y="713232"/>
                  </a:cubicBezTo>
                  <a:cubicBezTo>
                    <a:pt x="159663" y="713232"/>
                    <a:pt x="0" y="553570"/>
                    <a:pt x="0" y="356616"/>
                  </a:cubicBezTo>
                  <a:close/>
                  <a:moveTo>
                    <a:pt x="85467" y="356616"/>
                  </a:moveTo>
                  <a:lnTo>
                    <a:pt x="85466" y="356615"/>
                  </a:lnTo>
                  <a:cubicBezTo>
                    <a:pt x="85466" y="506367"/>
                    <a:pt x="206864" y="627765"/>
                    <a:pt x="356615" y="627765"/>
                  </a:cubicBezTo>
                  <a:lnTo>
                    <a:pt x="356616" y="627764"/>
                  </a:lnTo>
                  <a:cubicBezTo>
                    <a:pt x="506367" y="627764"/>
                    <a:pt x="627765" y="506367"/>
                    <a:pt x="627765" y="356616"/>
                  </a:cubicBezTo>
                  <a:cubicBezTo>
                    <a:pt x="627765" y="206864"/>
                    <a:pt x="506367" y="85467"/>
                    <a:pt x="356616" y="85467"/>
                  </a:cubicBezTo>
                  <a:lnTo>
                    <a:pt x="356616" y="85466"/>
                  </a:lnTo>
                  <a:cubicBezTo>
                    <a:pt x="206864" y="85466"/>
                    <a:pt x="85466" y="206864"/>
                    <a:pt x="85466" y="356615"/>
                  </a:cubicBezTo>
                  <a:lnTo>
                    <a:pt x="85467" y="356616"/>
                  </a:lnTo>
                  <a:close/>
                </a:path>
              </a:pathLst>
            </a:custGeom>
            <a:solidFill>
              <a:srgbClr val="7030A0"/>
            </a:solidFill>
            <a:ln w="9525">
              <a:noFill/>
            </a:ln>
          </p:spPr>
          <p:txBody>
            <a:bodyPr/>
            <a:lstStyle/>
            <a:p>
              <a:pPr defTabSz="685800"/>
              <a:endParaRPr lang="zh-CN" altLang="en-US" sz="1350">
                <a:solidFill>
                  <a:srgbClr val="000000"/>
                </a:solidFill>
                <a:latin typeface="华文宋体" panose="02010600040101010101" pitchFamily="2" charset="-122"/>
                <a:ea typeface="华文宋体" panose="02010600040101010101" pitchFamily="2" charset="-122"/>
              </a:endParaRPr>
            </a:p>
          </p:txBody>
        </p:sp>
        <p:sp>
          <p:nvSpPr>
            <p:cNvPr id="30739" name="Freeform 17"/>
            <p:cNvSpPr>
              <a:spLocks noEditPoints="1"/>
            </p:cNvSpPr>
            <p:nvPr/>
          </p:nvSpPr>
          <p:spPr>
            <a:xfrm>
              <a:off x="208618" y="106001"/>
              <a:ext cx="296212" cy="345323"/>
            </a:xfrm>
            <a:custGeom>
              <a:avLst/>
              <a:gdLst>
                <a:gd name="txL" fmla="*/ 0 w 63"/>
                <a:gd name="txT" fmla="*/ 0 h 73"/>
                <a:gd name="txR" fmla="*/ 63 w 63"/>
                <a:gd name="txB" fmla="*/ 73 h 73"/>
              </a:gdLst>
              <a:ahLst/>
              <a:cxnLst>
                <a:cxn ang="0">
                  <a:pos x="2147483646" y="0"/>
                </a:cxn>
                <a:cxn ang="0">
                  <a:pos x="2147483646" y="0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0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0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  <a:cxn ang="0">
                  <a:pos x="2147483646" y="2147483646"/>
                </a:cxn>
              </a:cxnLst>
              <a:rect l="txL" t="txT" r="txR" b="txB"/>
              <a:pathLst>
                <a:path w="63" h="73">
                  <a:moveTo>
                    <a:pt x="43" y="0"/>
                  </a:moveTo>
                  <a:cubicBezTo>
                    <a:pt x="20" y="0"/>
                    <a:pt x="20" y="0"/>
                    <a:pt x="20" y="0"/>
                  </a:cubicBezTo>
                  <a:cubicBezTo>
                    <a:pt x="15" y="0"/>
                    <a:pt x="10" y="4"/>
                    <a:pt x="10" y="10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1" y="18"/>
                    <a:pt x="13" y="17"/>
                    <a:pt x="14" y="17"/>
                  </a:cubicBezTo>
                  <a:cubicBezTo>
                    <a:pt x="24" y="17"/>
                    <a:pt x="33" y="26"/>
                    <a:pt x="33" y="37"/>
                  </a:cubicBezTo>
                  <a:cubicBezTo>
                    <a:pt x="33" y="41"/>
                    <a:pt x="32" y="45"/>
                    <a:pt x="29" y="48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53" y="64"/>
                    <a:pt x="53" y="64"/>
                    <a:pt x="53" y="64"/>
                  </a:cubicBezTo>
                  <a:cubicBezTo>
                    <a:pt x="58" y="64"/>
                    <a:pt x="63" y="59"/>
                    <a:pt x="63" y="54"/>
                  </a:cubicBezTo>
                  <a:cubicBezTo>
                    <a:pt x="63" y="20"/>
                    <a:pt x="63" y="20"/>
                    <a:pt x="63" y="20"/>
                  </a:cubicBezTo>
                  <a:lnTo>
                    <a:pt x="43" y="0"/>
                  </a:lnTo>
                  <a:close/>
                  <a:moveTo>
                    <a:pt x="50" y="24"/>
                  </a:moveTo>
                  <a:cubicBezTo>
                    <a:pt x="44" y="24"/>
                    <a:pt x="39" y="19"/>
                    <a:pt x="39" y="13"/>
                  </a:cubicBezTo>
                  <a:cubicBezTo>
                    <a:pt x="39" y="1"/>
                    <a:pt x="39" y="1"/>
                    <a:pt x="39" y="1"/>
                  </a:cubicBezTo>
                  <a:cubicBezTo>
                    <a:pt x="43" y="5"/>
                    <a:pt x="43" y="5"/>
                    <a:pt x="43" y="5"/>
                  </a:cubicBezTo>
                  <a:cubicBezTo>
                    <a:pt x="43" y="10"/>
                    <a:pt x="43" y="10"/>
                    <a:pt x="43" y="10"/>
                  </a:cubicBezTo>
                  <a:cubicBezTo>
                    <a:pt x="43" y="16"/>
                    <a:pt x="47" y="20"/>
                    <a:pt x="53" y="20"/>
                  </a:cubicBezTo>
                  <a:cubicBezTo>
                    <a:pt x="58" y="20"/>
                    <a:pt x="58" y="20"/>
                    <a:pt x="58" y="20"/>
                  </a:cubicBezTo>
                  <a:cubicBezTo>
                    <a:pt x="62" y="24"/>
                    <a:pt x="62" y="24"/>
                    <a:pt x="62" y="24"/>
                  </a:cubicBezTo>
                  <a:lnTo>
                    <a:pt x="50" y="24"/>
                  </a:lnTo>
                  <a:close/>
                  <a:moveTo>
                    <a:pt x="4" y="52"/>
                  </a:moveTo>
                  <a:cubicBezTo>
                    <a:pt x="4" y="73"/>
                    <a:pt x="4" y="73"/>
                    <a:pt x="4" y="73"/>
                  </a:cubicBezTo>
                  <a:cubicBezTo>
                    <a:pt x="14" y="64"/>
                    <a:pt x="14" y="64"/>
                    <a:pt x="14" y="64"/>
                  </a:cubicBezTo>
                  <a:cubicBezTo>
                    <a:pt x="14" y="64"/>
                    <a:pt x="14" y="64"/>
                    <a:pt x="14" y="64"/>
                  </a:cubicBezTo>
                  <a:cubicBezTo>
                    <a:pt x="24" y="73"/>
                    <a:pt x="24" y="73"/>
                    <a:pt x="24" y="73"/>
                  </a:cubicBezTo>
                  <a:cubicBezTo>
                    <a:pt x="24" y="52"/>
                    <a:pt x="24" y="52"/>
                    <a:pt x="24" y="52"/>
                  </a:cubicBezTo>
                  <a:cubicBezTo>
                    <a:pt x="21" y="54"/>
                    <a:pt x="17" y="55"/>
                    <a:pt x="14" y="55"/>
                  </a:cubicBezTo>
                  <a:cubicBezTo>
                    <a:pt x="10" y="55"/>
                    <a:pt x="7" y="54"/>
                    <a:pt x="4" y="52"/>
                  </a:cubicBezTo>
                  <a:close/>
                  <a:moveTo>
                    <a:pt x="14" y="23"/>
                  </a:moveTo>
                  <a:cubicBezTo>
                    <a:pt x="6" y="23"/>
                    <a:pt x="0" y="29"/>
                    <a:pt x="0" y="37"/>
                  </a:cubicBezTo>
                  <a:cubicBezTo>
                    <a:pt x="0" y="44"/>
                    <a:pt x="6" y="50"/>
                    <a:pt x="14" y="50"/>
                  </a:cubicBezTo>
                  <a:cubicBezTo>
                    <a:pt x="21" y="50"/>
                    <a:pt x="27" y="44"/>
                    <a:pt x="27" y="37"/>
                  </a:cubicBezTo>
                  <a:cubicBezTo>
                    <a:pt x="27" y="29"/>
                    <a:pt x="21" y="23"/>
                    <a:pt x="14" y="23"/>
                  </a:cubicBezTo>
                  <a:close/>
                </a:path>
              </a:pathLst>
            </a:custGeom>
            <a:noFill/>
            <a:ln w="9525">
              <a:noFill/>
              <a:miter/>
            </a:ln>
          </p:spPr>
          <p:txBody>
            <a:bodyPr lIns="67628" tIns="35243" rIns="67628" bIns="35243" anchor="t"/>
            <a:lstStyle/>
            <a:p>
              <a:pPr defTabSz="725805"/>
              <a:r>
                <a:rPr lang="zh-CN" altLang="en-US" sz="1425" dirty="0">
                  <a:solidFill>
                    <a:srgbClr val="990099"/>
                  </a:solidFill>
                  <a:latin typeface="华文宋体" panose="02010600040101010101" pitchFamily="2" charset="-122"/>
                  <a:ea typeface="华文宋体" panose="02010600040101010101" pitchFamily="2" charset="-122"/>
                  <a:sym typeface="微软雅黑" panose="020B0503020204020204" pitchFamily="34" charset="-122"/>
                </a:rPr>
                <a:t>报纸</a:t>
              </a:r>
            </a:p>
          </p:txBody>
        </p:sp>
      </p:grpSp>
      <p:sp>
        <p:nvSpPr>
          <p:cNvPr id="39" name="Text Box 5"/>
          <p:cNvSpPr txBox="1">
            <a:spLocks noChangeArrowheads="1"/>
          </p:cNvSpPr>
          <p:nvPr/>
        </p:nvSpPr>
        <p:spPr bwMode="black">
          <a:xfrm>
            <a:off x="5447824" y="3500438"/>
            <a:ext cx="3592354" cy="90360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L="90805" indent="-90805" defTabSz="6858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1F3F5F"/>
              </a:buClr>
              <a:defRPr/>
            </a:pPr>
            <a:r>
              <a:rPr lang="zh-CN" altLang="en-US" dirty="0">
                <a:solidFill>
                  <a:srgbClr val="262626"/>
                </a:solidFill>
                <a:latin typeface="华文宋体" panose="02010600040101010101" pitchFamily="2" charset="-122"/>
                <a:ea typeface="华文宋体" panose="02010600040101010101" pitchFamily="2" charset="-122"/>
                <a:sym typeface="微软雅黑" panose="020B0503020204020204" pitchFamily="34" charset="-122"/>
              </a:rPr>
              <a:t>检索词——1个中心词</a:t>
            </a:r>
          </a:p>
          <a:p>
            <a:pPr marL="90805" indent="-90805" defTabSz="68580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1F3F5F"/>
              </a:buClr>
              <a:defRPr/>
            </a:pPr>
            <a:endParaRPr lang="zh-CN" altLang="en-US" dirty="0">
              <a:solidFill>
                <a:srgbClr val="262626"/>
              </a:solidFill>
              <a:latin typeface="华文宋体" panose="02010600040101010101" pitchFamily="2" charset="-122"/>
              <a:ea typeface="华文宋体" panose="02010600040101010101" pitchFamily="2" charset="-122"/>
              <a:sym typeface="微软雅黑" panose="020B0503020204020204" pitchFamily="34" charset="-122"/>
            </a:endParaRPr>
          </a:p>
          <a:p>
            <a:pPr marL="90805" indent="-90805" defTabSz="685800" eaLnBrk="0" fontAlgn="base" hangingPunct="0">
              <a:lnSpc>
                <a:spcPct val="60000"/>
              </a:lnSpc>
              <a:spcBef>
                <a:spcPct val="50000"/>
              </a:spcBef>
              <a:spcAft>
                <a:spcPct val="0"/>
              </a:spcAft>
              <a:buClr>
                <a:srgbClr val="1F3F5F"/>
              </a:buClr>
              <a:defRPr/>
            </a:pPr>
            <a:endParaRPr lang="zh-CN" altLang="en-US" sz="710" b="1" noProof="1">
              <a:solidFill>
                <a:srgbClr val="000000"/>
              </a:solidFill>
              <a:latin typeface="华文宋体" panose="02010600040101010101" pitchFamily="2" charset="-122"/>
              <a:ea typeface="华文宋体" panose="02010600040101010101" pitchFamily="2" charset="-122"/>
            </a:endParaRPr>
          </a:p>
        </p:txBody>
      </p:sp>
      <p:grpSp>
        <p:nvGrpSpPr>
          <p:cNvPr id="40" name="组合 67"/>
          <p:cNvGrpSpPr/>
          <p:nvPr/>
        </p:nvGrpSpPr>
        <p:grpSpPr>
          <a:xfrm>
            <a:off x="7513797" y="971550"/>
            <a:ext cx="1350169" cy="1163479"/>
            <a:chOff x="0" y="0"/>
            <a:chExt cx="1800200" cy="1551897"/>
          </a:xfrm>
          <a:solidFill>
            <a:srgbClr val="92D050"/>
          </a:solidFill>
        </p:grpSpPr>
        <p:grpSp>
          <p:nvGrpSpPr>
            <p:cNvPr id="30742" name="组合 68"/>
            <p:cNvGrpSpPr/>
            <p:nvPr/>
          </p:nvGrpSpPr>
          <p:grpSpPr>
            <a:xfrm>
              <a:off x="0" y="0"/>
              <a:ext cx="1800200" cy="1551897"/>
              <a:chOff x="0" y="0"/>
              <a:chExt cx="1800200" cy="1551897"/>
            </a:xfrm>
            <a:grpFill/>
          </p:grpSpPr>
          <p:sp>
            <p:nvSpPr>
              <p:cNvPr id="30743" name="六边形 70"/>
              <p:cNvSpPr/>
              <p:nvPr/>
            </p:nvSpPr>
            <p:spPr>
              <a:xfrm>
                <a:off x="0" y="0"/>
                <a:ext cx="1800200" cy="1551897"/>
              </a:xfrm>
              <a:prstGeom prst="hexagon">
                <a:avLst>
                  <a:gd name="adj" fmla="val 24999"/>
                  <a:gd name="vf" fmla="val 115470"/>
                </a:avLst>
              </a:prstGeom>
              <a:grpFill/>
              <a:ln w="9525">
                <a:noFill/>
                <a:miter/>
              </a:ln>
            </p:spPr>
            <p:txBody>
              <a:bodyPr anchor="ctr"/>
              <a:lstStyle/>
              <a:p>
                <a:pPr algn="ctr" defTabSz="685800" eaLnBrk="0" hangingPunct="0"/>
                <a:endParaRPr lang="zh-CN" altLang="zh-CN" sz="1350" dirty="0">
                  <a:solidFill>
                    <a:srgbClr val="FFFFFF"/>
                  </a:solidFill>
                  <a:latin typeface="华文宋体" panose="02010600040101010101" pitchFamily="2" charset="-122"/>
                  <a:ea typeface="华文宋体" panose="02010600040101010101" pitchFamily="2" charset="-122"/>
                </a:endParaRPr>
              </a:p>
            </p:txBody>
          </p:sp>
          <p:sp>
            <p:nvSpPr>
              <p:cNvPr id="30744" name="六边形 71"/>
              <p:cNvSpPr/>
              <p:nvPr/>
            </p:nvSpPr>
            <p:spPr>
              <a:xfrm>
                <a:off x="96254" y="82977"/>
                <a:ext cx="1607692" cy="1385942"/>
              </a:xfrm>
              <a:prstGeom prst="hexagon">
                <a:avLst>
                  <a:gd name="adj" fmla="val 24999"/>
                  <a:gd name="vf" fmla="val 115470"/>
                </a:avLst>
              </a:prstGeom>
              <a:grpFill/>
              <a:ln w="9525">
                <a:noFill/>
                <a:miter/>
              </a:ln>
            </p:spPr>
            <p:txBody>
              <a:bodyPr lIns="67628" tIns="35243" rIns="67628" bIns="35243" anchor="ctr"/>
              <a:lstStyle/>
              <a:p>
                <a:pPr algn="ctr" defTabSz="685800" eaLnBrk="0" hangingPunct="0"/>
                <a:endParaRPr lang="zh-CN" altLang="zh-CN" sz="1350" dirty="0">
                  <a:solidFill>
                    <a:srgbClr val="FFFFFF"/>
                  </a:solidFill>
                  <a:latin typeface="华文宋体" panose="02010600040101010101" pitchFamily="2" charset="-122"/>
                  <a:ea typeface="华文宋体" panose="02010600040101010101" pitchFamily="2" charset="-122"/>
                </a:endParaRPr>
              </a:p>
            </p:txBody>
          </p:sp>
        </p:grpSp>
        <p:sp>
          <p:nvSpPr>
            <p:cNvPr id="30745" name="TextBox 69"/>
            <p:cNvSpPr/>
            <p:nvPr/>
          </p:nvSpPr>
          <p:spPr>
            <a:xfrm flipH="1">
              <a:off x="377007" y="328807"/>
              <a:ext cx="1043315" cy="862103"/>
            </a:xfrm>
            <a:prstGeom prst="rect">
              <a:avLst/>
            </a:prstGeom>
            <a:grpFill/>
            <a:ln w="9525">
              <a:noFill/>
              <a:miter/>
            </a:ln>
          </p:spPr>
          <p:txBody>
            <a:bodyPr anchor="t">
              <a:spAutoFit/>
            </a:bodyPr>
            <a:lstStyle/>
            <a:p>
              <a:pPr algn="ctr" defTabSz="685800" eaLnBrk="0" hangingPunct="0"/>
              <a:r>
                <a:rPr lang="zh-CN" altLang="en-US" b="1" dirty="0">
                  <a:solidFill>
                    <a:srgbClr val="FFFFFF"/>
                  </a:solidFill>
                  <a:latin typeface="华文宋体" panose="02010600040101010101" pitchFamily="2" charset="-122"/>
                  <a:ea typeface="华文宋体" panose="02010600040101010101" pitchFamily="2" charset="-122"/>
                  <a:sym typeface="Times New Roman" panose="02020603050405020304" pitchFamily="18" charset="0"/>
                </a:rPr>
                <a:t>查</a:t>
              </a:r>
            </a:p>
            <a:p>
              <a:pPr algn="ctr" defTabSz="685800" eaLnBrk="0" hangingPunct="0"/>
              <a:r>
                <a:rPr lang="zh-CN" altLang="en-US" b="1" dirty="0">
                  <a:solidFill>
                    <a:srgbClr val="FFFFFF"/>
                  </a:solidFill>
                  <a:latin typeface="华文宋体" panose="02010600040101010101" pitchFamily="2" charset="-122"/>
                  <a:ea typeface="华文宋体" panose="02010600040101010101" pitchFamily="2" charset="-122"/>
                  <a:sym typeface="Times New Roman" panose="02020603050405020304" pitchFamily="18" charset="0"/>
                </a:rPr>
                <a:t>全</a:t>
              </a:r>
              <a:endParaRPr lang="zh-CN" altLang="en-US" sz="1425" dirty="0">
                <a:solidFill>
                  <a:srgbClr val="000000"/>
                </a:solidFill>
                <a:latin typeface="华文宋体" panose="02010600040101010101" pitchFamily="2" charset="-122"/>
                <a:ea typeface="华文宋体" panose="02010600040101010101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205740"/>
            <a:ext cx="8229600" cy="421640"/>
          </a:xfrm>
        </p:spPr>
        <p:txBody>
          <a:bodyPr>
            <a:normAutofit fontScale="90000"/>
          </a:bodyPr>
          <a:lstStyle/>
          <a:p>
            <a:r>
              <a:rPr lang="zh-CN" altLang="en-US" sz="2400" dirty="0">
                <a:solidFill>
                  <a:srgbClr val="000000"/>
                </a:solidFill>
                <a:latin typeface="华文宋体" panose="02010600040101010101" pitchFamily="2" charset="-122"/>
                <a:ea typeface="华文宋体" panose="02010600040101010101" pitchFamily="2" charset="-122"/>
              </a:rPr>
              <a:t>高效检索——查找</a:t>
            </a:r>
            <a:r>
              <a:rPr lang="zh-CN" altLang="en-US" sz="2400" dirty="0">
                <a:solidFill>
                  <a:srgbClr val="C00000"/>
                </a:solidFill>
                <a:latin typeface="华文宋体" panose="02010600040101010101" pitchFamily="2" charset="-122"/>
                <a:ea typeface="华文宋体" panose="02010600040101010101" pitchFamily="2" charset="-122"/>
              </a:rPr>
              <a:t>准确</a:t>
            </a:r>
            <a:r>
              <a:rPr lang="zh-CN" altLang="en-US" sz="2400" dirty="0">
                <a:solidFill>
                  <a:srgbClr val="000000"/>
                </a:solidFill>
                <a:latin typeface="华文宋体" panose="02010600040101010101" pitchFamily="2" charset="-122"/>
                <a:ea typeface="华文宋体" panose="02010600040101010101" pitchFamily="2" charset="-122"/>
              </a:rPr>
              <a:t>信息</a:t>
            </a:r>
          </a:p>
        </p:txBody>
      </p:sp>
      <p:sp>
        <p:nvSpPr>
          <p:cNvPr id="17" name="任意多边形 16"/>
          <p:cNvSpPr/>
          <p:nvPr>
            <p:custDataLst>
              <p:tags r:id="rId1"/>
            </p:custDataLst>
          </p:nvPr>
        </p:nvSpPr>
        <p:spPr>
          <a:xfrm>
            <a:off x="1142877" y="1432620"/>
            <a:ext cx="983955" cy="1770240"/>
          </a:xfrm>
          <a:custGeom>
            <a:avLst/>
            <a:gdLst>
              <a:gd name="connsiteX0" fmla="*/ 1612900 w 1612900"/>
              <a:gd name="connsiteY0" fmla="*/ 0 h 3310211"/>
              <a:gd name="connsiteX1" fmla="*/ 1612900 w 1612900"/>
              <a:gd name="connsiteY1" fmla="*/ 318691 h 3310211"/>
              <a:gd name="connsiteX2" fmla="*/ 1520480 w 1612900"/>
              <a:gd name="connsiteY2" fmla="*/ 323357 h 3310211"/>
              <a:gd name="connsiteX3" fmla="*/ 318691 w 1612900"/>
              <a:gd name="connsiteY3" fmla="*/ 1655105 h 3310211"/>
              <a:gd name="connsiteX4" fmla="*/ 1520480 w 1612900"/>
              <a:gd name="connsiteY4" fmla="*/ 2986853 h 3310211"/>
              <a:gd name="connsiteX5" fmla="*/ 1612900 w 1612900"/>
              <a:gd name="connsiteY5" fmla="*/ 2991520 h 3310211"/>
              <a:gd name="connsiteX6" fmla="*/ 1612900 w 1612900"/>
              <a:gd name="connsiteY6" fmla="*/ 3310211 h 3310211"/>
              <a:gd name="connsiteX7" fmla="*/ 1487896 w 1612900"/>
              <a:gd name="connsiteY7" fmla="*/ 3303899 h 3310211"/>
              <a:gd name="connsiteX8" fmla="*/ 0 w 1612900"/>
              <a:gd name="connsiteY8" fmla="*/ 1655105 h 3310211"/>
              <a:gd name="connsiteX9" fmla="*/ 1487896 w 1612900"/>
              <a:gd name="connsiteY9" fmla="*/ 6312 h 3310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12900" h="3310211">
                <a:moveTo>
                  <a:pt x="1612900" y="0"/>
                </a:moveTo>
                <a:lnTo>
                  <a:pt x="1612900" y="318691"/>
                </a:lnTo>
                <a:lnTo>
                  <a:pt x="1520480" y="323357"/>
                </a:lnTo>
                <a:cubicBezTo>
                  <a:pt x="845453" y="391910"/>
                  <a:pt x="318691" y="961992"/>
                  <a:pt x="318691" y="1655105"/>
                </a:cubicBezTo>
                <a:cubicBezTo>
                  <a:pt x="318691" y="2348219"/>
                  <a:pt x="845453" y="2918300"/>
                  <a:pt x="1520480" y="2986853"/>
                </a:cubicBezTo>
                <a:lnTo>
                  <a:pt x="1612900" y="2991520"/>
                </a:lnTo>
                <a:lnTo>
                  <a:pt x="1612900" y="3310211"/>
                </a:lnTo>
                <a:lnTo>
                  <a:pt x="1487896" y="3303899"/>
                </a:lnTo>
                <a:cubicBezTo>
                  <a:pt x="652167" y="3219026"/>
                  <a:pt x="0" y="2513226"/>
                  <a:pt x="0" y="1655105"/>
                </a:cubicBezTo>
                <a:cubicBezTo>
                  <a:pt x="0" y="796984"/>
                  <a:pt x="652167" y="91185"/>
                  <a:pt x="1487896" y="6312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rmAutofit/>
          </a:bodyPr>
          <a:lstStyle/>
          <a:p>
            <a:pPr algn="just" defTabSz="685800">
              <a:lnSpc>
                <a:spcPct val="130000"/>
              </a:lnSpc>
            </a:pPr>
            <a:endParaRPr lang="zh-CN" altLang="en-US" sz="1400" dirty="0" err="1">
              <a:solidFill>
                <a:srgbClr val="FFFFFF"/>
              </a:solidFill>
              <a:latin typeface="华文宋体" panose="02010600040101010101" pitchFamily="2" charset="-122"/>
              <a:ea typeface="华文宋体" panose="02010600040101010101" pitchFamily="2" charset="-122"/>
              <a:sym typeface="Arial" panose="020B0604020202020204" pitchFamily="34" charset="0"/>
            </a:endParaRPr>
          </a:p>
        </p:txBody>
      </p:sp>
      <p:sp>
        <p:nvSpPr>
          <p:cNvPr id="16" name="任意多边形 15"/>
          <p:cNvSpPr/>
          <p:nvPr>
            <p:custDataLst>
              <p:tags r:id="rId2"/>
            </p:custDataLst>
          </p:nvPr>
        </p:nvSpPr>
        <p:spPr>
          <a:xfrm>
            <a:off x="1241273" y="1591166"/>
            <a:ext cx="983955" cy="1770240"/>
          </a:xfrm>
          <a:custGeom>
            <a:avLst/>
            <a:gdLst>
              <a:gd name="connsiteX0" fmla="*/ 1612900 w 1612900"/>
              <a:gd name="connsiteY0" fmla="*/ 0 h 3310211"/>
              <a:gd name="connsiteX1" fmla="*/ 1612900 w 1612900"/>
              <a:gd name="connsiteY1" fmla="*/ 318691 h 3310211"/>
              <a:gd name="connsiteX2" fmla="*/ 1520480 w 1612900"/>
              <a:gd name="connsiteY2" fmla="*/ 323357 h 3310211"/>
              <a:gd name="connsiteX3" fmla="*/ 318691 w 1612900"/>
              <a:gd name="connsiteY3" fmla="*/ 1655105 h 3310211"/>
              <a:gd name="connsiteX4" fmla="*/ 1520480 w 1612900"/>
              <a:gd name="connsiteY4" fmla="*/ 2986853 h 3310211"/>
              <a:gd name="connsiteX5" fmla="*/ 1612900 w 1612900"/>
              <a:gd name="connsiteY5" fmla="*/ 2991520 h 3310211"/>
              <a:gd name="connsiteX6" fmla="*/ 1612900 w 1612900"/>
              <a:gd name="connsiteY6" fmla="*/ 3310211 h 3310211"/>
              <a:gd name="connsiteX7" fmla="*/ 1487896 w 1612900"/>
              <a:gd name="connsiteY7" fmla="*/ 3303899 h 3310211"/>
              <a:gd name="connsiteX8" fmla="*/ 0 w 1612900"/>
              <a:gd name="connsiteY8" fmla="*/ 1655105 h 3310211"/>
              <a:gd name="connsiteX9" fmla="*/ 1487896 w 1612900"/>
              <a:gd name="connsiteY9" fmla="*/ 6312 h 3310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12900" h="3310211">
                <a:moveTo>
                  <a:pt x="1612900" y="0"/>
                </a:moveTo>
                <a:lnTo>
                  <a:pt x="1612900" y="318691"/>
                </a:lnTo>
                <a:lnTo>
                  <a:pt x="1520480" y="323357"/>
                </a:lnTo>
                <a:cubicBezTo>
                  <a:pt x="845453" y="391910"/>
                  <a:pt x="318691" y="961992"/>
                  <a:pt x="318691" y="1655105"/>
                </a:cubicBezTo>
                <a:cubicBezTo>
                  <a:pt x="318691" y="2348219"/>
                  <a:pt x="845453" y="2918300"/>
                  <a:pt x="1520480" y="2986853"/>
                </a:cubicBezTo>
                <a:lnTo>
                  <a:pt x="1612900" y="2991520"/>
                </a:lnTo>
                <a:lnTo>
                  <a:pt x="1612900" y="3310211"/>
                </a:lnTo>
                <a:lnTo>
                  <a:pt x="1487896" y="3303899"/>
                </a:lnTo>
                <a:cubicBezTo>
                  <a:pt x="652167" y="3219026"/>
                  <a:pt x="0" y="2513226"/>
                  <a:pt x="0" y="1655105"/>
                </a:cubicBezTo>
                <a:cubicBezTo>
                  <a:pt x="0" y="796984"/>
                  <a:pt x="652167" y="91185"/>
                  <a:pt x="1487896" y="6312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rmAutofit/>
          </a:bodyPr>
          <a:lstStyle/>
          <a:p>
            <a:pPr algn="just" defTabSz="685800">
              <a:lnSpc>
                <a:spcPct val="130000"/>
              </a:lnSpc>
            </a:pPr>
            <a:endParaRPr lang="zh-CN" altLang="en-US" sz="1400" dirty="0" err="1">
              <a:solidFill>
                <a:srgbClr val="FFFFFF"/>
              </a:solidFill>
              <a:latin typeface="华文宋体" panose="02010600040101010101" pitchFamily="2" charset="-122"/>
              <a:ea typeface="华文宋体" panose="02010600040101010101" pitchFamily="2" charset="-122"/>
              <a:sym typeface="Arial" panose="020B0604020202020204" pitchFamily="34" charset="0"/>
            </a:endParaRPr>
          </a:p>
        </p:txBody>
      </p:sp>
      <p:sp>
        <p:nvSpPr>
          <p:cNvPr id="15" name="任意多边形 14"/>
          <p:cNvSpPr/>
          <p:nvPr>
            <p:custDataLst>
              <p:tags r:id="rId3"/>
            </p:custDataLst>
          </p:nvPr>
        </p:nvSpPr>
        <p:spPr>
          <a:xfrm>
            <a:off x="1339669" y="1749712"/>
            <a:ext cx="983955" cy="1770240"/>
          </a:xfrm>
          <a:custGeom>
            <a:avLst/>
            <a:gdLst>
              <a:gd name="connsiteX0" fmla="*/ 1612900 w 1612900"/>
              <a:gd name="connsiteY0" fmla="*/ 0 h 3310211"/>
              <a:gd name="connsiteX1" fmla="*/ 1612900 w 1612900"/>
              <a:gd name="connsiteY1" fmla="*/ 318691 h 3310211"/>
              <a:gd name="connsiteX2" fmla="*/ 1520480 w 1612900"/>
              <a:gd name="connsiteY2" fmla="*/ 323357 h 3310211"/>
              <a:gd name="connsiteX3" fmla="*/ 318691 w 1612900"/>
              <a:gd name="connsiteY3" fmla="*/ 1655105 h 3310211"/>
              <a:gd name="connsiteX4" fmla="*/ 1520480 w 1612900"/>
              <a:gd name="connsiteY4" fmla="*/ 2986853 h 3310211"/>
              <a:gd name="connsiteX5" fmla="*/ 1612900 w 1612900"/>
              <a:gd name="connsiteY5" fmla="*/ 2991520 h 3310211"/>
              <a:gd name="connsiteX6" fmla="*/ 1612900 w 1612900"/>
              <a:gd name="connsiteY6" fmla="*/ 3310211 h 3310211"/>
              <a:gd name="connsiteX7" fmla="*/ 1487896 w 1612900"/>
              <a:gd name="connsiteY7" fmla="*/ 3303899 h 3310211"/>
              <a:gd name="connsiteX8" fmla="*/ 0 w 1612900"/>
              <a:gd name="connsiteY8" fmla="*/ 1655105 h 3310211"/>
              <a:gd name="connsiteX9" fmla="*/ 1487896 w 1612900"/>
              <a:gd name="connsiteY9" fmla="*/ 6312 h 3310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12900" h="3310211">
                <a:moveTo>
                  <a:pt x="1612900" y="0"/>
                </a:moveTo>
                <a:lnTo>
                  <a:pt x="1612900" y="318691"/>
                </a:lnTo>
                <a:lnTo>
                  <a:pt x="1520480" y="323357"/>
                </a:lnTo>
                <a:cubicBezTo>
                  <a:pt x="845453" y="391910"/>
                  <a:pt x="318691" y="961992"/>
                  <a:pt x="318691" y="1655105"/>
                </a:cubicBezTo>
                <a:cubicBezTo>
                  <a:pt x="318691" y="2348219"/>
                  <a:pt x="845453" y="2918300"/>
                  <a:pt x="1520480" y="2986853"/>
                </a:cubicBezTo>
                <a:lnTo>
                  <a:pt x="1612900" y="2991520"/>
                </a:lnTo>
                <a:lnTo>
                  <a:pt x="1612900" y="3310211"/>
                </a:lnTo>
                <a:lnTo>
                  <a:pt x="1487896" y="3303899"/>
                </a:lnTo>
                <a:cubicBezTo>
                  <a:pt x="652167" y="3219026"/>
                  <a:pt x="0" y="2513226"/>
                  <a:pt x="0" y="1655105"/>
                </a:cubicBezTo>
                <a:cubicBezTo>
                  <a:pt x="0" y="796984"/>
                  <a:pt x="652167" y="91185"/>
                  <a:pt x="1487896" y="6312"/>
                </a:cubicBezTo>
                <a:close/>
              </a:path>
            </a:pathLst>
          </a:custGeom>
          <a:solidFill>
            <a:schemeClr val="accent3"/>
          </a:solidFill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rmAutofit/>
          </a:bodyPr>
          <a:lstStyle/>
          <a:p>
            <a:pPr algn="just" defTabSz="685800">
              <a:lnSpc>
                <a:spcPct val="130000"/>
              </a:lnSpc>
            </a:pPr>
            <a:endParaRPr lang="zh-CN" altLang="en-US" sz="1400" dirty="0" err="1">
              <a:solidFill>
                <a:srgbClr val="FFFFFF"/>
              </a:solidFill>
              <a:latin typeface="华文宋体" panose="02010600040101010101" pitchFamily="2" charset="-122"/>
              <a:ea typeface="华文宋体" panose="02010600040101010101" pitchFamily="2" charset="-122"/>
              <a:sym typeface="Arial" panose="020B0604020202020204" pitchFamily="34" charset="0"/>
            </a:endParaRPr>
          </a:p>
        </p:txBody>
      </p:sp>
      <p:sp>
        <p:nvSpPr>
          <p:cNvPr id="14" name="任意多边形 13"/>
          <p:cNvSpPr/>
          <p:nvPr>
            <p:custDataLst>
              <p:tags r:id="rId4"/>
            </p:custDataLst>
          </p:nvPr>
        </p:nvSpPr>
        <p:spPr>
          <a:xfrm>
            <a:off x="1438065" y="1908257"/>
            <a:ext cx="983955" cy="1770240"/>
          </a:xfrm>
          <a:custGeom>
            <a:avLst/>
            <a:gdLst>
              <a:gd name="connsiteX0" fmla="*/ 1612900 w 1612900"/>
              <a:gd name="connsiteY0" fmla="*/ 0 h 3310211"/>
              <a:gd name="connsiteX1" fmla="*/ 1612900 w 1612900"/>
              <a:gd name="connsiteY1" fmla="*/ 318691 h 3310211"/>
              <a:gd name="connsiteX2" fmla="*/ 1520480 w 1612900"/>
              <a:gd name="connsiteY2" fmla="*/ 323357 h 3310211"/>
              <a:gd name="connsiteX3" fmla="*/ 318691 w 1612900"/>
              <a:gd name="connsiteY3" fmla="*/ 1655105 h 3310211"/>
              <a:gd name="connsiteX4" fmla="*/ 1520480 w 1612900"/>
              <a:gd name="connsiteY4" fmla="*/ 2986853 h 3310211"/>
              <a:gd name="connsiteX5" fmla="*/ 1612900 w 1612900"/>
              <a:gd name="connsiteY5" fmla="*/ 2991520 h 3310211"/>
              <a:gd name="connsiteX6" fmla="*/ 1612900 w 1612900"/>
              <a:gd name="connsiteY6" fmla="*/ 3310211 h 3310211"/>
              <a:gd name="connsiteX7" fmla="*/ 1487896 w 1612900"/>
              <a:gd name="connsiteY7" fmla="*/ 3303899 h 3310211"/>
              <a:gd name="connsiteX8" fmla="*/ 0 w 1612900"/>
              <a:gd name="connsiteY8" fmla="*/ 1655105 h 3310211"/>
              <a:gd name="connsiteX9" fmla="*/ 1487896 w 1612900"/>
              <a:gd name="connsiteY9" fmla="*/ 6312 h 3310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12900" h="3310211">
                <a:moveTo>
                  <a:pt x="1612900" y="0"/>
                </a:moveTo>
                <a:lnTo>
                  <a:pt x="1612900" y="318691"/>
                </a:lnTo>
                <a:lnTo>
                  <a:pt x="1520480" y="323357"/>
                </a:lnTo>
                <a:cubicBezTo>
                  <a:pt x="845453" y="391910"/>
                  <a:pt x="318691" y="961992"/>
                  <a:pt x="318691" y="1655105"/>
                </a:cubicBezTo>
                <a:cubicBezTo>
                  <a:pt x="318691" y="2348219"/>
                  <a:pt x="845453" y="2918300"/>
                  <a:pt x="1520480" y="2986853"/>
                </a:cubicBezTo>
                <a:lnTo>
                  <a:pt x="1612900" y="2991520"/>
                </a:lnTo>
                <a:lnTo>
                  <a:pt x="1612900" y="3310211"/>
                </a:lnTo>
                <a:lnTo>
                  <a:pt x="1487896" y="3303899"/>
                </a:lnTo>
                <a:cubicBezTo>
                  <a:pt x="652167" y="3219026"/>
                  <a:pt x="0" y="2513226"/>
                  <a:pt x="0" y="1655105"/>
                </a:cubicBezTo>
                <a:cubicBezTo>
                  <a:pt x="0" y="796984"/>
                  <a:pt x="652167" y="91185"/>
                  <a:pt x="1487896" y="6312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rmAutofit/>
          </a:bodyPr>
          <a:lstStyle/>
          <a:p>
            <a:pPr algn="just" defTabSz="685800">
              <a:lnSpc>
                <a:spcPct val="130000"/>
              </a:lnSpc>
            </a:pPr>
            <a:endParaRPr lang="zh-CN" altLang="en-US" sz="1400" dirty="0" err="1">
              <a:solidFill>
                <a:srgbClr val="FFFFFF"/>
              </a:solidFill>
              <a:latin typeface="华文宋体" panose="02010600040101010101" pitchFamily="2" charset="-122"/>
              <a:ea typeface="华文宋体" panose="02010600040101010101" pitchFamily="2" charset="-122"/>
              <a:sym typeface="Arial" panose="020B0604020202020204" pitchFamily="34" charset="0"/>
            </a:endParaRPr>
          </a:p>
        </p:txBody>
      </p:sp>
      <p:sp>
        <p:nvSpPr>
          <p:cNvPr id="13" name="任意多边形 12"/>
          <p:cNvSpPr/>
          <p:nvPr>
            <p:custDataLst>
              <p:tags r:id="rId5"/>
            </p:custDataLst>
          </p:nvPr>
        </p:nvSpPr>
        <p:spPr>
          <a:xfrm>
            <a:off x="1536459" y="2066801"/>
            <a:ext cx="983955" cy="1770240"/>
          </a:xfrm>
          <a:custGeom>
            <a:avLst/>
            <a:gdLst>
              <a:gd name="connsiteX0" fmla="*/ 1612900 w 1612900"/>
              <a:gd name="connsiteY0" fmla="*/ 0 h 3310211"/>
              <a:gd name="connsiteX1" fmla="*/ 1612900 w 1612900"/>
              <a:gd name="connsiteY1" fmla="*/ 318691 h 3310211"/>
              <a:gd name="connsiteX2" fmla="*/ 1520480 w 1612900"/>
              <a:gd name="connsiteY2" fmla="*/ 323357 h 3310211"/>
              <a:gd name="connsiteX3" fmla="*/ 318691 w 1612900"/>
              <a:gd name="connsiteY3" fmla="*/ 1655105 h 3310211"/>
              <a:gd name="connsiteX4" fmla="*/ 1520480 w 1612900"/>
              <a:gd name="connsiteY4" fmla="*/ 2986853 h 3310211"/>
              <a:gd name="connsiteX5" fmla="*/ 1612900 w 1612900"/>
              <a:gd name="connsiteY5" fmla="*/ 2991520 h 3310211"/>
              <a:gd name="connsiteX6" fmla="*/ 1612900 w 1612900"/>
              <a:gd name="connsiteY6" fmla="*/ 3310211 h 3310211"/>
              <a:gd name="connsiteX7" fmla="*/ 1487896 w 1612900"/>
              <a:gd name="connsiteY7" fmla="*/ 3303899 h 3310211"/>
              <a:gd name="connsiteX8" fmla="*/ 0 w 1612900"/>
              <a:gd name="connsiteY8" fmla="*/ 1655105 h 3310211"/>
              <a:gd name="connsiteX9" fmla="*/ 1487896 w 1612900"/>
              <a:gd name="connsiteY9" fmla="*/ 6312 h 3310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12900" h="3310211">
                <a:moveTo>
                  <a:pt x="1612900" y="0"/>
                </a:moveTo>
                <a:lnTo>
                  <a:pt x="1612900" y="318691"/>
                </a:lnTo>
                <a:lnTo>
                  <a:pt x="1520480" y="323357"/>
                </a:lnTo>
                <a:cubicBezTo>
                  <a:pt x="845453" y="391910"/>
                  <a:pt x="318691" y="961992"/>
                  <a:pt x="318691" y="1655105"/>
                </a:cubicBezTo>
                <a:cubicBezTo>
                  <a:pt x="318691" y="2348219"/>
                  <a:pt x="845453" y="2918300"/>
                  <a:pt x="1520480" y="2986853"/>
                </a:cubicBezTo>
                <a:lnTo>
                  <a:pt x="1612900" y="2991520"/>
                </a:lnTo>
                <a:lnTo>
                  <a:pt x="1612900" y="3310211"/>
                </a:lnTo>
                <a:lnTo>
                  <a:pt x="1487896" y="3303899"/>
                </a:lnTo>
                <a:cubicBezTo>
                  <a:pt x="652167" y="3219026"/>
                  <a:pt x="0" y="2513226"/>
                  <a:pt x="0" y="1655105"/>
                </a:cubicBezTo>
                <a:cubicBezTo>
                  <a:pt x="0" y="796984"/>
                  <a:pt x="652167" y="91185"/>
                  <a:pt x="1487896" y="6312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rmAutofit/>
          </a:bodyPr>
          <a:lstStyle/>
          <a:p>
            <a:pPr algn="just" defTabSz="685800">
              <a:lnSpc>
                <a:spcPct val="130000"/>
              </a:lnSpc>
            </a:pPr>
            <a:endParaRPr lang="zh-CN" altLang="en-US" sz="1400" dirty="0" err="1">
              <a:solidFill>
                <a:srgbClr val="FFFFFF"/>
              </a:solidFill>
              <a:latin typeface="华文宋体" panose="02010600040101010101" pitchFamily="2" charset="-122"/>
              <a:ea typeface="华文宋体" panose="02010600040101010101" pitchFamily="2" charset="-122"/>
              <a:sym typeface="Arial" panose="020B0604020202020204" pitchFamily="34" charset="0"/>
            </a:endParaRPr>
          </a:p>
        </p:txBody>
      </p:sp>
      <p:sp>
        <p:nvSpPr>
          <p:cNvPr id="39" name="矩形 38"/>
          <p:cNvSpPr/>
          <p:nvPr>
            <p:custDataLst>
              <p:tags r:id="rId6"/>
            </p:custDataLst>
          </p:nvPr>
        </p:nvSpPr>
        <p:spPr>
          <a:xfrm>
            <a:off x="4672573" y="1246902"/>
            <a:ext cx="3203804" cy="348832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pPr algn="just" defTabSz="685800">
              <a:lnSpc>
                <a:spcPct val="130000"/>
              </a:lnSpc>
            </a:pPr>
            <a:r>
              <a:rPr lang="zh-CN" altLang="en-US" dirty="0">
                <a:solidFill>
                  <a:srgbClr val="262626"/>
                </a:solidFill>
                <a:latin typeface="华文宋体" panose="02010600040101010101" pitchFamily="2" charset="-122"/>
                <a:ea typeface="华文宋体" panose="02010600040101010101" pitchFamily="2" charset="-122"/>
                <a:sym typeface="微软雅黑" panose="020B0503020204020204" pitchFamily="34" charset="-122"/>
              </a:rPr>
              <a:t>1.检索区域——单库检索</a:t>
            </a:r>
            <a:endParaRPr lang="en-US" altLang="zh-CN" kern="0" dirty="0">
              <a:solidFill>
                <a:srgbClr val="000000"/>
              </a:solidFill>
              <a:latin typeface="华文宋体" panose="02010600040101010101" pitchFamily="2" charset="-122"/>
              <a:ea typeface="华文宋体" panose="02010600040101010101" pitchFamily="2" charset="-122"/>
              <a:sym typeface="Arial" panose="020B0604020202020204" pitchFamily="34" charset="0"/>
            </a:endParaRPr>
          </a:p>
        </p:txBody>
      </p:sp>
      <p:sp>
        <p:nvSpPr>
          <p:cNvPr id="42" name="矩形 41"/>
          <p:cNvSpPr/>
          <p:nvPr>
            <p:custDataLst>
              <p:tags r:id="rId7"/>
            </p:custDataLst>
          </p:nvPr>
        </p:nvSpPr>
        <p:spPr>
          <a:xfrm>
            <a:off x="4661059" y="1879759"/>
            <a:ext cx="3283268" cy="691515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pPr algn="just" defTabSz="685800">
              <a:lnSpc>
                <a:spcPct val="130000"/>
              </a:lnSpc>
            </a:pPr>
            <a:endParaRPr lang="zh-CN" altLang="en-US" dirty="0">
              <a:solidFill>
                <a:srgbClr val="262626"/>
              </a:solidFill>
              <a:latin typeface="华文宋体" panose="02010600040101010101" pitchFamily="2" charset="-122"/>
              <a:ea typeface="华文宋体" panose="02010600040101010101" pitchFamily="2" charset="-122"/>
              <a:sym typeface="微软雅黑" panose="020B0503020204020204" pitchFamily="34" charset="-122"/>
            </a:endParaRPr>
          </a:p>
          <a:p>
            <a:pPr algn="just" defTabSz="685800">
              <a:lnSpc>
                <a:spcPct val="130000"/>
              </a:lnSpc>
            </a:pPr>
            <a:r>
              <a:rPr lang="zh-CN" altLang="en-US" dirty="0">
                <a:solidFill>
                  <a:srgbClr val="262626"/>
                </a:solidFill>
                <a:latin typeface="华文宋体" panose="02010600040101010101" pitchFamily="2" charset="-122"/>
                <a:ea typeface="华文宋体" panose="02010600040101010101" pitchFamily="2" charset="-122"/>
                <a:sym typeface="微软雅黑" panose="020B0503020204020204" pitchFamily="34" charset="-122"/>
              </a:rPr>
              <a:t>2.检索字段——篇名、关键词、</a:t>
            </a:r>
          </a:p>
          <a:p>
            <a:pPr algn="just" defTabSz="685800">
              <a:lnSpc>
                <a:spcPct val="130000"/>
              </a:lnSpc>
            </a:pPr>
            <a:r>
              <a:rPr lang="zh-CN" altLang="en-US" dirty="0">
                <a:solidFill>
                  <a:srgbClr val="262626"/>
                </a:solidFill>
                <a:latin typeface="华文宋体" panose="02010600040101010101" pitchFamily="2" charset="-122"/>
                <a:ea typeface="华文宋体" panose="02010600040101010101" pitchFamily="2" charset="-122"/>
                <a:sym typeface="微软雅黑" panose="020B0503020204020204" pitchFamily="34" charset="-122"/>
              </a:rPr>
              <a:t>  摘要、作者、机构</a:t>
            </a:r>
          </a:p>
          <a:p>
            <a:pPr algn="just" defTabSz="685800">
              <a:lnSpc>
                <a:spcPct val="130000"/>
              </a:lnSpc>
            </a:pPr>
            <a:endParaRPr lang="zh-CN" altLang="en-US" dirty="0">
              <a:solidFill>
                <a:srgbClr val="262626"/>
              </a:solidFill>
              <a:latin typeface="华文宋体" panose="02010600040101010101" pitchFamily="2" charset="-122"/>
              <a:ea typeface="华文宋体" panose="02010600040101010101" pitchFamily="2" charset="-122"/>
              <a:sym typeface="Arial" panose="020B0604020202020204" pitchFamily="34" charset="0"/>
            </a:endParaRPr>
          </a:p>
        </p:txBody>
      </p:sp>
      <p:sp>
        <p:nvSpPr>
          <p:cNvPr id="45" name="矩形 44"/>
          <p:cNvSpPr/>
          <p:nvPr>
            <p:custDataLst>
              <p:tags r:id="rId8"/>
            </p:custDataLst>
          </p:nvPr>
        </p:nvSpPr>
        <p:spPr>
          <a:xfrm>
            <a:off x="4672965" y="2660809"/>
            <a:ext cx="3214688" cy="348615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pPr algn="just" defTabSz="685800">
              <a:lnSpc>
                <a:spcPct val="130000"/>
              </a:lnSpc>
            </a:pPr>
            <a:r>
              <a:rPr lang="zh-CN" altLang="en-US" dirty="0">
                <a:solidFill>
                  <a:srgbClr val="262626"/>
                </a:solidFill>
                <a:latin typeface="华文宋体" panose="02010600040101010101" pitchFamily="2" charset="-122"/>
                <a:ea typeface="华文宋体" panose="02010600040101010101" pitchFamily="2" charset="-122"/>
                <a:sym typeface="微软雅黑" panose="020B0503020204020204" pitchFamily="34" charset="-122"/>
              </a:rPr>
              <a:t>3.检索条件—精确检索</a:t>
            </a:r>
            <a:endParaRPr lang="en-US" altLang="zh-CN" kern="0" dirty="0">
              <a:solidFill>
                <a:srgbClr val="000000"/>
              </a:solidFill>
              <a:latin typeface="华文宋体" panose="02010600040101010101" pitchFamily="2" charset="-122"/>
              <a:ea typeface="华文宋体" panose="02010600040101010101" pitchFamily="2" charset="-122"/>
              <a:sym typeface="Arial" panose="020B0604020202020204" pitchFamily="34" charset="0"/>
            </a:endParaRPr>
          </a:p>
        </p:txBody>
      </p:sp>
      <p:sp>
        <p:nvSpPr>
          <p:cNvPr id="48" name="矩形 47"/>
          <p:cNvSpPr/>
          <p:nvPr>
            <p:custDataLst>
              <p:tags r:id="rId9"/>
            </p:custDataLst>
          </p:nvPr>
        </p:nvSpPr>
        <p:spPr>
          <a:xfrm>
            <a:off x="4672573" y="3316236"/>
            <a:ext cx="3203804" cy="348832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pPr algn="just" defTabSz="685800">
              <a:lnSpc>
                <a:spcPct val="130000"/>
              </a:lnSpc>
            </a:pPr>
            <a:r>
              <a:rPr lang="zh-CN" altLang="en-US" dirty="0">
                <a:solidFill>
                  <a:srgbClr val="262626"/>
                </a:solidFill>
                <a:latin typeface="华文宋体" panose="02010600040101010101" pitchFamily="2" charset="-122"/>
                <a:ea typeface="华文宋体" panose="02010600040101010101" pitchFamily="2" charset="-122"/>
                <a:sym typeface="微软雅黑" panose="020B0503020204020204" pitchFamily="34" charset="-122"/>
              </a:rPr>
              <a:t>4.学科领域——有针对性选择</a:t>
            </a:r>
            <a:endParaRPr lang="zh-CN" altLang="en-US" dirty="0">
              <a:solidFill>
                <a:srgbClr val="262626"/>
              </a:solidFill>
              <a:latin typeface="华文宋体" panose="02010600040101010101" pitchFamily="2" charset="-122"/>
              <a:ea typeface="华文宋体" panose="02010600040101010101" pitchFamily="2" charset="-122"/>
              <a:sym typeface="Arial" panose="020B0604020202020204" pitchFamily="34" charset="0"/>
            </a:endParaRPr>
          </a:p>
        </p:txBody>
      </p:sp>
      <p:sp>
        <p:nvSpPr>
          <p:cNvPr id="51" name="矩形 50"/>
          <p:cNvSpPr/>
          <p:nvPr>
            <p:custDataLst>
              <p:tags r:id="rId10"/>
            </p:custDataLst>
          </p:nvPr>
        </p:nvSpPr>
        <p:spPr>
          <a:xfrm>
            <a:off x="4672573" y="4006014"/>
            <a:ext cx="3203804" cy="348832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pPr algn="just" defTabSz="685800">
              <a:lnSpc>
                <a:spcPct val="130000"/>
              </a:lnSpc>
            </a:pPr>
            <a:r>
              <a:rPr lang="en-US" altLang="zh-CN" dirty="0">
                <a:solidFill>
                  <a:srgbClr val="262626"/>
                </a:solidFill>
                <a:latin typeface="华文宋体" panose="02010600040101010101" pitchFamily="2" charset="-122"/>
                <a:ea typeface="华文宋体" panose="02010600040101010101" pitchFamily="2" charset="-122"/>
                <a:sym typeface="微软雅黑" panose="020B0503020204020204" pitchFamily="34" charset="-122"/>
              </a:rPr>
              <a:t>5.</a:t>
            </a:r>
            <a:r>
              <a:rPr lang="zh-CN" altLang="en-US" dirty="0">
                <a:solidFill>
                  <a:srgbClr val="262626"/>
                </a:solidFill>
                <a:latin typeface="华文宋体" panose="02010600040101010101" pitchFamily="2" charset="-122"/>
                <a:ea typeface="华文宋体" panose="02010600040101010101" pitchFamily="2" charset="-122"/>
                <a:sym typeface="微软雅黑" panose="020B0503020204020204" pitchFamily="34" charset="-122"/>
              </a:rPr>
              <a:t>检索词——多个（逻辑关系）</a:t>
            </a:r>
            <a:endParaRPr lang="zh-CN" altLang="en-US" dirty="0">
              <a:solidFill>
                <a:srgbClr val="262626"/>
              </a:solidFill>
              <a:latin typeface="华文宋体" panose="02010600040101010101" pitchFamily="2" charset="-122"/>
              <a:ea typeface="华文宋体" panose="02010600040101010101" pitchFamily="2" charset="-122"/>
              <a:sym typeface="Arial" panose="020B0604020202020204" pitchFamily="34" charset="0"/>
            </a:endParaRPr>
          </a:p>
        </p:txBody>
      </p:sp>
      <p:cxnSp>
        <p:nvCxnSpPr>
          <p:cNvPr id="54" name="直接连接符 53"/>
          <p:cNvCxnSpPr/>
          <p:nvPr>
            <p:custDataLst>
              <p:tags r:id="rId11"/>
            </p:custDataLst>
          </p:nvPr>
        </p:nvCxnSpPr>
        <p:spPr>
          <a:xfrm>
            <a:off x="2512143" y="2156295"/>
            <a:ext cx="345205" cy="0"/>
          </a:xfrm>
          <a:prstGeom prst="line">
            <a:avLst/>
          </a:prstGeom>
          <a:ln w="12700">
            <a:solidFill>
              <a:srgbClr val="979A9C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接连接符 54"/>
          <p:cNvCxnSpPr/>
          <p:nvPr>
            <p:custDataLst>
              <p:tags r:id="rId12"/>
            </p:custDataLst>
          </p:nvPr>
        </p:nvCxnSpPr>
        <p:spPr>
          <a:xfrm>
            <a:off x="2413749" y="1996682"/>
            <a:ext cx="517808" cy="0"/>
          </a:xfrm>
          <a:prstGeom prst="line">
            <a:avLst/>
          </a:prstGeom>
          <a:ln w="12700">
            <a:solidFill>
              <a:srgbClr val="979A9C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接连接符 55"/>
          <p:cNvCxnSpPr/>
          <p:nvPr>
            <p:custDataLst>
              <p:tags r:id="rId13"/>
            </p:custDataLst>
          </p:nvPr>
        </p:nvCxnSpPr>
        <p:spPr>
          <a:xfrm>
            <a:off x="2315353" y="1836197"/>
            <a:ext cx="690410" cy="0"/>
          </a:xfrm>
          <a:prstGeom prst="line">
            <a:avLst/>
          </a:prstGeom>
          <a:ln w="12700">
            <a:solidFill>
              <a:srgbClr val="979A9C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接连接符 56"/>
          <p:cNvCxnSpPr/>
          <p:nvPr>
            <p:custDataLst>
              <p:tags r:id="rId14"/>
            </p:custDataLst>
          </p:nvPr>
        </p:nvCxnSpPr>
        <p:spPr>
          <a:xfrm>
            <a:off x="2216957" y="1677452"/>
            <a:ext cx="863012" cy="0"/>
          </a:xfrm>
          <a:prstGeom prst="line">
            <a:avLst/>
          </a:prstGeom>
          <a:ln w="12700">
            <a:solidFill>
              <a:srgbClr val="979A9C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接连接符 57"/>
          <p:cNvCxnSpPr/>
          <p:nvPr>
            <p:custDataLst>
              <p:tags r:id="rId15"/>
            </p:custDataLst>
          </p:nvPr>
        </p:nvCxnSpPr>
        <p:spPr>
          <a:xfrm>
            <a:off x="2118561" y="1517837"/>
            <a:ext cx="1035615" cy="0"/>
          </a:xfrm>
          <a:prstGeom prst="line">
            <a:avLst/>
          </a:prstGeom>
          <a:ln w="12700">
            <a:solidFill>
              <a:srgbClr val="979A9C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接连接符 60"/>
          <p:cNvCxnSpPr/>
          <p:nvPr>
            <p:custDataLst>
              <p:tags r:id="rId16"/>
            </p:custDataLst>
          </p:nvPr>
        </p:nvCxnSpPr>
        <p:spPr>
          <a:xfrm>
            <a:off x="3154177" y="1421317"/>
            <a:ext cx="1469684" cy="0"/>
          </a:xfrm>
          <a:prstGeom prst="line">
            <a:avLst/>
          </a:prstGeom>
          <a:ln w="12700">
            <a:solidFill>
              <a:srgbClr val="979A9C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接连接符 61"/>
          <p:cNvCxnSpPr/>
          <p:nvPr>
            <p:custDataLst>
              <p:tags r:id="rId17"/>
            </p:custDataLst>
          </p:nvPr>
        </p:nvCxnSpPr>
        <p:spPr>
          <a:xfrm>
            <a:off x="3079969" y="2111095"/>
            <a:ext cx="1543892" cy="0"/>
          </a:xfrm>
          <a:prstGeom prst="line">
            <a:avLst/>
          </a:prstGeom>
          <a:ln w="12700">
            <a:solidFill>
              <a:srgbClr val="979A9C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直接连接符 62"/>
          <p:cNvCxnSpPr/>
          <p:nvPr>
            <p:custDataLst>
              <p:tags r:id="rId18"/>
            </p:custDataLst>
          </p:nvPr>
        </p:nvCxnSpPr>
        <p:spPr>
          <a:xfrm>
            <a:off x="3005764" y="2800873"/>
            <a:ext cx="1618098" cy="0"/>
          </a:xfrm>
          <a:prstGeom prst="line">
            <a:avLst/>
          </a:prstGeom>
          <a:ln w="12700">
            <a:solidFill>
              <a:srgbClr val="979A9C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直接连接符 63"/>
          <p:cNvCxnSpPr/>
          <p:nvPr>
            <p:custDataLst>
              <p:tags r:id="rId19"/>
            </p:custDataLst>
          </p:nvPr>
        </p:nvCxnSpPr>
        <p:spPr>
          <a:xfrm>
            <a:off x="2931556" y="3490652"/>
            <a:ext cx="1692305" cy="0"/>
          </a:xfrm>
          <a:prstGeom prst="line">
            <a:avLst/>
          </a:prstGeom>
          <a:ln w="12700">
            <a:solidFill>
              <a:srgbClr val="979A9C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直接连接符 64"/>
          <p:cNvCxnSpPr/>
          <p:nvPr>
            <p:custDataLst>
              <p:tags r:id="rId20"/>
            </p:custDataLst>
          </p:nvPr>
        </p:nvCxnSpPr>
        <p:spPr>
          <a:xfrm>
            <a:off x="2857349" y="4180429"/>
            <a:ext cx="1766513" cy="0"/>
          </a:xfrm>
          <a:prstGeom prst="line">
            <a:avLst/>
          </a:prstGeom>
          <a:ln w="12700">
            <a:solidFill>
              <a:srgbClr val="979A9C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直接连接符 83"/>
          <p:cNvCxnSpPr/>
          <p:nvPr>
            <p:custDataLst>
              <p:tags r:id="rId21"/>
            </p:custDataLst>
          </p:nvPr>
        </p:nvCxnSpPr>
        <p:spPr>
          <a:xfrm>
            <a:off x="2857348" y="2156296"/>
            <a:ext cx="0" cy="2024134"/>
          </a:xfrm>
          <a:prstGeom prst="line">
            <a:avLst/>
          </a:prstGeom>
          <a:ln w="12700">
            <a:solidFill>
              <a:srgbClr val="979A9C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直接连接符 86"/>
          <p:cNvCxnSpPr/>
          <p:nvPr>
            <p:custDataLst>
              <p:tags r:id="rId22"/>
            </p:custDataLst>
          </p:nvPr>
        </p:nvCxnSpPr>
        <p:spPr>
          <a:xfrm>
            <a:off x="2931557" y="1996682"/>
            <a:ext cx="0" cy="1493970"/>
          </a:xfrm>
          <a:prstGeom prst="line">
            <a:avLst/>
          </a:prstGeom>
          <a:ln w="12700">
            <a:solidFill>
              <a:srgbClr val="979A9C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直接连接符 90"/>
          <p:cNvCxnSpPr/>
          <p:nvPr>
            <p:custDataLst>
              <p:tags r:id="rId23"/>
            </p:custDataLst>
          </p:nvPr>
        </p:nvCxnSpPr>
        <p:spPr>
          <a:xfrm>
            <a:off x="3005763" y="1836198"/>
            <a:ext cx="0" cy="964676"/>
          </a:xfrm>
          <a:prstGeom prst="line">
            <a:avLst/>
          </a:prstGeom>
          <a:ln w="12700">
            <a:solidFill>
              <a:srgbClr val="979A9C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直接连接符 93"/>
          <p:cNvCxnSpPr/>
          <p:nvPr>
            <p:custDataLst>
              <p:tags r:id="rId24"/>
            </p:custDataLst>
          </p:nvPr>
        </p:nvCxnSpPr>
        <p:spPr>
          <a:xfrm>
            <a:off x="3079970" y="1677453"/>
            <a:ext cx="0" cy="433643"/>
          </a:xfrm>
          <a:prstGeom prst="line">
            <a:avLst/>
          </a:prstGeom>
          <a:ln w="12700">
            <a:solidFill>
              <a:srgbClr val="979A9C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直接连接符 97"/>
          <p:cNvCxnSpPr/>
          <p:nvPr>
            <p:custDataLst>
              <p:tags r:id="rId25"/>
            </p:custDataLst>
          </p:nvPr>
        </p:nvCxnSpPr>
        <p:spPr>
          <a:xfrm>
            <a:off x="3154176" y="1421317"/>
            <a:ext cx="0" cy="96520"/>
          </a:xfrm>
          <a:prstGeom prst="line">
            <a:avLst/>
          </a:prstGeom>
          <a:ln w="12700">
            <a:solidFill>
              <a:srgbClr val="979A9C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矩形 39"/>
          <p:cNvSpPr/>
          <p:nvPr>
            <p:custDataLst>
              <p:tags r:id="rId26"/>
            </p:custDataLst>
          </p:nvPr>
        </p:nvSpPr>
        <p:spPr>
          <a:xfrm>
            <a:off x="4623861" y="1194358"/>
            <a:ext cx="48713" cy="453917"/>
          </a:xfrm>
          <a:prstGeom prst="rect">
            <a:avLst/>
          </a:prstGeom>
          <a:solidFill>
            <a:schemeClr val="accent2"/>
          </a:solidFill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rmAutofit/>
          </a:bodyPr>
          <a:lstStyle/>
          <a:p>
            <a:pPr algn="just" defTabSz="685800">
              <a:lnSpc>
                <a:spcPct val="130000"/>
              </a:lnSpc>
            </a:pPr>
            <a:endParaRPr lang="zh-CN" altLang="en-US" sz="1400" dirty="0" err="1">
              <a:solidFill>
                <a:srgbClr val="FFFFFF"/>
              </a:solidFill>
              <a:latin typeface="华文宋体" panose="02010600040101010101" pitchFamily="2" charset="-122"/>
              <a:ea typeface="华文宋体" panose="02010600040101010101" pitchFamily="2" charset="-122"/>
              <a:sym typeface="Arial" panose="020B0604020202020204" pitchFamily="34" charset="0"/>
            </a:endParaRPr>
          </a:p>
        </p:txBody>
      </p:sp>
      <p:sp>
        <p:nvSpPr>
          <p:cNvPr id="43" name="矩形 42"/>
          <p:cNvSpPr/>
          <p:nvPr>
            <p:custDataLst>
              <p:tags r:id="rId27"/>
            </p:custDataLst>
          </p:nvPr>
        </p:nvSpPr>
        <p:spPr>
          <a:xfrm>
            <a:off x="4623861" y="1884136"/>
            <a:ext cx="48713" cy="453917"/>
          </a:xfrm>
          <a:prstGeom prst="rect">
            <a:avLst/>
          </a:prstGeom>
          <a:solidFill>
            <a:schemeClr val="accent1"/>
          </a:solidFill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rmAutofit/>
          </a:bodyPr>
          <a:lstStyle/>
          <a:p>
            <a:pPr algn="just" defTabSz="685800">
              <a:lnSpc>
                <a:spcPct val="130000"/>
              </a:lnSpc>
            </a:pPr>
            <a:endParaRPr lang="zh-CN" altLang="en-US" sz="1400" dirty="0" err="1">
              <a:solidFill>
                <a:srgbClr val="FFFFFF"/>
              </a:solidFill>
              <a:latin typeface="华文宋体" panose="02010600040101010101" pitchFamily="2" charset="-122"/>
              <a:ea typeface="华文宋体" panose="02010600040101010101" pitchFamily="2" charset="-122"/>
              <a:sym typeface="Arial" panose="020B0604020202020204" pitchFamily="34" charset="0"/>
            </a:endParaRPr>
          </a:p>
        </p:txBody>
      </p:sp>
      <p:sp>
        <p:nvSpPr>
          <p:cNvPr id="46" name="矩形 45"/>
          <p:cNvSpPr/>
          <p:nvPr>
            <p:custDataLst>
              <p:tags r:id="rId28"/>
            </p:custDataLst>
          </p:nvPr>
        </p:nvSpPr>
        <p:spPr>
          <a:xfrm>
            <a:off x="4623861" y="2573915"/>
            <a:ext cx="48713" cy="453917"/>
          </a:xfrm>
          <a:prstGeom prst="rect">
            <a:avLst/>
          </a:prstGeom>
          <a:solidFill>
            <a:schemeClr val="accent3"/>
          </a:solidFill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rmAutofit/>
          </a:bodyPr>
          <a:lstStyle/>
          <a:p>
            <a:pPr algn="just" defTabSz="685800">
              <a:lnSpc>
                <a:spcPct val="130000"/>
              </a:lnSpc>
            </a:pPr>
            <a:endParaRPr lang="zh-CN" altLang="en-US" sz="1400" dirty="0" err="1">
              <a:solidFill>
                <a:srgbClr val="FFFFFF"/>
              </a:solidFill>
              <a:latin typeface="华文宋体" panose="02010600040101010101" pitchFamily="2" charset="-122"/>
              <a:ea typeface="华文宋体" panose="02010600040101010101" pitchFamily="2" charset="-122"/>
              <a:sym typeface="Arial" panose="020B0604020202020204" pitchFamily="34" charset="0"/>
            </a:endParaRPr>
          </a:p>
        </p:txBody>
      </p:sp>
      <p:sp>
        <p:nvSpPr>
          <p:cNvPr id="49" name="矩形 48"/>
          <p:cNvSpPr/>
          <p:nvPr>
            <p:custDataLst>
              <p:tags r:id="rId29"/>
            </p:custDataLst>
          </p:nvPr>
        </p:nvSpPr>
        <p:spPr>
          <a:xfrm>
            <a:off x="4623861" y="3263693"/>
            <a:ext cx="48713" cy="453917"/>
          </a:xfrm>
          <a:prstGeom prst="rect">
            <a:avLst/>
          </a:prstGeom>
          <a:solidFill>
            <a:schemeClr val="accent2"/>
          </a:solidFill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rmAutofit/>
          </a:bodyPr>
          <a:lstStyle/>
          <a:p>
            <a:pPr algn="just" defTabSz="685800">
              <a:lnSpc>
                <a:spcPct val="130000"/>
              </a:lnSpc>
            </a:pPr>
            <a:endParaRPr lang="zh-CN" altLang="en-US" sz="1400" dirty="0" err="1">
              <a:solidFill>
                <a:srgbClr val="FFFFFF"/>
              </a:solidFill>
              <a:latin typeface="华文宋体" panose="02010600040101010101" pitchFamily="2" charset="-122"/>
              <a:ea typeface="华文宋体" panose="02010600040101010101" pitchFamily="2" charset="-122"/>
              <a:sym typeface="Arial" panose="020B0604020202020204" pitchFamily="34" charset="0"/>
            </a:endParaRPr>
          </a:p>
        </p:txBody>
      </p:sp>
      <p:sp>
        <p:nvSpPr>
          <p:cNvPr id="52" name="矩形 51"/>
          <p:cNvSpPr/>
          <p:nvPr>
            <p:custDataLst>
              <p:tags r:id="rId30"/>
            </p:custDataLst>
          </p:nvPr>
        </p:nvSpPr>
        <p:spPr>
          <a:xfrm>
            <a:off x="4623861" y="3953470"/>
            <a:ext cx="48713" cy="453917"/>
          </a:xfrm>
          <a:prstGeom prst="rect">
            <a:avLst/>
          </a:prstGeom>
          <a:solidFill>
            <a:schemeClr val="accent1"/>
          </a:solidFill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normAutofit/>
          </a:bodyPr>
          <a:lstStyle/>
          <a:p>
            <a:pPr algn="just" defTabSz="685800">
              <a:lnSpc>
                <a:spcPct val="130000"/>
              </a:lnSpc>
            </a:pPr>
            <a:endParaRPr lang="zh-CN" altLang="en-US" sz="1400" dirty="0" err="1">
              <a:solidFill>
                <a:srgbClr val="FFFFFF"/>
              </a:solidFill>
              <a:latin typeface="华文宋体" panose="02010600040101010101" pitchFamily="2" charset="-122"/>
              <a:ea typeface="华文宋体" panose="02010600040101010101" pitchFamily="2" charset="-122"/>
              <a:sym typeface="Arial" panose="020B0604020202020204" pitchFamily="34" charset="0"/>
            </a:endParaRPr>
          </a:p>
        </p:txBody>
      </p:sp>
      <p:grpSp>
        <p:nvGrpSpPr>
          <p:cNvPr id="6" name="组合 62"/>
          <p:cNvGrpSpPr/>
          <p:nvPr/>
        </p:nvGrpSpPr>
        <p:grpSpPr>
          <a:xfrm>
            <a:off x="7682151" y="888206"/>
            <a:ext cx="1350169" cy="1163241"/>
            <a:chOff x="0" y="0"/>
            <a:chExt cx="1800200" cy="1551897"/>
          </a:xfrm>
          <a:solidFill>
            <a:srgbClr val="92D050"/>
          </a:solidFill>
        </p:grpSpPr>
        <p:grpSp>
          <p:nvGrpSpPr>
            <p:cNvPr id="31750" name="组合 63"/>
            <p:cNvGrpSpPr/>
            <p:nvPr/>
          </p:nvGrpSpPr>
          <p:grpSpPr>
            <a:xfrm>
              <a:off x="0" y="0"/>
              <a:ext cx="1800200" cy="1551897"/>
              <a:chOff x="0" y="0"/>
              <a:chExt cx="1800200" cy="1551897"/>
            </a:xfrm>
            <a:grpFill/>
          </p:grpSpPr>
          <p:sp>
            <p:nvSpPr>
              <p:cNvPr id="9" name="六边形 65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800200" cy="1551897"/>
              </a:xfrm>
              <a:prstGeom prst="hexagon">
                <a:avLst>
                  <a:gd name="adj" fmla="val 24999"/>
                  <a:gd name="vf" fmla="val 115470"/>
                </a:avLst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anchor="ctr"/>
              <a:lstStyle/>
              <a:p>
                <a:pPr algn="ctr" defTabSz="725805">
                  <a:defRPr/>
                </a:pPr>
                <a:endParaRPr lang="zh-CN" altLang="zh-CN" sz="1600" kern="0">
                  <a:solidFill>
                    <a:srgbClr val="FFFFFF"/>
                  </a:solidFill>
                  <a:latin typeface="华文宋体" panose="02010600040101010101" pitchFamily="2" charset="-122"/>
                  <a:ea typeface="华文宋体" panose="02010600040101010101" pitchFamily="2" charset="-122"/>
                </a:endParaRPr>
              </a:p>
            </p:txBody>
          </p:sp>
          <p:sp>
            <p:nvSpPr>
              <p:cNvPr id="10" name="六边形 66"/>
              <p:cNvSpPr>
                <a:spLocks noChangeArrowheads="1"/>
              </p:cNvSpPr>
              <p:nvPr/>
            </p:nvSpPr>
            <p:spPr bwMode="auto">
              <a:xfrm>
                <a:off x="96836" y="82598"/>
                <a:ext cx="1606528" cy="1386700"/>
              </a:xfrm>
              <a:prstGeom prst="hexagon">
                <a:avLst>
                  <a:gd name="adj" fmla="val 24999"/>
                  <a:gd name="vf" fmla="val 115470"/>
                </a:avLst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67628" tIns="35243" rIns="67628" bIns="35243" anchor="ctr"/>
              <a:lstStyle/>
              <a:p>
                <a:pPr algn="ctr" defTabSz="725805">
                  <a:defRPr/>
                </a:pPr>
                <a:endParaRPr lang="zh-CN" altLang="zh-CN" sz="1600" kern="0">
                  <a:solidFill>
                    <a:srgbClr val="FFFFFF"/>
                  </a:solidFill>
                  <a:latin typeface="华文宋体" panose="02010600040101010101" pitchFamily="2" charset="-122"/>
                  <a:ea typeface="华文宋体" panose="02010600040101010101" pitchFamily="2" charset="-122"/>
                </a:endParaRPr>
              </a:p>
            </p:txBody>
          </p:sp>
        </p:grpSp>
        <p:sp>
          <p:nvSpPr>
            <p:cNvPr id="8" name="TextBox 64"/>
            <p:cNvSpPr>
              <a:spLocks noChangeArrowheads="1"/>
            </p:cNvSpPr>
            <p:nvPr/>
          </p:nvSpPr>
          <p:spPr bwMode="auto">
            <a:xfrm flipH="1">
              <a:off x="377820" y="341513"/>
              <a:ext cx="1044560" cy="862280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19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>
                <a:defRPr sz="19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>
                <a:defRPr sz="19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>
                <a:defRPr sz="19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>
                <a:defRPr sz="19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392680" defTabSz="96837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9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849880" defTabSz="96837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9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307080" defTabSz="96837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9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764280" defTabSz="968375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sz="19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defTabSz="725805">
                <a:defRPr/>
              </a:pPr>
              <a:r>
                <a:rPr lang="zh-CN" altLang="en-US" sz="1800" b="1" kern="0" dirty="0">
                  <a:solidFill>
                    <a:srgbClr val="FFFFFF"/>
                  </a:solidFill>
                  <a:latin typeface="华文宋体" panose="02010600040101010101" pitchFamily="2" charset="-122"/>
                  <a:ea typeface="华文宋体" panose="02010600040101010101" pitchFamily="2" charset="-122"/>
                  <a:sym typeface="Times New Roman" panose="02020603050405020304" pitchFamily="18" charset="0"/>
                </a:rPr>
                <a:t>查</a:t>
              </a:r>
            </a:p>
            <a:p>
              <a:pPr algn="ctr" defTabSz="725805">
                <a:defRPr/>
              </a:pPr>
              <a:r>
                <a:rPr lang="zh-CN" altLang="en-US" sz="1800" b="1" kern="0" dirty="0">
                  <a:solidFill>
                    <a:srgbClr val="FFFFFF"/>
                  </a:solidFill>
                  <a:latin typeface="华文宋体" panose="02010600040101010101" pitchFamily="2" charset="-122"/>
                  <a:ea typeface="华文宋体" panose="02010600040101010101" pitchFamily="2" charset="-122"/>
                  <a:sym typeface="Times New Roman" panose="02020603050405020304" pitchFamily="18" charset="0"/>
                </a:rPr>
                <a:t>准</a:t>
              </a:r>
              <a:endParaRPr lang="zh-CN" altLang="en-US" sz="1600" kern="0" dirty="0">
                <a:solidFill>
                  <a:srgbClr val="000000"/>
                </a:solidFill>
                <a:latin typeface="华文宋体" panose="02010600040101010101" pitchFamily="2" charset="-122"/>
                <a:ea typeface="华文宋体" panose="02010600040101010101" pitchFamily="2" charset="-122"/>
              </a:endParaRPr>
            </a:p>
          </p:txBody>
        </p:sp>
      </p:grpSp>
      <p:sp>
        <p:nvSpPr>
          <p:cNvPr id="5" name="文本框 4"/>
          <p:cNvSpPr txBox="1"/>
          <p:nvPr/>
        </p:nvSpPr>
        <p:spPr>
          <a:xfrm>
            <a:off x="499746" y="1548764"/>
            <a:ext cx="551815" cy="2457249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defTabSz="685800"/>
            <a:r>
              <a:rPr lang="zh-CN" altLang="en-US" sz="2400" dirty="0">
                <a:solidFill>
                  <a:srgbClr val="000000"/>
                </a:solidFill>
                <a:latin typeface="华文宋体" panose="02010600040101010101" pitchFamily="2" charset="-122"/>
                <a:ea typeface="华文宋体" panose="02010600040101010101" pitchFamily="2" charset="-122"/>
              </a:rPr>
              <a:t>查准</a:t>
            </a:r>
            <a:r>
              <a:rPr lang="en-US" altLang="zh-CN" sz="2400" dirty="0">
                <a:solidFill>
                  <a:srgbClr val="000000"/>
                </a:solidFill>
                <a:latin typeface="华文宋体" panose="02010600040101010101" pitchFamily="2" charset="-122"/>
                <a:ea typeface="华文宋体" panose="02010600040101010101" pitchFamily="2" charset="-122"/>
              </a:rPr>
              <a:t>——</a:t>
            </a:r>
            <a:r>
              <a:rPr lang="zh-CN" altLang="en-US" sz="2400" dirty="0">
                <a:solidFill>
                  <a:srgbClr val="000000"/>
                </a:solidFill>
                <a:latin typeface="华文宋体" panose="02010600040101010101" pitchFamily="2" charset="-122"/>
                <a:ea typeface="华文宋体" panose="02010600040101010101" pitchFamily="2" charset="-122"/>
              </a:rPr>
              <a:t>策略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>
                                      <p:cBhvr>
                                        <p:cTn id="9" dur="3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3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1350" y="1212850"/>
            <a:ext cx="7747000" cy="393065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1638300" y="121920"/>
            <a:ext cx="6113145" cy="511175"/>
          </a:xfr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zh-CN" altLang="en-US" sz="3000" b="1" dirty="0" smtClean="0">
                <a:gradFill>
                  <a:gsLst>
                    <a:gs pos="0">
                      <a:srgbClr val="92D050"/>
                    </a:gs>
                    <a:gs pos="100000">
                      <a:srgbClr val="52762D"/>
                    </a:gs>
                  </a:gsLst>
                  <a:lin ang="5400000" scaled="0"/>
                </a:gradFill>
                <a:effectLst/>
                <a:latin typeface="手札体-简" panose="03000500000000000000" charset="-122"/>
                <a:ea typeface="手札体-简" panose="03000500000000000000" charset="-122"/>
              </a:rPr>
              <a:t>怎样进入</a:t>
            </a:r>
            <a:r>
              <a:rPr lang="en-US" altLang="zh-CN" sz="3000" b="1" dirty="0" smtClean="0">
                <a:gradFill>
                  <a:gsLst>
                    <a:gs pos="0">
                      <a:srgbClr val="92D050"/>
                    </a:gs>
                    <a:gs pos="100000">
                      <a:srgbClr val="52762D"/>
                    </a:gs>
                  </a:gsLst>
                  <a:lin ang="5400000" scaled="0"/>
                </a:gradFill>
                <a:effectLst/>
                <a:latin typeface="手札体-简" panose="03000500000000000000" charset="-122"/>
                <a:ea typeface="手札体-简" panose="03000500000000000000" charset="-122"/>
              </a:rPr>
              <a:t>CNKI</a:t>
            </a:r>
            <a:r>
              <a:rPr lang="zh-CN" altLang="en-US" sz="3000" b="1" dirty="0" smtClean="0">
                <a:gradFill>
                  <a:gsLst>
                    <a:gs pos="0">
                      <a:srgbClr val="92D050"/>
                    </a:gs>
                    <a:gs pos="100000">
                      <a:srgbClr val="52762D"/>
                    </a:gs>
                  </a:gsLst>
                  <a:lin ang="5400000" scaled="0"/>
                </a:gradFill>
                <a:effectLst/>
                <a:latin typeface="手札体-简" panose="03000500000000000000" charset="-122"/>
                <a:ea typeface="手札体-简" panose="03000500000000000000" charset="-122"/>
              </a:rPr>
              <a:t>呢？</a:t>
            </a:r>
          </a:p>
        </p:txBody>
      </p:sp>
      <p:sp>
        <p:nvSpPr>
          <p:cNvPr id="8" name="内容占位符 7"/>
          <p:cNvSpPr>
            <a:spLocks noGrp="1"/>
          </p:cNvSpPr>
          <p:nvPr>
            <p:ph idx="4294967295"/>
          </p:nvPr>
        </p:nvSpPr>
        <p:spPr>
          <a:xfrm>
            <a:off x="3145155" y="736600"/>
            <a:ext cx="6113145" cy="3670300"/>
          </a:xfrm>
        </p:spPr>
        <p:txBody>
          <a:bodyPr>
            <a:normAutofit/>
          </a:bodyPr>
          <a:lstStyle/>
          <a:p>
            <a:r>
              <a:rPr lang="zh-CN" altLang="en-US" sz="2400" b="1" dirty="0" smtClean="0"/>
              <a:t>网址：</a:t>
            </a:r>
            <a:r>
              <a:rPr lang="en-US" altLang="zh-CN" sz="2400" b="1" dirty="0" smtClean="0"/>
              <a:t>www.cnki.net</a:t>
            </a:r>
            <a:endParaRPr lang="zh-CN" altLang="en-US" sz="2400" b="1" dirty="0"/>
          </a:p>
        </p:txBody>
      </p:sp>
      <p:sp>
        <p:nvSpPr>
          <p:cNvPr id="4" name="矩形 3"/>
          <p:cNvSpPr/>
          <p:nvPr/>
        </p:nvSpPr>
        <p:spPr>
          <a:xfrm>
            <a:off x="715010" y="1213485"/>
            <a:ext cx="1751965" cy="365125"/>
          </a:xfrm>
          <a:prstGeom prst="rect">
            <a:avLst/>
          </a:prstGeom>
          <a:solidFill>
            <a:schemeClr val="bg1">
              <a:alpha val="0"/>
            </a:schemeClr>
          </a:solidFill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</p:spTree>
    <p:custDataLst>
      <p:tags r:id="rId1"/>
    </p:custData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30" y="50165"/>
            <a:ext cx="9037955" cy="5042535"/>
          </a:xfrm>
          <a:prstGeom prst="rect">
            <a:avLst/>
          </a:prstGeom>
        </p:spPr>
      </p:pic>
      <p:grpSp>
        <p:nvGrpSpPr>
          <p:cNvPr id="3" name="Group 7"/>
          <p:cNvGrpSpPr/>
          <p:nvPr/>
        </p:nvGrpSpPr>
        <p:grpSpPr bwMode="auto">
          <a:xfrm>
            <a:off x="204391" y="2620566"/>
            <a:ext cx="8843963" cy="895350"/>
            <a:chOff x="0" y="0"/>
            <a:chExt cx="18569" cy="1880"/>
          </a:xfrm>
        </p:grpSpPr>
        <p:sp>
          <p:nvSpPr>
            <p:cNvPr id="21507" name="AutoShape 8"/>
            <p:cNvSpPr>
              <a:spLocks noChangeArrowheads="1"/>
            </p:cNvSpPr>
            <p:nvPr/>
          </p:nvSpPr>
          <p:spPr bwMode="auto">
            <a:xfrm>
              <a:off x="0" y="315"/>
              <a:ext cx="10397" cy="1175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28575">
              <a:solidFill>
                <a:srgbClr val="FF0000"/>
              </a:solidFill>
              <a:round/>
            </a:ln>
          </p:spPr>
          <p:txBody>
            <a:bodyPr wrap="none" anchor="ctr"/>
            <a:lstStyle/>
            <a:p>
              <a:pPr algn="ctr">
                <a:buFont typeface="Arial" panose="020B0604020202020204" pitchFamily="34" charset="0"/>
                <a:buNone/>
              </a:pPr>
              <a:r>
                <a: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rPr>
                <a:t>文献  期刊  博硕士  会议  报纸  外文文献</a:t>
              </a:r>
            </a:p>
          </p:txBody>
        </p:sp>
        <p:sp>
          <p:nvSpPr>
            <p:cNvPr id="21508" name="AutoShape 9"/>
            <p:cNvSpPr>
              <a:spLocks noChangeArrowheads="1"/>
            </p:cNvSpPr>
            <p:nvPr/>
          </p:nvSpPr>
          <p:spPr bwMode="auto">
            <a:xfrm>
              <a:off x="10421" y="600"/>
              <a:ext cx="1202" cy="600"/>
            </a:xfrm>
            <a:prstGeom prst="rightArrow">
              <a:avLst>
                <a:gd name="adj1" fmla="val 50000"/>
                <a:gd name="adj2" fmla="val 49963"/>
              </a:avLst>
            </a:prstGeom>
            <a:solidFill>
              <a:schemeClr val="bg1"/>
            </a:solidFill>
            <a:ln w="28575">
              <a:solidFill>
                <a:srgbClr val="FF0000"/>
              </a:solidFill>
              <a:miter lim="800000"/>
            </a:ln>
          </p:spPr>
          <p:txBody>
            <a:bodyPr anchor="ctr"/>
            <a:lstStyle/>
            <a:p>
              <a:pPr>
                <a:buFont typeface="Arial" panose="020B0604020202020204" pitchFamily="34" charset="0"/>
                <a:buNone/>
              </a:pPr>
              <a:endParaRPr lang="zh-CN" altLang="en-US" sz="135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509" name="正圆 1597"/>
            <p:cNvSpPr>
              <a:spLocks noChangeArrowheads="1"/>
            </p:cNvSpPr>
            <p:nvPr/>
          </p:nvSpPr>
          <p:spPr bwMode="auto">
            <a:xfrm>
              <a:off x="11935" y="0"/>
              <a:ext cx="6635" cy="1881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  <a:round/>
            </a:ln>
          </p:spPr>
          <p:txBody>
            <a:bodyPr anchor="ctr"/>
            <a:lstStyle/>
            <a:p>
              <a:pPr algn="ctr">
                <a:buFont typeface="Arial" panose="020B0604020202020204" pitchFamily="34" charset="0"/>
                <a:buNone/>
              </a:pPr>
              <a:r>
                <a:rPr lang="zh-CN" altLang="en-US" sz="2100">
                  <a:latin typeface="Arial" panose="020B0604020202020204" pitchFamily="34" charset="0"/>
                  <a:ea typeface="微软雅黑" panose="020B0503020204020204" pitchFamily="34" charset="-122"/>
                </a:rPr>
                <a:t>学术型科研成果</a:t>
              </a:r>
            </a:p>
          </p:txBody>
        </p:sp>
      </p:grpSp>
    </p:spTree>
  </p:cSld>
  <p:clrMapOvr>
    <a:masterClrMapping/>
  </p:clrMapOvr>
  <p:transition advTm="4664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71500" y="73857"/>
            <a:ext cx="3549650" cy="46037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l" eaLnBrk="0" fontAlgn="base" hangingPunct="0"/>
            <a:r>
              <a:rPr lang="zh-CN" altLang="en-US" sz="2400" b="1" kern="0" dirty="0" smtClean="0">
                <a:gradFill>
                  <a:gsLst>
                    <a:gs pos="0">
                      <a:srgbClr val="9EE256"/>
                    </a:gs>
                    <a:gs pos="100000">
                      <a:srgbClr val="52762D"/>
                    </a:gs>
                  </a:gsLst>
                  <a:lin ang="5400000" scaled="0"/>
                </a:gradFill>
                <a:effectLst/>
                <a:latin typeface="楷体" panose="02010609060101010101" charset="-122"/>
                <a:ea typeface="楷体" panose="02010609060101010101" charset="-122"/>
                <a:cs typeface="+mj-cs"/>
                <a:sym typeface="Arial" panose="020B0604020202020204" pitchFamily="34" charset="0"/>
              </a:rPr>
              <a:t>学术型研究成果——期刊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9672" y="534084"/>
            <a:ext cx="8325712" cy="461996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5478" y="533861"/>
            <a:ext cx="8348287" cy="45985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1083569" y="589564"/>
            <a:ext cx="3638327" cy="33718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rgbClr val="1A7BAE"/>
                </a:solidFill>
              </a:rPr>
              <a:t>大学生活知多少</a:t>
            </a:r>
          </a:p>
        </p:txBody>
      </p:sp>
      <p:sp>
        <p:nvSpPr>
          <p:cNvPr id="19" name="矩形 8"/>
          <p:cNvSpPr/>
          <p:nvPr/>
        </p:nvSpPr>
        <p:spPr>
          <a:xfrm>
            <a:off x="604389" y="589140"/>
            <a:ext cx="478941" cy="388931"/>
          </a:xfrm>
          <a:custGeom>
            <a:avLst/>
            <a:gdLst/>
            <a:ahLst/>
            <a:cxnLst/>
            <a:rect l="l" t="t" r="r" b="b"/>
            <a:pathLst>
              <a:path w="855095" h="855095">
                <a:moveTo>
                  <a:pt x="805897" y="427546"/>
                </a:moveTo>
                <a:lnTo>
                  <a:pt x="855095" y="427546"/>
                </a:lnTo>
                <a:lnTo>
                  <a:pt x="855095" y="855095"/>
                </a:lnTo>
                <a:lnTo>
                  <a:pt x="427546" y="855095"/>
                </a:lnTo>
                <a:lnTo>
                  <a:pt x="427546" y="805897"/>
                </a:lnTo>
                <a:lnTo>
                  <a:pt x="805897" y="805897"/>
                </a:lnTo>
                <a:close/>
                <a:moveTo>
                  <a:pt x="0" y="0"/>
                </a:moveTo>
                <a:lnTo>
                  <a:pt x="427546" y="0"/>
                </a:lnTo>
                <a:lnTo>
                  <a:pt x="427546" y="49196"/>
                </a:lnTo>
                <a:lnTo>
                  <a:pt x="49196" y="49196"/>
                </a:lnTo>
                <a:lnTo>
                  <a:pt x="49196" y="427546"/>
                </a:lnTo>
                <a:lnTo>
                  <a:pt x="0" y="427546"/>
                </a:lnTo>
                <a:close/>
              </a:path>
            </a:pathLst>
          </a:custGeom>
          <a:solidFill>
            <a:srgbClr val="1A7B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>
                <a:solidFill>
                  <a:srgbClr val="1A7BAE"/>
                </a:solidFill>
                <a:latin typeface="+mj-lt"/>
              </a:rPr>
              <a:t>01</a:t>
            </a:r>
            <a:endParaRPr lang="zh-CN" altLang="en-US" sz="1600">
              <a:solidFill>
                <a:srgbClr val="1A7BAE"/>
              </a:solidFill>
              <a:latin typeface="+mj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083027" y="1397167"/>
            <a:ext cx="3638327" cy="33718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rgbClr val="95BC49"/>
                </a:solidFill>
              </a:rPr>
              <a:t>中国知网</a:t>
            </a:r>
            <a:r>
              <a:rPr lang="en-US" altLang="zh-CN" sz="1600" dirty="0">
                <a:solidFill>
                  <a:srgbClr val="95BC49"/>
                </a:solidFill>
              </a:rPr>
              <a:t>CNKI</a:t>
            </a:r>
            <a:r>
              <a:rPr lang="zh-CN" altLang="en-US" sz="1600" dirty="0">
                <a:solidFill>
                  <a:srgbClr val="95BC49"/>
                </a:solidFill>
              </a:rPr>
              <a:t>简介</a:t>
            </a:r>
          </a:p>
        </p:txBody>
      </p:sp>
      <p:sp>
        <p:nvSpPr>
          <p:cNvPr id="22" name="矩形 8"/>
          <p:cNvSpPr/>
          <p:nvPr/>
        </p:nvSpPr>
        <p:spPr>
          <a:xfrm>
            <a:off x="634962" y="1371343"/>
            <a:ext cx="478941" cy="388931"/>
          </a:xfrm>
          <a:custGeom>
            <a:avLst/>
            <a:gdLst/>
            <a:ahLst/>
            <a:cxnLst/>
            <a:rect l="l" t="t" r="r" b="b"/>
            <a:pathLst>
              <a:path w="855095" h="855095">
                <a:moveTo>
                  <a:pt x="805897" y="427546"/>
                </a:moveTo>
                <a:lnTo>
                  <a:pt x="855095" y="427546"/>
                </a:lnTo>
                <a:lnTo>
                  <a:pt x="855095" y="855095"/>
                </a:lnTo>
                <a:lnTo>
                  <a:pt x="427546" y="855095"/>
                </a:lnTo>
                <a:lnTo>
                  <a:pt x="427546" y="805897"/>
                </a:lnTo>
                <a:lnTo>
                  <a:pt x="805897" y="805897"/>
                </a:lnTo>
                <a:close/>
                <a:moveTo>
                  <a:pt x="0" y="0"/>
                </a:moveTo>
                <a:lnTo>
                  <a:pt x="427546" y="0"/>
                </a:lnTo>
                <a:lnTo>
                  <a:pt x="427546" y="49196"/>
                </a:lnTo>
                <a:lnTo>
                  <a:pt x="49196" y="49196"/>
                </a:lnTo>
                <a:lnTo>
                  <a:pt x="49196" y="427546"/>
                </a:lnTo>
                <a:lnTo>
                  <a:pt x="0" y="427546"/>
                </a:lnTo>
                <a:close/>
              </a:path>
            </a:pathLst>
          </a:custGeom>
          <a:solidFill>
            <a:srgbClr val="95BC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>
                <a:solidFill>
                  <a:srgbClr val="95BC49"/>
                </a:solidFill>
                <a:latin typeface="+mj-lt"/>
              </a:rPr>
              <a:t>02</a:t>
            </a:r>
            <a:endParaRPr lang="zh-CN" altLang="en-US" sz="1600">
              <a:solidFill>
                <a:srgbClr val="95BC49"/>
              </a:solidFill>
              <a:latin typeface="+mj-l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113600" y="2097034"/>
            <a:ext cx="3638327" cy="33718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rgbClr val="FDA907"/>
                </a:solidFill>
              </a:rPr>
              <a:t>必备检索技能</a:t>
            </a:r>
          </a:p>
        </p:txBody>
      </p:sp>
      <p:sp>
        <p:nvSpPr>
          <p:cNvPr id="24" name="矩形 8"/>
          <p:cNvSpPr/>
          <p:nvPr/>
        </p:nvSpPr>
        <p:spPr>
          <a:xfrm>
            <a:off x="635055" y="2096610"/>
            <a:ext cx="478941" cy="388931"/>
          </a:xfrm>
          <a:custGeom>
            <a:avLst/>
            <a:gdLst/>
            <a:ahLst/>
            <a:cxnLst/>
            <a:rect l="l" t="t" r="r" b="b"/>
            <a:pathLst>
              <a:path w="855095" h="855095">
                <a:moveTo>
                  <a:pt x="805897" y="427546"/>
                </a:moveTo>
                <a:lnTo>
                  <a:pt x="855095" y="427546"/>
                </a:lnTo>
                <a:lnTo>
                  <a:pt x="855095" y="855095"/>
                </a:lnTo>
                <a:lnTo>
                  <a:pt x="427546" y="855095"/>
                </a:lnTo>
                <a:lnTo>
                  <a:pt x="427546" y="805897"/>
                </a:lnTo>
                <a:lnTo>
                  <a:pt x="805897" y="805897"/>
                </a:lnTo>
                <a:close/>
                <a:moveTo>
                  <a:pt x="0" y="0"/>
                </a:moveTo>
                <a:lnTo>
                  <a:pt x="427546" y="0"/>
                </a:lnTo>
                <a:lnTo>
                  <a:pt x="427546" y="49196"/>
                </a:lnTo>
                <a:lnTo>
                  <a:pt x="49196" y="49196"/>
                </a:lnTo>
                <a:lnTo>
                  <a:pt x="49196" y="427546"/>
                </a:lnTo>
                <a:lnTo>
                  <a:pt x="0" y="427546"/>
                </a:lnTo>
                <a:close/>
              </a:path>
            </a:pathLst>
          </a:custGeom>
          <a:solidFill>
            <a:srgbClr val="FDA90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>
                <a:solidFill>
                  <a:srgbClr val="FDA907"/>
                </a:solidFill>
                <a:latin typeface="+mj-lt"/>
              </a:rPr>
              <a:t>03</a:t>
            </a:r>
            <a:endParaRPr lang="zh-CN" altLang="en-US" sz="1600">
              <a:solidFill>
                <a:srgbClr val="FDA907"/>
              </a:solidFill>
              <a:latin typeface="+mj-lt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113693" y="2835001"/>
            <a:ext cx="3638327" cy="33718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rgbClr val="BF3420"/>
                </a:solidFill>
              </a:rPr>
              <a:t>全球学术快报</a:t>
            </a:r>
          </a:p>
        </p:txBody>
      </p:sp>
      <p:sp>
        <p:nvSpPr>
          <p:cNvPr id="27" name="矩形 8"/>
          <p:cNvSpPr/>
          <p:nvPr/>
        </p:nvSpPr>
        <p:spPr>
          <a:xfrm>
            <a:off x="635148" y="2835212"/>
            <a:ext cx="478941" cy="388931"/>
          </a:xfrm>
          <a:custGeom>
            <a:avLst/>
            <a:gdLst/>
            <a:ahLst/>
            <a:cxnLst/>
            <a:rect l="l" t="t" r="r" b="b"/>
            <a:pathLst>
              <a:path w="855095" h="855095">
                <a:moveTo>
                  <a:pt x="805897" y="427546"/>
                </a:moveTo>
                <a:lnTo>
                  <a:pt x="855095" y="427546"/>
                </a:lnTo>
                <a:lnTo>
                  <a:pt x="855095" y="855095"/>
                </a:lnTo>
                <a:lnTo>
                  <a:pt x="427546" y="855095"/>
                </a:lnTo>
                <a:lnTo>
                  <a:pt x="427546" y="805897"/>
                </a:lnTo>
                <a:lnTo>
                  <a:pt x="805897" y="805897"/>
                </a:lnTo>
                <a:close/>
                <a:moveTo>
                  <a:pt x="0" y="0"/>
                </a:moveTo>
                <a:lnTo>
                  <a:pt x="427546" y="0"/>
                </a:lnTo>
                <a:lnTo>
                  <a:pt x="427546" y="49196"/>
                </a:lnTo>
                <a:lnTo>
                  <a:pt x="49196" y="49196"/>
                </a:lnTo>
                <a:lnTo>
                  <a:pt x="49196" y="427546"/>
                </a:lnTo>
                <a:lnTo>
                  <a:pt x="0" y="427546"/>
                </a:lnTo>
                <a:close/>
              </a:path>
            </a:pathLst>
          </a:custGeom>
          <a:solidFill>
            <a:srgbClr val="BF34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>
                <a:solidFill>
                  <a:srgbClr val="BF3420"/>
                </a:solidFill>
                <a:latin typeface="+mj-lt"/>
              </a:rPr>
              <a:t>04</a:t>
            </a:r>
            <a:endParaRPr lang="zh-CN" altLang="en-US" sz="1600">
              <a:solidFill>
                <a:srgbClr val="BF3420"/>
              </a:solidFill>
              <a:latin typeface="+mj-lt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4979111" y="0"/>
            <a:ext cx="3192723" cy="5143500"/>
            <a:chOff x="566555" y="877035"/>
            <a:chExt cx="1755195" cy="164545"/>
          </a:xfrm>
        </p:grpSpPr>
        <p:sp>
          <p:nvSpPr>
            <p:cNvPr id="12" name="矩形 11"/>
            <p:cNvSpPr/>
            <p:nvPr/>
          </p:nvSpPr>
          <p:spPr>
            <a:xfrm>
              <a:off x="566555" y="877035"/>
              <a:ext cx="585065" cy="164545"/>
            </a:xfrm>
            <a:prstGeom prst="rect">
              <a:avLst/>
            </a:prstGeom>
            <a:solidFill>
              <a:srgbClr val="1A7B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1151620" y="877035"/>
              <a:ext cx="585065" cy="164545"/>
            </a:xfrm>
            <a:prstGeom prst="rect">
              <a:avLst/>
            </a:prstGeom>
            <a:solidFill>
              <a:srgbClr val="95BC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1736685" y="877035"/>
              <a:ext cx="585065" cy="164545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>
                  <a:solidFill>
                    <a:schemeClr val="accent3"/>
                  </a:solidFill>
                  <a:sym typeface="+mn-ea"/>
                </a:rPr>
                <a:t>—— </a:t>
              </a:r>
              <a:endParaRPr lang="zh-CN" altLang="en-US"/>
            </a:p>
          </p:txBody>
        </p:sp>
      </p:grpSp>
      <p:sp>
        <p:nvSpPr>
          <p:cNvPr id="3" name="矩形 2"/>
          <p:cNvSpPr/>
          <p:nvPr/>
        </p:nvSpPr>
        <p:spPr>
          <a:xfrm>
            <a:off x="8171815" y="6350"/>
            <a:ext cx="1016000" cy="5137150"/>
          </a:xfrm>
          <a:prstGeom prst="rect">
            <a:avLst/>
          </a:prstGeom>
          <a:gradFill>
            <a:gsLst>
              <a:gs pos="100000">
                <a:srgbClr val="E30000"/>
              </a:gs>
              <a:gs pos="100000">
                <a:srgbClr val="760303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矩形 1"/>
          <p:cNvSpPr/>
          <p:nvPr/>
        </p:nvSpPr>
        <p:spPr>
          <a:xfrm>
            <a:off x="4951730" y="2096770"/>
            <a:ext cx="4236085" cy="927100"/>
          </a:xfrm>
          <a:prstGeom prst="rect">
            <a:avLst/>
          </a:prstGeom>
          <a:solidFill>
            <a:schemeClr val="tx1">
              <a:alpha val="3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>
                <a:solidFill>
                  <a:schemeClr val="bg1"/>
                </a:solidFill>
                <a:latin typeface="+mj-lt"/>
              </a:rPr>
              <a:t>CONTENT</a:t>
            </a:r>
            <a:endParaRPr lang="zh-CN" altLang="en-US" sz="32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" name="矩形 8"/>
          <p:cNvSpPr/>
          <p:nvPr/>
        </p:nvSpPr>
        <p:spPr>
          <a:xfrm>
            <a:off x="635148" y="3525457"/>
            <a:ext cx="478941" cy="388931"/>
          </a:xfrm>
          <a:custGeom>
            <a:avLst/>
            <a:gdLst/>
            <a:ahLst/>
            <a:cxnLst/>
            <a:rect l="l" t="t" r="r" b="b"/>
            <a:pathLst>
              <a:path w="855095" h="855095">
                <a:moveTo>
                  <a:pt x="805897" y="427546"/>
                </a:moveTo>
                <a:lnTo>
                  <a:pt x="855095" y="427546"/>
                </a:lnTo>
                <a:lnTo>
                  <a:pt x="855095" y="855095"/>
                </a:lnTo>
                <a:lnTo>
                  <a:pt x="427546" y="855095"/>
                </a:lnTo>
                <a:lnTo>
                  <a:pt x="427546" y="805897"/>
                </a:lnTo>
                <a:lnTo>
                  <a:pt x="805897" y="805897"/>
                </a:lnTo>
                <a:close/>
                <a:moveTo>
                  <a:pt x="0" y="0"/>
                </a:moveTo>
                <a:lnTo>
                  <a:pt x="427546" y="0"/>
                </a:lnTo>
                <a:lnTo>
                  <a:pt x="427546" y="49196"/>
                </a:lnTo>
                <a:lnTo>
                  <a:pt x="49196" y="49196"/>
                </a:lnTo>
                <a:lnTo>
                  <a:pt x="49196" y="427546"/>
                </a:lnTo>
                <a:lnTo>
                  <a:pt x="0" y="427546"/>
                </a:lnTo>
                <a:close/>
              </a:path>
            </a:pathLst>
          </a:cu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>
                <a:solidFill>
                  <a:schemeClr val="accent5">
                    <a:lumMod val="75000"/>
                  </a:schemeClr>
                </a:solidFill>
                <a:latin typeface="+mj-lt"/>
              </a:rPr>
              <a:t>05</a:t>
            </a:r>
          </a:p>
        </p:txBody>
      </p:sp>
      <p:sp>
        <p:nvSpPr>
          <p:cNvPr id="5" name="TextBox 25"/>
          <p:cNvSpPr txBox="1"/>
          <p:nvPr/>
        </p:nvSpPr>
        <p:spPr>
          <a:xfrm>
            <a:off x="1113693" y="3550646"/>
            <a:ext cx="3638327" cy="33718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accent5">
                    <a:lumMod val="75000"/>
                  </a:schemeClr>
                </a:solidFill>
              </a:rPr>
              <a:t>研学平台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0324" y="501520"/>
            <a:ext cx="9144000" cy="4736464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78921" y="71155"/>
            <a:ext cx="4467860" cy="46037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l" eaLnBrk="0" fontAlgn="base" hangingPunct="0"/>
            <a:r>
              <a:rPr lang="zh-CN" altLang="en-US" sz="2400" b="1" kern="0" dirty="0" smtClean="0">
                <a:gradFill>
                  <a:gsLst>
                    <a:gs pos="0">
                      <a:srgbClr val="9EE256"/>
                    </a:gs>
                    <a:gs pos="100000">
                      <a:srgbClr val="52762D"/>
                    </a:gs>
                  </a:gsLst>
                  <a:lin ang="5400000" scaled="0"/>
                </a:gradFill>
                <a:effectLst/>
                <a:latin typeface="楷体" panose="02010609060101010101" charset="-122"/>
                <a:ea typeface="楷体" panose="02010609060101010101" charset="-122"/>
                <a:cs typeface="+mj-cs"/>
                <a:sym typeface="Arial" panose="020B0604020202020204" pitchFamily="34" charset="0"/>
              </a:rPr>
              <a:t>学术型研究成果——博硕士论文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740" y="71120"/>
            <a:ext cx="8968740" cy="497903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9375" y="1768475"/>
            <a:ext cx="8769985" cy="34696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13865" y="2250440"/>
            <a:ext cx="6969760" cy="291020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95780" y="2250440"/>
            <a:ext cx="6888480" cy="279908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714500" y="2250440"/>
            <a:ext cx="7134860" cy="291020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914525" y="2563495"/>
            <a:ext cx="6934835" cy="25971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91531"/>
            <a:ext cx="9144000" cy="454447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0" y="62188"/>
            <a:ext cx="4161790" cy="46037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l" eaLnBrk="0" fontAlgn="base" hangingPunct="0"/>
            <a:r>
              <a:rPr lang="zh-CN" altLang="en-US" sz="2400" b="1" kern="0" dirty="0" smtClean="0">
                <a:gradFill>
                  <a:gsLst>
                    <a:gs pos="0">
                      <a:srgbClr val="9EE256"/>
                    </a:gs>
                    <a:gs pos="100000">
                      <a:srgbClr val="52762D"/>
                    </a:gs>
                  </a:gsLst>
                  <a:lin ang="5400000" scaled="0"/>
                </a:gradFill>
                <a:effectLst/>
                <a:latin typeface="楷体" panose="02010609060101010101" charset="-122"/>
                <a:ea typeface="楷体" panose="02010609060101010101" charset="-122"/>
                <a:cs typeface="+mj-cs"/>
                <a:sym typeface="Arial" panose="020B0604020202020204" pitchFamily="34" charset="0"/>
              </a:rPr>
              <a:t>学术型研究成果——会议论文</a:t>
            </a:r>
          </a:p>
        </p:txBody>
      </p:sp>
      <p:sp>
        <p:nvSpPr>
          <p:cNvPr id="4" name="矩形 3"/>
          <p:cNvSpPr/>
          <p:nvPr/>
        </p:nvSpPr>
        <p:spPr>
          <a:xfrm>
            <a:off x="2366755" y="1536635"/>
            <a:ext cx="1575175" cy="36004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rgbClr val="FF0000"/>
                </a:solidFill>
              </a:ln>
              <a:noFill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68883"/>
            <a:ext cx="9144000" cy="4680623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71500" y="7216"/>
            <a:ext cx="3549650" cy="46037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l" eaLnBrk="0" fontAlgn="base" hangingPunct="0"/>
            <a:r>
              <a:rPr lang="zh-CN" altLang="en-US" sz="2400" b="1" kern="0" dirty="0" smtClean="0">
                <a:gradFill>
                  <a:gsLst>
                    <a:gs pos="0">
                      <a:srgbClr val="9EE256"/>
                    </a:gs>
                    <a:gs pos="100000">
                      <a:srgbClr val="52762D"/>
                    </a:gs>
                  </a:gsLst>
                  <a:lin ang="5400000" scaled="0"/>
                </a:gradFill>
                <a:effectLst/>
                <a:latin typeface="楷体" panose="02010609060101010101" charset="-122"/>
                <a:ea typeface="楷体" panose="02010609060101010101" charset="-122"/>
                <a:cs typeface="+mj-cs"/>
                <a:sym typeface="Arial" panose="020B0604020202020204" pitchFamily="34" charset="0"/>
              </a:rPr>
              <a:t>学术型研究成果——报纸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68882"/>
            <a:ext cx="9144000" cy="467461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842" y="462875"/>
            <a:ext cx="9144000" cy="4646951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206515" y="2500574"/>
            <a:ext cx="1395155" cy="43121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rgbClr val="FF0000"/>
                </a:solidFill>
              </a:ln>
              <a:noFill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751892" y="2570742"/>
            <a:ext cx="7283157" cy="253908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rgbClr val="FF0000"/>
                </a:solidFill>
              </a:ln>
              <a:noFill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640" y="49530"/>
            <a:ext cx="9088755" cy="5036820"/>
          </a:xfrm>
          <a:prstGeom prst="rect">
            <a:avLst/>
          </a:prstGeom>
        </p:spPr>
      </p:pic>
      <p:sp>
        <p:nvSpPr>
          <p:cNvPr id="8" name="AutoShape 15"/>
          <p:cNvSpPr>
            <a:spLocks noChangeArrowheads="1"/>
          </p:cNvSpPr>
          <p:nvPr/>
        </p:nvSpPr>
        <p:spPr bwMode="auto">
          <a:xfrm>
            <a:off x="171450" y="2694385"/>
            <a:ext cx="4951810" cy="559594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800080"/>
            </a:solidFill>
            <a:round/>
          </a:ln>
        </p:spPr>
        <p:txBody>
          <a:bodyPr wrap="none" anchor="ctr"/>
          <a:lstStyle/>
          <a:p>
            <a:pPr algn="ctr">
              <a:buFont typeface="Arial" panose="020B0604020202020204" pitchFamily="34" charset="0"/>
              <a:buNone/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</a:rPr>
              <a:t>标准 科技成果 专利</a:t>
            </a:r>
          </a:p>
        </p:txBody>
      </p:sp>
      <p:sp>
        <p:nvSpPr>
          <p:cNvPr id="19472" name="AutoShape 16"/>
          <p:cNvSpPr>
            <a:spLocks noChangeArrowheads="1"/>
          </p:cNvSpPr>
          <p:nvPr/>
        </p:nvSpPr>
        <p:spPr bwMode="auto">
          <a:xfrm>
            <a:off x="5133975" y="2830116"/>
            <a:ext cx="572691" cy="285750"/>
          </a:xfrm>
          <a:prstGeom prst="rightArrow">
            <a:avLst>
              <a:gd name="adj1" fmla="val 50000"/>
              <a:gd name="adj2" fmla="val 49984"/>
            </a:avLst>
          </a:prstGeom>
          <a:solidFill>
            <a:schemeClr val="bg1"/>
          </a:solidFill>
          <a:ln w="28575">
            <a:solidFill>
              <a:srgbClr val="800080"/>
            </a:solidFill>
            <a:miter lim="800000"/>
          </a:ln>
        </p:spPr>
        <p:txBody>
          <a:bodyPr anchor="ctr"/>
          <a:lstStyle/>
          <a:p>
            <a:pPr>
              <a:buFont typeface="Arial" panose="020B0604020202020204" pitchFamily="34" charset="0"/>
              <a:buNone/>
            </a:pPr>
            <a:endParaRPr lang="zh-CN" altLang="en-US" sz="1350">
              <a:latin typeface="Arial" panose="020B0604020202020204" pitchFamily="34" charset="0"/>
            </a:endParaRPr>
          </a:p>
        </p:txBody>
      </p:sp>
      <p:sp>
        <p:nvSpPr>
          <p:cNvPr id="19473" name="正圆 1597"/>
          <p:cNvSpPr>
            <a:spLocks noChangeArrowheads="1"/>
          </p:cNvSpPr>
          <p:nvPr/>
        </p:nvSpPr>
        <p:spPr bwMode="auto">
          <a:xfrm>
            <a:off x="5855494" y="2544366"/>
            <a:ext cx="3159919" cy="895350"/>
          </a:xfrm>
          <a:prstGeom prst="ellipse">
            <a:avLst/>
          </a:prstGeom>
          <a:solidFill>
            <a:schemeClr val="bg1"/>
          </a:solidFill>
          <a:ln w="28575">
            <a:solidFill>
              <a:srgbClr val="800080"/>
            </a:solidFill>
            <a:round/>
          </a:ln>
        </p:spPr>
        <p:txBody>
          <a:bodyPr anchor="ctr"/>
          <a:lstStyle/>
          <a:p>
            <a:pPr algn="ctr">
              <a:buFont typeface="Arial" panose="020B0604020202020204" pitchFamily="34" charset="0"/>
              <a:buNone/>
            </a:pPr>
            <a:r>
              <a:rPr lang="zh-CN" altLang="en-US" sz="2100">
                <a:latin typeface="Arial" panose="020B0604020202020204" pitchFamily="34" charset="0"/>
                <a:ea typeface="微软雅黑" panose="020B0503020204020204" pitchFamily="34" charset="-122"/>
              </a:rPr>
              <a:t>技术型成果</a:t>
            </a:r>
          </a:p>
        </p:txBody>
      </p:sp>
    </p:spTree>
  </p:cSld>
  <p:clrMapOvr>
    <a:masterClrMapping/>
  </p:clrMapOvr>
  <p:transition advTm="4664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4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4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4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4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4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4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bldLvl="0" animBg="1"/>
      <p:bldP spid="19472" grpId="0" animBg="1"/>
      <p:bldP spid="19472" grpId="1" bldLvl="0" animBg="1"/>
      <p:bldP spid="19473" grpId="0" animBg="1"/>
      <p:bldP spid="19473" grpId="1" bldLvl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952" y="793645"/>
            <a:ext cx="9144000" cy="4214756"/>
          </a:xfrm>
          <a:prstGeom prst="rect">
            <a:avLst/>
          </a:prstGeom>
        </p:spPr>
      </p:pic>
      <p:sp>
        <p:nvSpPr>
          <p:cNvPr id="2" name="标题 1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l" defTabSz="914400"/>
            <a:r>
              <a:rPr lang="zh-CN" altLang="en-US" sz="2800" b="1" dirty="0" smtClean="0">
                <a:gradFill>
                  <a:gsLst>
                    <a:gs pos="0">
                      <a:srgbClr val="9EE256"/>
                    </a:gs>
                    <a:gs pos="100000">
                      <a:srgbClr val="52762D"/>
                    </a:gs>
                  </a:gsLst>
                  <a:lin ang="5400000" scaled="0"/>
                </a:gradFill>
                <a:effectLst/>
                <a:latin typeface="楷体" panose="02010609060101010101" charset="-122"/>
                <a:ea typeface="楷体" panose="02010609060101010101" charset="-122"/>
                <a:sym typeface="+mn-ea"/>
              </a:rPr>
              <a:t>技术型成果</a:t>
            </a:r>
          </a:p>
        </p:txBody>
      </p:sp>
      <p:sp>
        <p:nvSpPr>
          <p:cNvPr id="16389" name="AutoShape 3"/>
          <p:cNvSpPr/>
          <p:nvPr/>
        </p:nvSpPr>
        <p:spPr>
          <a:xfrm>
            <a:off x="4339353" y="3261599"/>
            <a:ext cx="2730103" cy="569119"/>
          </a:xfrm>
          <a:prstGeom prst="wedgeRoundRectCallout">
            <a:avLst>
              <a:gd name="adj1" fmla="val -48700"/>
              <a:gd name="adj2" fmla="val -162426"/>
              <a:gd name="adj3" fmla="val 16667"/>
            </a:avLst>
          </a:prstGeom>
          <a:solidFill>
            <a:srgbClr val="FF0000"/>
          </a:solidFill>
          <a:ln w="9525" cap="flat" cmpd="sng">
            <a:noFill/>
            <a:prstDash val="solid"/>
            <a:miter/>
            <a:headEnd type="none" w="med" len="med"/>
            <a:tailEnd type="none" w="med" len="med"/>
          </a:ln>
        </p:spPr>
        <p:txBody>
          <a:bodyPr wrap="none" lIns="27146" tIns="53816" rIns="27146" bIns="53816" anchor="ctr"/>
          <a:lstStyle/>
          <a:p>
            <a:pPr defTabSz="685800" eaLnBrk="0" hangingPunct="0">
              <a:lnSpc>
                <a:spcPct val="120000"/>
              </a:lnSpc>
            </a:pPr>
            <a:r>
              <a:rPr lang="zh-CN" altLang="en-US" sz="1350" b="1" dirty="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科技资料必查库</a:t>
            </a:r>
          </a:p>
          <a:p>
            <a:pPr defTabSz="685800" eaLnBrk="0" hangingPunct="0">
              <a:lnSpc>
                <a:spcPct val="120000"/>
              </a:lnSpc>
            </a:pPr>
            <a:r>
              <a:rPr lang="zh-CN" altLang="en-US" sz="1200" b="1" dirty="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     </a:t>
            </a:r>
            <a:r>
              <a:rPr lang="en-US" altLang="zh-CN" sz="1200" b="1" dirty="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—</a:t>
            </a:r>
            <a:r>
              <a:rPr lang="zh-CN" altLang="en-US" sz="1200" b="1" dirty="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查新、成果辨析必备资料支持</a:t>
            </a:r>
          </a:p>
        </p:txBody>
      </p:sp>
      <p:sp>
        <p:nvSpPr>
          <p:cNvPr id="5" name="矩形 4"/>
          <p:cNvSpPr/>
          <p:nvPr/>
        </p:nvSpPr>
        <p:spPr>
          <a:xfrm>
            <a:off x="3680809" y="1221600"/>
            <a:ext cx="911066" cy="1298971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zh-CN" altLang="zh-CN" sz="1350">
              <a:solidFill>
                <a:srgbClr val="000000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9" grpId="0" bldLvl="0" animBg="1"/>
      <p:bldP spid="5" grpId="0" bldLvl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495" y="17780"/>
            <a:ext cx="9088120" cy="5052695"/>
          </a:xfrm>
          <a:prstGeom prst="rect">
            <a:avLst/>
          </a:prstGeom>
        </p:spPr>
      </p:pic>
      <p:grpSp>
        <p:nvGrpSpPr>
          <p:cNvPr id="15" name="Group 11"/>
          <p:cNvGrpSpPr/>
          <p:nvPr/>
        </p:nvGrpSpPr>
        <p:grpSpPr bwMode="auto">
          <a:xfrm>
            <a:off x="266700" y="2630091"/>
            <a:ext cx="8843963" cy="895350"/>
            <a:chOff x="0" y="0"/>
            <a:chExt cx="18569" cy="1880"/>
          </a:xfrm>
        </p:grpSpPr>
        <p:sp>
          <p:nvSpPr>
            <p:cNvPr id="23556" name="AutoShape 12"/>
            <p:cNvSpPr>
              <a:spLocks noChangeArrowheads="1"/>
            </p:cNvSpPr>
            <p:nvPr/>
          </p:nvSpPr>
          <p:spPr bwMode="auto">
            <a:xfrm>
              <a:off x="0" y="315"/>
              <a:ext cx="10397" cy="1175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28575">
              <a:solidFill>
                <a:srgbClr val="008000"/>
              </a:solidFill>
              <a:round/>
            </a:ln>
          </p:spPr>
          <p:txBody>
            <a:bodyPr wrap="none" anchor="ctr"/>
            <a:lstStyle/>
            <a:p>
              <a:pPr algn="ctr">
                <a:buFont typeface="Arial" panose="020B0604020202020204" pitchFamily="34" charset="0"/>
                <a:buNone/>
              </a:pPr>
              <a:r>
                <a: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rPr>
                <a:t>年鉴 百科 词典 统计数据 图片 方法 概念关系</a:t>
              </a:r>
              <a:endParaRPr lang="en-US" altLang="zh-CN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3557" name="AutoShape 13"/>
            <p:cNvSpPr>
              <a:spLocks noChangeArrowheads="1"/>
            </p:cNvSpPr>
            <p:nvPr/>
          </p:nvSpPr>
          <p:spPr bwMode="auto">
            <a:xfrm>
              <a:off x="10421" y="600"/>
              <a:ext cx="1202" cy="600"/>
            </a:xfrm>
            <a:prstGeom prst="rightArrow">
              <a:avLst>
                <a:gd name="adj1" fmla="val 50000"/>
                <a:gd name="adj2" fmla="val 49963"/>
              </a:avLst>
            </a:prstGeom>
            <a:solidFill>
              <a:schemeClr val="bg1"/>
            </a:solidFill>
            <a:ln w="28575">
              <a:solidFill>
                <a:srgbClr val="008000"/>
              </a:solidFill>
              <a:miter lim="800000"/>
            </a:ln>
          </p:spPr>
          <p:txBody>
            <a:bodyPr anchor="ctr"/>
            <a:lstStyle/>
            <a:p>
              <a:pPr>
                <a:buFont typeface="Arial" panose="020B0604020202020204" pitchFamily="34" charset="0"/>
                <a:buNone/>
              </a:pPr>
              <a:endParaRPr lang="zh-CN" altLang="en-US" sz="135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3558" name="正圆 1597"/>
            <p:cNvSpPr>
              <a:spLocks noChangeArrowheads="1"/>
            </p:cNvSpPr>
            <p:nvPr/>
          </p:nvSpPr>
          <p:spPr bwMode="auto">
            <a:xfrm>
              <a:off x="11935" y="0"/>
              <a:ext cx="6635" cy="1881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8000"/>
              </a:solidFill>
              <a:round/>
            </a:ln>
          </p:spPr>
          <p:txBody>
            <a:bodyPr anchor="ctr"/>
            <a:lstStyle/>
            <a:p>
              <a:pPr algn="ctr">
                <a:buFont typeface="Arial" panose="020B0604020202020204" pitchFamily="34" charset="0"/>
                <a:buNone/>
              </a:pPr>
              <a:r>
                <a:rPr lang="zh-CN" altLang="en-US" sz="2100">
                  <a:latin typeface="Arial" panose="020B0604020202020204" pitchFamily="34" charset="0"/>
                  <a:ea typeface="微软雅黑" panose="020B0503020204020204" pitchFamily="34" charset="-122"/>
                </a:rPr>
                <a:t>事实性资料基础</a:t>
              </a:r>
            </a:p>
          </p:txBody>
        </p:sp>
      </p:grpSp>
    </p:spTree>
  </p:cSld>
  <p:clrMapOvr>
    <a:masterClrMapping/>
  </p:clrMapOvr>
  <p:transition advTm="4664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2801" y="856528"/>
            <a:ext cx="6149211" cy="3227544"/>
          </a:xfrm>
          <a:prstGeom prst="rect">
            <a:avLst/>
          </a:prstGeom>
        </p:spPr>
      </p:pic>
      <p:grpSp>
        <p:nvGrpSpPr>
          <p:cNvPr id="50" name="组合 49"/>
          <p:cNvGrpSpPr/>
          <p:nvPr/>
        </p:nvGrpSpPr>
        <p:grpSpPr>
          <a:xfrm>
            <a:off x="6131660" y="1692833"/>
            <a:ext cx="2948841" cy="321945"/>
            <a:chOff x="8041341" y="1025569"/>
            <a:chExt cx="3949341" cy="431176"/>
          </a:xfrm>
        </p:grpSpPr>
        <p:cxnSp>
          <p:nvCxnSpPr>
            <p:cNvPr id="11" name="直接连接符 10"/>
            <p:cNvCxnSpPr/>
            <p:nvPr/>
          </p:nvCxnSpPr>
          <p:spPr>
            <a:xfrm>
              <a:off x="8041341" y="1219200"/>
              <a:ext cx="421341" cy="0"/>
            </a:xfrm>
            <a:prstGeom prst="line">
              <a:avLst/>
            </a:prstGeom>
            <a:ln w="19050">
              <a:solidFill>
                <a:srgbClr val="9B2D1F"/>
              </a:solidFill>
              <a:prstDash val="lgDashDotDot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文本框 11"/>
            <p:cNvSpPr txBox="1"/>
            <p:nvPr/>
          </p:nvSpPr>
          <p:spPr>
            <a:xfrm>
              <a:off x="8462682" y="1025569"/>
              <a:ext cx="3528000" cy="43117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25000"/>
                </a:lnSpc>
              </a:pPr>
              <a:r>
                <a:rPr lang="zh-CN" altLang="en-US" sz="1195" dirty="0">
                  <a:latin typeface="新宋体" panose="02010609030101010101" charset="-122"/>
                  <a:ea typeface="新宋体" panose="02010609030101010101" charset="-122"/>
                </a:rPr>
                <a:t>*一框检索：数值检索</a:t>
              </a:r>
              <a:r>
                <a:rPr lang="en-US" altLang="zh-CN" sz="1195" dirty="0">
                  <a:latin typeface="新宋体" panose="02010609030101010101" charset="-122"/>
                  <a:ea typeface="新宋体" panose="02010609030101010101" charset="-122"/>
                </a:rPr>
                <a:t>&amp;</a:t>
              </a:r>
              <a:r>
                <a:rPr lang="zh-CN" altLang="en-US" sz="1195" dirty="0">
                  <a:latin typeface="新宋体" panose="02010609030101010101" charset="-122"/>
                  <a:ea typeface="新宋体" panose="02010609030101010101" charset="-122"/>
                </a:rPr>
                <a:t>条目检索</a:t>
              </a:r>
            </a:p>
          </p:txBody>
        </p:sp>
      </p:grpSp>
      <p:grpSp>
        <p:nvGrpSpPr>
          <p:cNvPr id="51" name="组合 50"/>
          <p:cNvGrpSpPr/>
          <p:nvPr/>
        </p:nvGrpSpPr>
        <p:grpSpPr>
          <a:xfrm>
            <a:off x="5535925" y="1751667"/>
            <a:ext cx="3150615" cy="695434"/>
            <a:chOff x="7243482" y="1034534"/>
            <a:chExt cx="4219574" cy="931384"/>
          </a:xfrm>
        </p:grpSpPr>
        <p:cxnSp>
          <p:nvCxnSpPr>
            <p:cNvPr id="14" name="肘形连接符 13"/>
            <p:cNvCxnSpPr/>
            <p:nvPr/>
          </p:nvCxnSpPr>
          <p:spPr>
            <a:xfrm>
              <a:off x="7243482" y="1034534"/>
              <a:ext cx="1219200" cy="695654"/>
            </a:xfrm>
            <a:prstGeom prst="bentConnector3">
              <a:avLst>
                <a:gd name="adj1" fmla="val 735"/>
              </a:avLst>
            </a:prstGeom>
            <a:ln w="19050">
              <a:solidFill>
                <a:srgbClr val="9B2D1F"/>
              </a:solidFill>
              <a:prstDash val="lgDashDotDot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文本框 17"/>
            <p:cNvSpPr txBox="1"/>
            <p:nvPr/>
          </p:nvSpPr>
          <p:spPr>
            <a:xfrm>
              <a:off x="8462681" y="1534742"/>
              <a:ext cx="3000375" cy="43117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>
                <a:lnSpc>
                  <a:spcPct val="125000"/>
                </a:lnSpc>
              </a:pPr>
              <a:r>
                <a:rPr lang="zh-CN" altLang="en-US" sz="1195" dirty="0">
                  <a:latin typeface="新宋体" panose="02010609030101010101" charset="-122"/>
                  <a:ea typeface="新宋体" panose="02010609030101010101" charset="-122"/>
                </a:rPr>
                <a:t>*自有数据与收藏数据统一管理</a:t>
              </a:r>
            </a:p>
          </p:txBody>
        </p:sp>
      </p:grpSp>
      <p:grpSp>
        <p:nvGrpSpPr>
          <p:cNvPr id="52" name="组合 51"/>
          <p:cNvGrpSpPr/>
          <p:nvPr/>
        </p:nvGrpSpPr>
        <p:grpSpPr>
          <a:xfrm>
            <a:off x="4891611" y="1751668"/>
            <a:ext cx="4263794" cy="1302773"/>
            <a:chOff x="6364940" y="1034534"/>
            <a:chExt cx="5710439" cy="1744785"/>
          </a:xfrm>
        </p:grpSpPr>
        <p:cxnSp>
          <p:nvCxnSpPr>
            <p:cNvPr id="20" name="肘形连接符 19"/>
            <p:cNvCxnSpPr/>
            <p:nvPr/>
          </p:nvCxnSpPr>
          <p:spPr>
            <a:xfrm>
              <a:off x="6364940" y="1034534"/>
              <a:ext cx="2097742" cy="1206642"/>
            </a:xfrm>
            <a:prstGeom prst="bentConnector3">
              <a:avLst>
                <a:gd name="adj1" fmla="val 0"/>
              </a:avLst>
            </a:prstGeom>
            <a:ln w="19050">
              <a:solidFill>
                <a:srgbClr val="9B2D1F"/>
              </a:solidFill>
              <a:prstDash val="lgDashDotDot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文本框 21"/>
            <p:cNvSpPr txBox="1"/>
            <p:nvPr/>
          </p:nvSpPr>
          <p:spPr>
            <a:xfrm>
              <a:off x="8462682" y="2038580"/>
              <a:ext cx="3612697" cy="74073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>
                <a:lnSpc>
                  <a:spcPct val="125000"/>
                </a:lnSpc>
              </a:pPr>
              <a:r>
                <a:rPr lang="zh-CN" altLang="en-US" sz="1195" dirty="0">
                  <a:latin typeface="新宋体" panose="02010609030101010101" charset="-122"/>
                  <a:ea typeface="新宋体" panose="02010609030101010101" charset="-122"/>
                </a:rPr>
                <a:t>*四大类深度分析方法：相关性分析、</a:t>
              </a:r>
              <a:endParaRPr lang="en-US" altLang="zh-CN" sz="1195" dirty="0">
                <a:latin typeface="新宋体" panose="02010609030101010101" charset="-122"/>
                <a:ea typeface="新宋体" panose="02010609030101010101" charset="-122"/>
              </a:endParaRPr>
            </a:p>
            <a:p>
              <a:pPr>
                <a:lnSpc>
                  <a:spcPct val="125000"/>
                </a:lnSpc>
              </a:pPr>
              <a:r>
                <a:rPr lang="zh-CN" altLang="en-US" sz="1195" dirty="0">
                  <a:latin typeface="新宋体" panose="02010609030101010101" charset="-122"/>
                  <a:ea typeface="新宋体" panose="02010609030101010101" charset="-122"/>
                </a:rPr>
                <a:t>统计预测、科学评价和决策模型</a:t>
              </a:r>
            </a:p>
          </p:txBody>
        </p:sp>
      </p:grpSp>
      <p:grpSp>
        <p:nvGrpSpPr>
          <p:cNvPr id="55" name="组合 54"/>
          <p:cNvGrpSpPr/>
          <p:nvPr/>
        </p:nvGrpSpPr>
        <p:grpSpPr>
          <a:xfrm>
            <a:off x="793845" y="1731832"/>
            <a:ext cx="7167880" cy="2711292"/>
            <a:chOff x="842682" y="1034534"/>
            <a:chExt cx="9599839" cy="3631194"/>
          </a:xfrm>
        </p:grpSpPr>
        <p:cxnSp>
          <p:nvCxnSpPr>
            <p:cNvPr id="34" name="肘形连接符 33"/>
            <p:cNvCxnSpPr/>
            <p:nvPr/>
          </p:nvCxnSpPr>
          <p:spPr>
            <a:xfrm>
              <a:off x="842682" y="1034534"/>
              <a:ext cx="7628963" cy="3394031"/>
            </a:xfrm>
            <a:prstGeom prst="bentConnector3">
              <a:avLst>
                <a:gd name="adj1" fmla="val 59"/>
              </a:avLst>
            </a:prstGeom>
            <a:ln w="19050">
              <a:solidFill>
                <a:srgbClr val="9B2D1F"/>
              </a:solidFill>
              <a:prstDash val="lgDashDotDot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文本框 35"/>
            <p:cNvSpPr txBox="1"/>
            <p:nvPr/>
          </p:nvSpPr>
          <p:spPr>
            <a:xfrm>
              <a:off x="8462682" y="4234552"/>
              <a:ext cx="1979839" cy="43117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>
                <a:lnSpc>
                  <a:spcPct val="125000"/>
                </a:lnSpc>
              </a:pPr>
              <a:r>
                <a:rPr lang="zh-CN" altLang="en-US" sz="1195" dirty="0">
                  <a:latin typeface="新宋体" panose="02010609030101010101" charset="-122"/>
                  <a:ea typeface="新宋体" panose="02010609030101010101" charset="-122"/>
                </a:rPr>
                <a:t>*统计年鉴整刊浏览</a:t>
              </a:r>
            </a:p>
          </p:txBody>
        </p:sp>
      </p:grpSp>
      <p:grpSp>
        <p:nvGrpSpPr>
          <p:cNvPr id="56" name="组合 55"/>
          <p:cNvGrpSpPr/>
          <p:nvPr/>
        </p:nvGrpSpPr>
        <p:grpSpPr>
          <a:xfrm>
            <a:off x="1105816" y="1752412"/>
            <a:ext cx="8032316" cy="2028825"/>
            <a:chOff x="1317812" y="1034534"/>
            <a:chExt cx="10757566" cy="2717176"/>
          </a:xfrm>
        </p:grpSpPr>
        <p:grpSp>
          <p:nvGrpSpPr>
            <p:cNvPr id="54" name="组合 53"/>
            <p:cNvGrpSpPr/>
            <p:nvPr/>
          </p:nvGrpSpPr>
          <p:grpSpPr>
            <a:xfrm>
              <a:off x="3003176" y="1034534"/>
              <a:ext cx="9072202" cy="2717176"/>
              <a:chOff x="3003176" y="1034534"/>
              <a:chExt cx="9072202" cy="2717176"/>
            </a:xfrm>
          </p:grpSpPr>
          <p:cxnSp>
            <p:nvCxnSpPr>
              <p:cNvPr id="30" name="肘形连接符 29"/>
              <p:cNvCxnSpPr/>
              <p:nvPr/>
            </p:nvCxnSpPr>
            <p:spPr>
              <a:xfrm>
                <a:off x="3003176" y="1034534"/>
                <a:ext cx="5459506" cy="2479631"/>
              </a:xfrm>
              <a:prstGeom prst="bentConnector3">
                <a:avLst>
                  <a:gd name="adj1" fmla="val 82"/>
                </a:avLst>
              </a:prstGeom>
              <a:ln w="19050">
                <a:solidFill>
                  <a:srgbClr val="9B2D1F"/>
                </a:solidFill>
                <a:prstDash val="lgDashDotDot"/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文本框 31"/>
              <p:cNvSpPr txBox="1"/>
              <p:nvPr/>
            </p:nvSpPr>
            <p:spPr>
              <a:xfrm>
                <a:off x="8462682" y="3320534"/>
                <a:ext cx="3612696" cy="43117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25000"/>
                  </a:lnSpc>
                </a:pPr>
                <a:r>
                  <a:rPr lang="zh-CN" altLang="en-US" sz="1195" dirty="0">
                    <a:latin typeface="新宋体" panose="02010609030101010101" charset="-122"/>
                    <a:ea typeface="新宋体" panose="02010609030101010101" charset="-122"/>
                  </a:rPr>
                  <a:t>*统计入口：年度、进度、行业和国际</a:t>
                </a:r>
              </a:p>
            </p:txBody>
          </p:sp>
        </p:grpSp>
        <p:cxnSp>
          <p:nvCxnSpPr>
            <p:cNvPr id="47" name="直接连接符 46"/>
            <p:cNvCxnSpPr/>
            <p:nvPr/>
          </p:nvCxnSpPr>
          <p:spPr>
            <a:xfrm>
              <a:off x="1317812" y="1034534"/>
              <a:ext cx="3218329" cy="0"/>
            </a:xfrm>
            <a:prstGeom prst="line">
              <a:avLst/>
            </a:prstGeom>
            <a:ln>
              <a:solidFill>
                <a:srgbClr val="9B2D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组合 57"/>
          <p:cNvGrpSpPr/>
          <p:nvPr/>
        </p:nvGrpSpPr>
        <p:grpSpPr>
          <a:xfrm>
            <a:off x="3617906" y="1742122"/>
            <a:ext cx="5462734" cy="1579959"/>
            <a:chOff x="4657163" y="1034534"/>
            <a:chExt cx="7316162" cy="2116017"/>
          </a:xfrm>
        </p:grpSpPr>
        <p:grpSp>
          <p:nvGrpSpPr>
            <p:cNvPr id="53" name="组合 52"/>
            <p:cNvGrpSpPr/>
            <p:nvPr/>
          </p:nvGrpSpPr>
          <p:grpSpPr>
            <a:xfrm>
              <a:off x="5199529" y="1084250"/>
              <a:ext cx="6773796" cy="2066301"/>
              <a:chOff x="5199529" y="1084250"/>
              <a:chExt cx="6773796" cy="2066301"/>
            </a:xfrm>
          </p:grpSpPr>
          <p:cxnSp>
            <p:nvCxnSpPr>
              <p:cNvPr id="26" name="肘形连接符 25"/>
              <p:cNvCxnSpPr>
                <a:endCxn id="28" idx="1"/>
              </p:cNvCxnSpPr>
              <p:nvPr/>
            </p:nvCxnSpPr>
            <p:spPr>
              <a:xfrm>
                <a:off x="5199529" y="1084250"/>
                <a:ext cx="3263153" cy="1851284"/>
              </a:xfrm>
              <a:prstGeom prst="bentConnector3">
                <a:avLst>
                  <a:gd name="adj1" fmla="val 50000"/>
                </a:avLst>
              </a:prstGeom>
              <a:ln w="19050">
                <a:solidFill>
                  <a:srgbClr val="9B2D1F"/>
                </a:solidFill>
                <a:prstDash val="lgDashDotDot"/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文本框 27"/>
              <p:cNvSpPr txBox="1"/>
              <p:nvPr/>
            </p:nvSpPr>
            <p:spPr>
              <a:xfrm>
                <a:off x="8462682" y="2719375"/>
                <a:ext cx="3510643" cy="43117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25000"/>
                  </a:lnSpc>
                </a:pPr>
                <a:r>
                  <a:rPr lang="zh-CN" altLang="en-US" sz="1195" dirty="0">
                    <a:latin typeface="新宋体" panose="02010609030101010101" charset="-122"/>
                    <a:ea typeface="新宋体" panose="02010609030101010101" charset="-122"/>
                  </a:rPr>
                  <a:t>*区域</a:t>
                </a:r>
                <a:r>
                  <a:rPr lang="en-US" altLang="zh-CN" sz="1195" dirty="0">
                    <a:latin typeface="新宋体" panose="02010609030101010101" charset="-122"/>
                    <a:ea typeface="新宋体" panose="02010609030101010101" charset="-122"/>
                  </a:rPr>
                  <a:t>/</a:t>
                </a:r>
                <a:r>
                  <a:rPr lang="zh-CN" altLang="en-US" sz="1195" dirty="0">
                    <a:latin typeface="新宋体" panose="02010609030101010101" charset="-122"/>
                    <a:ea typeface="新宋体" panose="02010609030101010101" charset="-122"/>
                  </a:rPr>
                  <a:t>产业经济社会发展统计数据库</a:t>
                </a:r>
              </a:p>
            </p:txBody>
          </p:sp>
        </p:grpSp>
        <p:cxnSp>
          <p:nvCxnSpPr>
            <p:cNvPr id="49" name="直接连接符 48"/>
            <p:cNvCxnSpPr/>
            <p:nvPr/>
          </p:nvCxnSpPr>
          <p:spPr>
            <a:xfrm>
              <a:off x="4657163" y="1034534"/>
              <a:ext cx="1178861" cy="0"/>
            </a:xfrm>
            <a:prstGeom prst="line">
              <a:avLst/>
            </a:prstGeom>
            <a:ln>
              <a:solidFill>
                <a:srgbClr val="9B2D1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矩形 2"/>
          <p:cNvSpPr/>
          <p:nvPr/>
        </p:nvSpPr>
        <p:spPr>
          <a:xfrm>
            <a:off x="161510" y="141480"/>
            <a:ext cx="4161790" cy="46037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l" eaLnBrk="0" fontAlgn="base" hangingPunct="0"/>
            <a:r>
              <a:rPr lang="zh-CN" altLang="en-US" sz="2400" b="1" kern="0" dirty="0" smtClean="0">
                <a:gradFill>
                  <a:gsLst>
                    <a:gs pos="0">
                      <a:srgbClr val="9EE256"/>
                    </a:gs>
                    <a:gs pos="100000">
                      <a:srgbClr val="52762D"/>
                    </a:gs>
                  </a:gsLst>
                  <a:lin ang="5400000" scaled="0"/>
                </a:gradFill>
                <a:effectLst/>
                <a:latin typeface="楷体" panose="02010609060101010101" charset="-122"/>
                <a:ea typeface="楷体" panose="02010609060101010101" charset="-122"/>
                <a:cs typeface="+mj-cs"/>
                <a:sym typeface="Arial" panose="020B0604020202020204" pitchFamily="34" charset="0"/>
              </a:rPr>
              <a:t>事实性资料基础——统计数据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8945" y="601980"/>
            <a:ext cx="8246110" cy="392303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91732" y="50423"/>
            <a:ext cx="3855720" cy="46037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l" eaLnBrk="0" fontAlgn="base" hangingPunct="0"/>
            <a:r>
              <a:rPr lang="zh-CN" altLang="en-US" sz="2400" b="1" kern="0" dirty="0" smtClean="0">
                <a:gradFill>
                  <a:gsLst>
                    <a:gs pos="0">
                      <a:srgbClr val="9EE256"/>
                    </a:gs>
                    <a:gs pos="100000">
                      <a:srgbClr val="52762D"/>
                    </a:gs>
                  </a:gsLst>
                  <a:lin ang="5400000" scaled="0"/>
                </a:gradFill>
                <a:effectLst/>
                <a:latin typeface="楷体" panose="02010609060101010101" charset="-122"/>
                <a:ea typeface="楷体" panose="02010609060101010101" charset="-122"/>
                <a:cs typeface="+mj-cs"/>
                <a:sym typeface="Arial" panose="020B0604020202020204" pitchFamily="34" charset="0"/>
              </a:rPr>
              <a:t>事实性资料基础——工具书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80" y="510540"/>
            <a:ext cx="9098915" cy="462788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" y="671195"/>
            <a:ext cx="9098915" cy="454787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80" y="670560"/>
            <a:ext cx="9116060" cy="446786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80" y="671195"/>
            <a:ext cx="9116060" cy="462661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1750" y="671195"/>
            <a:ext cx="9081770" cy="4548505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52705" y="330200"/>
            <a:ext cx="9011920" cy="421640"/>
          </a:xfrm>
        </p:spPr>
        <p:txBody>
          <a:bodyPr/>
          <a:lstStyle/>
          <a:p>
            <a:pPr algn="ctr"/>
            <a:r>
              <a:rPr lang="zh-CN" altLang="en-US" sz="3200" b="1">
                <a:solidFill>
                  <a:schemeClr val="accent4">
                    <a:lumMod val="75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翻译助手</a:t>
            </a:r>
            <a:r>
              <a:rPr lang="en-US" altLang="zh-CN" sz="3200" b="1">
                <a:solidFill>
                  <a:schemeClr val="accent4">
                    <a:lumMod val="75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—</a:t>
            </a:r>
            <a:r>
              <a:rPr lang="zh-CN" altLang="en-US" b="1">
                <a:solidFill>
                  <a:schemeClr val="accent4">
                    <a:lumMod val="75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以CNKI总库所有文献数据为依据，提供最准确的学术翻译结果</a:t>
            </a:r>
            <a:r>
              <a:rPr lang="zh-CN" altLang="en-US" sz="3200" b="1">
                <a:solidFill>
                  <a:schemeClr val="accent4">
                    <a:lumMod val="75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/>
            </a:r>
            <a:br>
              <a:rPr lang="zh-CN" altLang="en-US" sz="3200" b="1">
                <a:solidFill>
                  <a:schemeClr val="accent4">
                    <a:lumMod val="75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</a:br>
            <a:endParaRPr lang="zh-CN" altLang="en-US" sz="3200" b="1">
              <a:solidFill>
                <a:schemeClr val="accent4">
                  <a:lumMod val="75000"/>
                </a:schemeClr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4294967295"/>
          </p:nvPr>
        </p:nvSpPr>
        <p:spPr>
          <a:xfrm>
            <a:off x="7010400" y="4767580"/>
            <a:ext cx="2133600" cy="273685"/>
          </a:xfrm>
        </p:spPr>
        <p:txBody>
          <a:bodyPr/>
          <a:lstStyle/>
          <a:p>
            <a:fld id="{0C913308-F349-4B6D-A68A-DD1791B4A57B}" type="slidenum">
              <a:rPr lang="zh-CN" altLang="en-US" smtClean="0"/>
              <a:pPr/>
              <a:t>28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9275" y="1223010"/>
            <a:ext cx="8249920" cy="393319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55370" y="1056640"/>
            <a:ext cx="7544435" cy="398462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0175" y="751840"/>
            <a:ext cx="8884285" cy="435292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10635" y="730885"/>
            <a:ext cx="2033270" cy="431038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97125" y="1540510"/>
            <a:ext cx="5241925" cy="329819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94105" y="1879600"/>
            <a:ext cx="7466965" cy="276161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086735" y="2069465"/>
            <a:ext cx="5241925" cy="2971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02512"/>
            <a:ext cx="9144000" cy="454098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24128"/>
            <a:ext cx="9144000" cy="4540988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161510" y="141480"/>
            <a:ext cx="4161790" cy="460375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400" b="1" kern="0" dirty="0" smtClean="0">
                <a:gradFill>
                  <a:gsLst>
                    <a:gs pos="0">
                      <a:srgbClr val="9EE256"/>
                    </a:gs>
                    <a:gs pos="100000">
                      <a:srgbClr val="52762D"/>
                    </a:gs>
                  </a:gsLst>
                  <a:lin ang="5400000" scaled="0"/>
                </a:gradFill>
                <a:effectLst/>
                <a:latin typeface="楷体" panose="02010609060101010101" charset="-122"/>
                <a:ea typeface="楷体" panose="02010609060101010101" charset="-122"/>
                <a:cs typeface="+mj-cs"/>
                <a:sym typeface="Arial" panose="020B0604020202020204" pitchFamily="34" charset="0"/>
              </a:rPr>
              <a:t>形象化图形图像——学术图片</a:t>
            </a: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2845" y="580896"/>
            <a:ext cx="9144000" cy="454098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7B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1" y="2166704"/>
            <a:ext cx="9144000" cy="450051"/>
          </a:xfrm>
          <a:prstGeom prst="rect">
            <a:avLst/>
          </a:prstGeom>
          <a:solidFill>
            <a:srgbClr val="1D8A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TextBox 3"/>
          <p:cNvSpPr txBox="1"/>
          <p:nvPr/>
        </p:nvSpPr>
        <p:spPr>
          <a:xfrm>
            <a:off x="26495" y="-1433695"/>
            <a:ext cx="2723823" cy="8094524"/>
          </a:xfrm>
          <a:prstGeom prst="rect">
            <a:avLst/>
          </a:prstGeom>
          <a:noFill/>
          <a:effectLst>
            <a:outerShdw blurRad="165100" dist="76200" dir="1200000" algn="tl" rotWithShape="0">
              <a:prstClr val="black">
                <a:alpha val="1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altLang="zh-CN" sz="52000">
                <a:solidFill>
                  <a:schemeClr val="bg1"/>
                </a:solidFill>
                <a:latin typeface="+mj-lt"/>
              </a:rPr>
              <a:t>1</a:t>
            </a:r>
            <a:endParaRPr lang="zh-CN" altLang="en-US" sz="520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5018586" y="1397264"/>
            <a:ext cx="3738880" cy="7067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zh-CN" altLang="en-US" sz="4000" dirty="0" smtClean="0">
                <a:solidFill>
                  <a:schemeClr val="bg1"/>
                </a:solidFill>
                <a:latin typeface="Impact" panose="020B0806030902050204"/>
              </a:rPr>
              <a:t>大学生活知多少</a:t>
            </a:r>
            <a:endParaRPr lang="zh-CN" altLang="en-US" sz="4000" dirty="0">
              <a:solidFill>
                <a:schemeClr val="bg1"/>
              </a:solidFill>
              <a:latin typeface="Impact" panose="020B080603090205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30</a:t>
            </a:fld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0" y="-635"/>
            <a:ext cx="9136380" cy="5133975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 noChangeArrowheads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l" defTabSz="914400"/>
            <a:r>
              <a:rPr lang="zh-CN" altLang="en-US" sz="4000" b="1" dirty="0" smtClean="0">
                <a:gradFill>
                  <a:gsLst>
                    <a:gs pos="0">
                      <a:srgbClr val="9EE256"/>
                    </a:gs>
                    <a:gs pos="100000">
                      <a:srgbClr val="52762D"/>
                    </a:gs>
                  </a:gsLst>
                  <a:lin ang="5400000" scaled="0"/>
                </a:gradFill>
                <a:effectLst/>
                <a:latin typeface="楷体" panose="02010609060101010101" charset="-122"/>
                <a:ea typeface="楷体" panose="02010609060101010101" charset="-122"/>
                <a:sym typeface="+mn-ea"/>
              </a:rPr>
              <a:t>国际文献信息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4445" y="780415"/>
            <a:ext cx="9152890" cy="435102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4445" y="779780"/>
            <a:ext cx="9153525" cy="437388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5725" y="780415"/>
            <a:ext cx="8971915" cy="437324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4445" y="906780"/>
            <a:ext cx="9152890" cy="42246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1553845" y="187325"/>
            <a:ext cx="5915025" cy="994410"/>
          </a:xfrm>
        </p:spPr>
        <p:txBody>
          <a:bodyPr>
            <a:normAutofit fontScale="90000"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zh-CN" altLang="en-US" sz="3200" b="1">
                <a:solidFill>
                  <a:schemeClr val="accent4"/>
                </a:solidFill>
                <a:effectLst/>
                <a:latin typeface="手札体-简" panose="03000500000000000000" charset="-122"/>
                <a:ea typeface="手札体-简" panose="03000500000000000000" charset="-122"/>
                <a:sym typeface="+mn-ea"/>
              </a:rPr>
              <a:t>案例</a:t>
            </a:r>
            <a:r>
              <a:rPr lang="en-US" altLang="zh-CN" sz="3200" b="1">
                <a:solidFill>
                  <a:schemeClr val="accent4"/>
                </a:solidFill>
                <a:effectLst/>
                <a:latin typeface="手札体-简" panose="03000500000000000000" charset="-122"/>
                <a:ea typeface="手札体-简" panose="03000500000000000000" charset="-122"/>
                <a:sym typeface="+mn-ea"/>
              </a:rPr>
              <a:t>1</a:t>
            </a:r>
            <a:r>
              <a:rPr lang="zh-CN" altLang="en-US" sz="3200" b="1">
                <a:solidFill>
                  <a:schemeClr val="accent4"/>
                </a:solidFill>
                <a:effectLst/>
                <a:latin typeface="手札体-简" panose="03000500000000000000" charset="-122"/>
                <a:ea typeface="手札体-简" panose="03000500000000000000" charset="-122"/>
                <a:sym typeface="+mn-ea"/>
              </a:rPr>
              <a:t>：如何快速了解自己的专业</a:t>
            </a:r>
            <a:r>
              <a:rPr lang="zh-CN" altLang="en-US" b="1">
                <a:solidFill>
                  <a:schemeClr val="accent4">
                    <a:lumMod val="75000"/>
                  </a:schemeClr>
                </a:solidFill>
              </a:rPr>
              <a:t/>
            </a:r>
            <a:br>
              <a:rPr lang="zh-CN" altLang="en-US" b="1">
                <a:solidFill>
                  <a:schemeClr val="accent4">
                    <a:lumMod val="75000"/>
                  </a:schemeClr>
                </a:solidFill>
              </a:rPr>
            </a:br>
            <a:endParaRPr lang="zh-CN" altLang="en-US" b="1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41108" y="985838"/>
            <a:ext cx="6670358" cy="376428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41108" y="886778"/>
            <a:ext cx="6670834" cy="41600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236821" y="839629"/>
            <a:ext cx="6670358" cy="4207193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109980" y="840105"/>
            <a:ext cx="6802120" cy="420687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7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QQ20180817-0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5" y="960120"/>
            <a:ext cx="9146540" cy="4213225"/>
          </a:xfrm>
          <a:prstGeom prst="rect">
            <a:avLst/>
          </a:prstGeom>
        </p:spPr>
      </p:pic>
      <p:pic>
        <p:nvPicPr>
          <p:cNvPr id="7" name="图片 6" descr="Xnip2018-08-17_13-48-4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80" y="1225550"/>
            <a:ext cx="9053830" cy="4147820"/>
          </a:xfrm>
          <a:prstGeom prst="rect">
            <a:avLst/>
          </a:prstGeom>
        </p:spPr>
      </p:pic>
      <p:pic>
        <p:nvPicPr>
          <p:cNvPr id="11" name="图片 10" descr="Xnip2018-08-17_13-53-1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15" y="960120"/>
            <a:ext cx="4431665" cy="4413250"/>
          </a:xfrm>
          <a:prstGeom prst="rect">
            <a:avLst/>
          </a:prstGeom>
        </p:spPr>
      </p:pic>
      <p:pic>
        <p:nvPicPr>
          <p:cNvPr id="12" name="图片 11" descr="Xnip2018-08-17_13-54-5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343400" y="855345"/>
            <a:ext cx="4715510" cy="451866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657985" y="177165"/>
            <a:ext cx="6047105" cy="52197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zh-CN" altLang="en-US" sz="2800" b="1">
                <a:solidFill>
                  <a:schemeClr val="accent4"/>
                </a:solidFill>
                <a:effectLst/>
                <a:latin typeface="手札体-简" panose="03000500000000000000" charset="-122"/>
                <a:ea typeface="手札体-简" panose="03000500000000000000" charset="-122"/>
                <a:cs typeface="+mj-cs"/>
              </a:rPr>
              <a:t>案例</a:t>
            </a:r>
            <a:r>
              <a:rPr lang="en-US" altLang="zh-CN" sz="2800" b="1">
                <a:solidFill>
                  <a:schemeClr val="accent4"/>
                </a:solidFill>
                <a:effectLst/>
                <a:latin typeface="手札体-简" panose="03000500000000000000" charset="-122"/>
                <a:ea typeface="手札体-简" panose="03000500000000000000" charset="-122"/>
                <a:cs typeface="+mj-cs"/>
              </a:rPr>
              <a:t>2</a:t>
            </a:r>
            <a:r>
              <a:rPr lang="zh-CN" altLang="en-US" sz="2800" b="1">
                <a:solidFill>
                  <a:schemeClr val="accent4"/>
                </a:solidFill>
                <a:effectLst/>
                <a:latin typeface="手札体-简" panose="03000500000000000000" charset="-122"/>
                <a:ea typeface="手札体-简" panose="03000500000000000000" charset="-122"/>
                <a:cs typeface="+mj-cs"/>
              </a:rPr>
              <a:t>：如何快速了解自己的</a:t>
            </a:r>
            <a:r>
              <a:rPr lang="en-US" altLang="zh-CN" sz="2800" b="1">
                <a:solidFill>
                  <a:schemeClr val="accent4"/>
                </a:solidFill>
                <a:effectLst/>
                <a:latin typeface="手札体-简" panose="03000500000000000000" charset="-122"/>
                <a:ea typeface="手札体-简" panose="03000500000000000000" charset="-122"/>
                <a:cs typeface="+mj-cs"/>
              </a:rPr>
              <a:t>LAO</a:t>
            </a:r>
            <a:r>
              <a:rPr lang="zh-CN" altLang="en-US" sz="2800" b="1">
                <a:solidFill>
                  <a:schemeClr val="accent4"/>
                </a:solidFill>
                <a:effectLst/>
                <a:latin typeface="手札体-简" panose="03000500000000000000" charset="-122"/>
                <a:ea typeface="手札体-简" panose="03000500000000000000" charset="-122"/>
                <a:cs typeface="+mj-cs"/>
              </a:rPr>
              <a:t>师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1" y="2166704"/>
            <a:ext cx="9144000" cy="45005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TextBox 3"/>
          <p:cNvSpPr txBox="1"/>
          <p:nvPr/>
        </p:nvSpPr>
        <p:spPr>
          <a:xfrm>
            <a:off x="26495" y="-1433695"/>
            <a:ext cx="3720890" cy="8094524"/>
          </a:xfrm>
          <a:prstGeom prst="rect">
            <a:avLst/>
          </a:prstGeom>
          <a:noFill/>
          <a:effectLst>
            <a:outerShdw blurRad="165100" dist="76200" dir="1200000" algn="tl" rotWithShape="0">
              <a:prstClr val="black">
                <a:alpha val="1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altLang="zh-CN" sz="52000" dirty="0">
                <a:solidFill>
                  <a:schemeClr val="bg1"/>
                </a:solidFill>
                <a:latin typeface="+mj-lt"/>
              </a:rPr>
              <a:t>3</a:t>
            </a:r>
            <a:endParaRPr lang="zh-CN" altLang="en-US" sz="52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579089" y="2155090"/>
            <a:ext cx="5178376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zh-CN" altLang="en-US" sz="2400" dirty="0">
                <a:solidFill>
                  <a:schemeClr val="bg1"/>
                </a:solidFill>
              </a:rPr>
              <a:t>知网数据库的使用</a:t>
            </a:r>
          </a:p>
        </p:txBody>
      </p:sp>
      <p:sp>
        <p:nvSpPr>
          <p:cNvPr id="3" name="矩形 2"/>
          <p:cNvSpPr/>
          <p:nvPr/>
        </p:nvSpPr>
        <p:spPr>
          <a:xfrm>
            <a:off x="6007610" y="1397264"/>
            <a:ext cx="274985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altLang="zh-CN" sz="4400" dirty="0">
                <a:solidFill>
                  <a:schemeClr val="bg1"/>
                </a:solidFill>
                <a:latin typeface="Impact" panose="020B0806030902050204"/>
              </a:rPr>
              <a:t>PART THREE</a:t>
            </a:r>
            <a:endParaRPr lang="zh-CN" altLang="en-US" sz="4400" dirty="0">
              <a:solidFill>
                <a:schemeClr val="bg1"/>
              </a:solidFill>
              <a:latin typeface="Impact" panose="020B080603090205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fld id="{0C913308-F349-4B6D-A68A-DD1791B4A57B}" type="slidenum">
              <a:rPr lang="zh-CN" altLang="en-US" smtClean="0"/>
              <a:pPr/>
              <a:t>35</a:t>
            </a:fld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24610" y="17780"/>
            <a:ext cx="6495415" cy="5117465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Rectangle 2"/>
          <p:cNvSpPr txBox="1">
            <a:spLocks noChangeArrowheads="1"/>
          </p:cNvSpPr>
          <p:nvPr/>
        </p:nvSpPr>
        <p:spPr bwMode="auto">
          <a:xfrm>
            <a:off x="1439466" y="1113235"/>
            <a:ext cx="6057900" cy="36004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0"/>
          <a:lstStyle/>
          <a:p>
            <a:pPr marR="0" defTabSz="914400" eaLnBrk="1" hangingPunct="1">
              <a:spcBef>
                <a:spcPct val="20000"/>
              </a:spcBef>
              <a:buClrTx/>
              <a:buSzTx/>
              <a:buFontTx/>
              <a:buNone/>
              <a:defRPr/>
            </a:pPr>
            <a:endParaRPr kumimoji="0" lang="zh-CN" altLang="en-US" sz="2400" b="1" kern="1200" cap="none" spc="0" normalizeH="0" baseline="0" noProof="0" dirty="0">
              <a:latin typeface="楷体_GB2312" pitchFamily="49" charset="-122"/>
              <a:ea typeface="楷体_GB2312" pitchFamily="49" charset="-122"/>
              <a:cs typeface="+mn-cs"/>
            </a:endParaRPr>
          </a:p>
          <a:p>
            <a:pPr marR="0" defTabSz="914400" eaLnBrk="1" hangingPunct="1">
              <a:spcBef>
                <a:spcPct val="20000"/>
              </a:spcBef>
              <a:buClrTx/>
              <a:buSzTx/>
              <a:buFontTx/>
              <a:buNone/>
              <a:defRPr/>
            </a:pPr>
            <a:endParaRPr kumimoji="0" lang="en-US" altLang="zh-CN" sz="2100" kern="1200" cap="none" spc="0" normalizeH="0" baseline="0" noProof="0" dirty="0">
              <a:latin typeface="+mn-lt"/>
              <a:ea typeface="+mn-ea"/>
              <a:cs typeface="+mn-cs"/>
            </a:endParaRPr>
          </a:p>
        </p:txBody>
      </p:sp>
      <p:sp>
        <p:nvSpPr>
          <p:cNvPr id="77" name="Rectangle 12"/>
          <p:cNvSpPr>
            <a:spLocks noChangeArrowheads="1"/>
          </p:cNvSpPr>
          <p:nvPr/>
        </p:nvSpPr>
        <p:spPr bwMode="auto">
          <a:xfrm>
            <a:off x="3348038" y="250666"/>
            <a:ext cx="2240756" cy="429816"/>
          </a:xfrm>
          <a:prstGeom prst="rect">
            <a:avLst/>
          </a:prstGeom>
          <a:noFill/>
          <a:ln>
            <a:noFill/>
          </a:ln>
        </p:spPr>
        <p:txBody>
          <a:bodyPr lIns="30480" tIns="30480" rIns="30480" bIns="3048" anchor="b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defRPr/>
            </a:pPr>
            <a:r>
              <a:rPr kumimoji="0" lang="zh-CN" altLang="en-US" sz="3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智能检索</a:t>
            </a:r>
            <a:endParaRPr kumimoji="0" lang="en-US" sz="3300" b="1" i="0" u="none" strike="noStrike" kern="1200" cap="none" spc="0" normalizeH="0" baseline="0" noProof="0" dirty="0" smtClean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</p:txBody>
      </p:sp>
      <p:sp>
        <p:nvSpPr>
          <p:cNvPr id="78" name="Content Placeholder 2"/>
          <p:cNvSpPr txBox="1">
            <a:spLocks noChangeArrowheads="1"/>
          </p:cNvSpPr>
          <p:nvPr/>
        </p:nvSpPr>
        <p:spPr bwMode="auto">
          <a:xfrm>
            <a:off x="1371997" y="837327"/>
            <a:ext cx="6399610" cy="39957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defTabSz="4572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defTabSz="4572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defTabSz="4572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defTabSz="4572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defTabSz="4572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342900" marR="0" lvl="0" indent="-342900" algn="l" defTabSz="457200" rtl="0" eaLnBrk="0" fontAlgn="base" latinLnBrk="0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zh-CN" altLang="zh-CN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+mn-ea"/>
                <a:ea typeface="+mn-ea"/>
                <a:cs typeface="+mn-cs"/>
                <a:sym typeface="Franklin Gothic Book" panose="020B0503020102020204" pitchFamily="34" charset="0"/>
              </a:rPr>
              <a:t>智能</a:t>
            </a:r>
            <a:r>
              <a:rPr kumimoji="0" lang="zh-CN" alt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+mn-ea"/>
                <a:ea typeface="+mn-ea"/>
                <a:cs typeface="+mn-cs"/>
                <a:sym typeface="Franklin Gothic Book" panose="020B0503020102020204" pitchFamily="34" charset="0"/>
              </a:rPr>
              <a:t>用户输入</a:t>
            </a:r>
            <a:r>
              <a:rPr kumimoji="0" lang="zh-CN" altLang="zh-CN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+mn-ea"/>
                <a:ea typeface="+mn-ea"/>
                <a:cs typeface="+mn-cs"/>
                <a:sym typeface="Franklin Gothic Book" panose="020B0503020102020204" pitchFamily="34" charset="0"/>
              </a:rPr>
              <a:t>提示</a:t>
            </a:r>
            <a:endParaRPr kumimoji="0" lang="en-US" altLang="zh-CN" sz="3000" b="1" i="0" u="none" strike="noStrike" kern="1200" cap="none" spc="0" normalizeH="0" baseline="0" noProof="0" dirty="0" smtClean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+mn-ea"/>
              <a:ea typeface="+mn-ea"/>
              <a:cs typeface="+mn-cs"/>
              <a:sym typeface="Franklin Gothic Book" panose="020B0503020102020204" pitchFamily="34" charset="0"/>
            </a:endParaRPr>
          </a:p>
          <a:p>
            <a:pPr marL="742950" marR="0" lvl="1" indent="-285750" algn="l" defTabSz="457200" rtl="0" eaLnBrk="0" fontAlgn="base" latinLnBrk="0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defRPr/>
            </a:pPr>
            <a:r>
              <a:rPr kumimoji="0" lang="zh-CN" alt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+mn-ea"/>
                <a:ea typeface="+mn-ea"/>
                <a:cs typeface="+mn-cs"/>
                <a:sym typeface="Franklin Gothic Book" panose="020B0503020102020204" pitchFamily="34" charset="0"/>
              </a:rPr>
              <a:t>根据检索项自动提示、纠错</a:t>
            </a:r>
            <a:endParaRPr kumimoji="0" lang="en-US" altLang="zh-CN" sz="3000" b="0" i="0" u="none" strike="noStrike" kern="1200" cap="none" spc="0" normalizeH="0" baseline="0" noProof="0" dirty="0" smtClean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+mn-ea"/>
              <a:ea typeface="+mn-ea"/>
              <a:cs typeface="+mn-cs"/>
              <a:sym typeface="Franklin Gothic Book" panose="020B0503020102020204" pitchFamily="34" charset="0"/>
            </a:endParaRPr>
          </a:p>
          <a:p>
            <a:pPr marL="742950" marR="0" lvl="1" indent="-285750" algn="l" defTabSz="457200" rtl="0" eaLnBrk="0" fontAlgn="base" latinLnBrk="0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defRPr/>
            </a:pPr>
            <a:r>
              <a:rPr kumimoji="0" lang="zh-CN" alt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+mn-ea"/>
                <a:ea typeface="+mn-ea"/>
                <a:cs typeface="+mn-cs"/>
                <a:sym typeface="Franklin Gothic Book" panose="020B0503020102020204" pitchFamily="34" charset="0"/>
              </a:rPr>
              <a:t>词典根据用户输入自动更新调整</a:t>
            </a:r>
            <a:endParaRPr kumimoji="0" lang="en-US" altLang="zh-CN" sz="3000" b="0" i="0" u="none" strike="noStrike" kern="1200" cap="none" spc="0" normalizeH="0" baseline="0" noProof="0" dirty="0" smtClean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+mn-ea"/>
              <a:ea typeface="+mn-ea"/>
              <a:cs typeface="+mn-cs"/>
              <a:sym typeface="Franklin Gothic Book" panose="020B0503020102020204" pitchFamily="34" charset="0"/>
            </a:endParaRPr>
          </a:p>
          <a:p>
            <a:pPr marL="342900" marR="0" lvl="0" indent="-342900" algn="l" defTabSz="457200" rtl="0" eaLnBrk="0" fontAlgn="base" latinLnBrk="0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zh-CN" altLang="zh-CN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+mn-ea"/>
                <a:ea typeface="+mn-ea"/>
                <a:cs typeface="+mn-cs"/>
                <a:sym typeface="Franklin Gothic Book" panose="020B0503020102020204" pitchFamily="34" charset="0"/>
              </a:rPr>
              <a:t>智能检索、复合排序</a:t>
            </a:r>
            <a:endParaRPr kumimoji="0" lang="en-US" altLang="zh-CN" sz="3000" b="1" i="0" u="none" strike="noStrike" kern="1200" cap="none" spc="0" normalizeH="0" baseline="0" noProof="0" dirty="0" smtClean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+mn-ea"/>
              <a:ea typeface="+mn-ea"/>
              <a:cs typeface="+mn-cs"/>
              <a:sym typeface="Franklin Gothic Book" panose="020B0503020102020204" pitchFamily="34" charset="0"/>
            </a:endParaRPr>
          </a:p>
          <a:p>
            <a:pPr marL="742950" marR="0" lvl="1" indent="-285750" algn="l" defTabSz="457200" rtl="0" eaLnBrk="0" fontAlgn="base" latinLnBrk="0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defRPr/>
            </a:pPr>
            <a:r>
              <a:rPr kumimoji="0" lang="zh-CN" alt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+mn-ea"/>
                <a:ea typeface="+mn-ea"/>
                <a:cs typeface="+mn-cs"/>
                <a:sym typeface="Franklin Gothic Book" panose="020B0503020102020204" pitchFamily="34" charset="0"/>
              </a:rPr>
              <a:t>主动分组，自动展示</a:t>
            </a:r>
            <a:endParaRPr kumimoji="0" lang="en-US" altLang="zh-CN" sz="3000" b="0" i="0" u="none" strike="noStrike" kern="1200" cap="none" spc="0" normalizeH="0" baseline="0" noProof="0" dirty="0" smtClean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+mn-ea"/>
              <a:ea typeface="+mn-ea"/>
              <a:cs typeface="+mn-cs"/>
              <a:sym typeface="Franklin Gothic Book" panose="020B0503020102020204" pitchFamily="34" charset="0"/>
            </a:endParaRPr>
          </a:p>
          <a:p>
            <a:pPr marL="742950" marR="0" lvl="1" indent="-285750" algn="l" defTabSz="457200" rtl="0" eaLnBrk="0" fontAlgn="base" latinLnBrk="0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defRPr/>
            </a:pPr>
            <a:r>
              <a:rPr kumimoji="0" lang="zh-CN" alt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+mn-ea"/>
                <a:ea typeface="+mn-ea"/>
                <a:cs typeface="+mn-cs"/>
                <a:sym typeface="Franklin Gothic Book" panose="020B0503020102020204" pitchFamily="34" charset="0"/>
              </a:rPr>
              <a:t>长句子自动切分、精确匹配</a:t>
            </a:r>
            <a:endParaRPr kumimoji="0" lang="en-US" altLang="zh-CN" sz="3000" b="0" i="0" u="none" strike="noStrike" kern="1200" cap="none" spc="0" normalizeH="0" baseline="0" noProof="0" dirty="0" smtClean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+mn-ea"/>
              <a:ea typeface="+mn-ea"/>
              <a:cs typeface="+mn-cs"/>
              <a:sym typeface="Franklin Gothic Book" panose="020B0503020102020204" pitchFamily="34" charset="0"/>
            </a:endParaRPr>
          </a:p>
          <a:p>
            <a:pPr marL="342900" marR="0" lvl="0" indent="-342900" algn="l" defTabSz="457200" rtl="0" eaLnBrk="0" fontAlgn="base" latinLnBrk="0" hangingPunct="0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altLang="zh-CN" sz="3000" b="1" i="0" u="none" strike="noStrike" kern="1200" cap="none" spc="0" normalizeH="0" baseline="0" noProof="0" dirty="0" smtClean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+mn-ea"/>
              <a:ea typeface="+mn-ea"/>
              <a:cs typeface="+mn-cs"/>
              <a:sym typeface="Franklin Gothic Book" panose="020B0503020102020204" pitchFamily="34" charset="0"/>
            </a:endParaRPr>
          </a:p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endParaRPr kumimoji="0" lang="en-US" altLang="zh-CN" b="0" i="0" u="none" strike="noStrike" kern="1200" cap="none" spc="0" normalizeH="0" baseline="0" noProof="0" dirty="0" smtClean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+mn-ea"/>
              <a:ea typeface="+mn-ea"/>
              <a:cs typeface="+mn-cs"/>
              <a:sym typeface="Franklin Gothic Book" panose="020B0503020102020204" pitchFamily="34" charset="0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0" name="组合 71"/>
          <p:cNvGrpSpPr/>
          <p:nvPr/>
        </p:nvGrpSpPr>
        <p:grpSpPr>
          <a:xfrm flipV="1">
            <a:off x="1143000" y="465535"/>
            <a:ext cx="6858000" cy="53578"/>
            <a:chOff x="655309" y="1032131"/>
            <a:chExt cx="10477147" cy="66943"/>
          </a:xfrm>
        </p:grpSpPr>
        <p:sp>
          <p:nvSpPr>
            <p:cNvPr id="7" name="矩形 6"/>
            <p:cNvSpPr/>
            <p:nvPr/>
          </p:nvSpPr>
          <p:spPr>
            <a:xfrm flipV="1">
              <a:off x="655309" y="1032131"/>
              <a:ext cx="1495176" cy="66943"/>
            </a:xfrm>
            <a:prstGeom prst="rect">
              <a:avLst/>
            </a:prstGeom>
            <a:solidFill>
              <a:srgbClr val="31B5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 flipV="1">
              <a:off x="2150485" y="1032131"/>
              <a:ext cx="1498814" cy="66943"/>
            </a:xfrm>
            <a:prstGeom prst="rect">
              <a:avLst/>
            </a:prstGeom>
            <a:solidFill>
              <a:srgbClr val="31B5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 flipV="1">
              <a:off x="3649299" y="1032131"/>
              <a:ext cx="1495176" cy="66943"/>
            </a:xfrm>
            <a:prstGeom prst="rect">
              <a:avLst/>
            </a:prstGeom>
            <a:solidFill>
              <a:srgbClr val="31B5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 flipV="1">
              <a:off x="5144475" y="1032131"/>
              <a:ext cx="1498814" cy="66943"/>
            </a:xfrm>
            <a:prstGeom prst="rect">
              <a:avLst/>
            </a:prstGeom>
            <a:solidFill>
              <a:srgbClr val="31B5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 flipV="1">
              <a:off x="6643290" y="1032131"/>
              <a:ext cx="1495176" cy="66943"/>
            </a:xfrm>
            <a:prstGeom prst="rect">
              <a:avLst/>
            </a:prstGeom>
            <a:solidFill>
              <a:srgbClr val="31B5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 flipV="1">
              <a:off x="8138466" y="1032131"/>
              <a:ext cx="1498814" cy="66943"/>
            </a:xfrm>
            <a:prstGeom prst="rect">
              <a:avLst/>
            </a:prstGeom>
            <a:solidFill>
              <a:srgbClr val="F784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 flipV="1">
              <a:off x="9637280" y="1032131"/>
              <a:ext cx="1495176" cy="6694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12291" name="组合 10"/>
          <p:cNvGrpSpPr/>
          <p:nvPr/>
        </p:nvGrpSpPr>
        <p:grpSpPr>
          <a:xfrm>
            <a:off x="7056835" y="0"/>
            <a:ext cx="863203" cy="465535"/>
            <a:chOff x="1922078" y="0"/>
            <a:chExt cx="8347844" cy="3447438"/>
          </a:xfrm>
        </p:grpSpPr>
        <p:grpSp>
          <p:nvGrpSpPr>
            <p:cNvPr id="12298" name="组合 11"/>
            <p:cNvGrpSpPr/>
            <p:nvPr/>
          </p:nvGrpSpPr>
          <p:grpSpPr>
            <a:xfrm rot="-602899">
              <a:off x="5080902" y="0"/>
              <a:ext cx="659781" cy="793569"/>
              <a:chOff x="9397113" y="1572484"/>
              <a:chExt cx="739439" cy="900000"/>
            </a:xfrm>
          </p:grpSpPr>
          <p:pic>
            <p:nvPicPr>
              <p:cNvPr id="12356" name="图片 69"/>
              <p:cNvPicPr>
                <a:picLocks noChangeAspect="1"/>
              </p:cNvPicPr>
              <p:nvPr/>
            </p:nvPicPr>
            <p:blipFill>
              <a:blip r:embed="rId3" cstate="print"/>
              <a:srcRect l="7620" t="-1408" r="6212" b="16890"/>
              <a:stretch>
                <a:fillRect/>
              </a:stretch>
            </p:blipFill>
            <p:spPr>
              <a:xfrm>
                <a:off x="9402521" y="1678027"/>
                <a:ext cx="734031" cy="720000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76" name="椭圆 75"/>
              <p:cNvSpPr/>
              <p:nvPr/>
            </p:nvSpPr>
            <p:spPr>
              <a:xfrm>
                <a:off x="9392826" y="1571628"/>
                <a:ext cx="735545" cy="899950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  <p:grpSp>
          <p:nvGrpSpPr>
            <p:cNvPr id="12299" name="组合 12"/>
            <p:cNvGrpSpPr/>
            <p:nvPr/>
          </p:nvGrpSpPr>
          <p:grpSpPr>
            <a:xfrm rot="2455872">
              <a:off x="9009447" y="1071465"/>
              <a:ext cx="659781" cy="793569"/>
              <a:chOff x="8752405" y="680495"/>
              <a:chExt cx="739439" cy="900000"/>
            </a:xfrm>
          </p:grpSpPr>
          <p:pic>
            <p:nvPicPr>
              <p:cNvPr id="12354" name="图片 67"/>
              <p:cNvPicPr>
                <a:picLocks noChangeAspect="1"/>
              </p:cNvPicPr>
              <p:nvPr/>
            </p:nvPicPr>
            <p:blipFill>
              <a:blip r:embed="rId4" cstate="print"/>
              <a:srcRect l="16849" r="13873" b="27650"/>
              <a:stretch>
                <a:fillRect/>
              </a:stretch>
            </p:blipFill>
            <p:spPr>
              <a:xfrm>
                <a:off x="8771844" y="740799"/>
                <a:ext cx="720000" cy="751928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74" name="椭圆 73"/>
              <p:cNvSpPr/>
              <p:nvPr/>
            </p:nvSpPr>
            <p:spPr>
              <a:xfrm>
                <a:off x="8754610" y="677727"/>
                <a:ext cx="722645" cy="899950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  <p:grpSp>
          <p:nvGrpSpPr>
            <p:cNvPr id="12300" name="组合 13"/>
            <p:cNvGrpSpPr/>
            <p:nvPr/>
          </p:nvGrpSpPr>
          <p:grpSpPr>
            <a:xfrm rot="-1060627">
              <a:off x="4239050" y="1051458"/>
              <a:ext cx="642436" cy="793569"/>
              <a:chOff x="7798300" y="2128176"/>
              <a:chExt cx="720000" cy="900000"/>
            </a:xfrm>
          </p:grpSpPr>
          <p:pic>
            <p:nvPicPr>
              <p:cNvPr id="12352" name="图片 65"/>
              <p:cNvPicPr>
                <a:picLocks noChangeAspect="1"/>
              </p:cNvPicPr>
              <p:nvPr/>
            </p:nvPicPr>
            <p:blipFill>
              <a:blip r:embed="rId5" cstate="print"/>
              <a:srcRect l="17059" t="11812" r="20535" b="18535"/>
              <a:stretch>
                <a:fillRect/>
              </a:stretch>
            </p:blipFill>
            <p:spPr>
              <a:xfrm>
                <a:off x="7835765" y="2190111"/>
                <a:ext cx="645071" cy="720000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72" name="椭圆 71"/>
              <p:cNvSpPr/>
              <p:nvPr/>
            </p:nvSpPr>
            <p:spPr>
              <a:xfrm>
                <a:off x="7796462" y="2125384"/>
                <a:ext cx="722650" cy="899950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  <p:grpSp>
          <p:nvGrpSpPr>
            <p:cNvPr id="12301" name="组合 14"/>
            <p:cNvGrpSpPr/>
            <p:nvPr/>
          </p:nvGrpSpPr>
          <p:grpSpPr>
            <a:xfrm rot="622440">
              <a:off x="6257266" y="1278812"/>
              <a:ext cx="643355" cy="793569"/>
              <a:chOff x="5457544" y="2382484"/>
              <a:chExt cx="721030" cy="900000"/>
            </a:xfrm>
          </p:grpSpPr>
          <p:pic>
            <p:nvPicPr>
              <p:cNvPr id="12350" name="图片 63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5458574" y="2472484"/>
                <a:ext cx="720000" cy="720000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70" name="椭圆 69"/>
              <p:cNvSpPr/>
              <p:nvPr/>
            </p:nvSpPr>
            <p:spPr>
              <a:xfrm>
                <a:off x="5463807" y="2381992"/>
                <a:ext cx="709747" cy="899950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  <p:grpSp>
          <p:nvGrpSpPr>
            <p:cNvPr id="12302" name="组合 15"/>
            <p:cNvGrpSpPr/>
            <p:nvPr/>
          </p:nvGrpSpPr>
          <p:grpSpPr>
            <a:xfrm rot="713899">
              <a:off x="6982111" y="246490"/>
              <a:ext cx="642436" cy="811512"/>
              <a:chOff x="2594245" y="3143107"/>
              <a:chExt cx="720000" cy="920349"/>
            </a:xfrm>
          </p:grpSpPr>
          <p:pic>
            <p:nvPicPr>
              <p:cNvPr id="12348" name="图片 61"/>
              <p:cNvPicPr>
                <a:picLocks noChangeAspect="1"/>
              </p:cNvPicPr>
              <p:nvPr/>
            </p:nvPicPr>
            <p:blipFill>
              <a:blip r:embed="rId7" cstate="print"/>
              <a:srcRect l="17104" r="18739" b="27940"/>
              <a:stretch>
                <a:fillRect/>
              </a:stretch>
            </p:blipFill>
            <p:spPr>
              <a:xfrm>
                <a:off x="2624542" y="3143107"/>
                <a:ext cx="641048" cy="720000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68" name="椭圆 67"/>
              <p:cNvSpPr/>
              <p:nvPr/>
            </p:nvSpPr>
            <p:spPr>
              <a:xfrm>
                <a:off x="2165227" y="3055551"/>
                <a:ext cx="774268" cy="889951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  <p:grpSp>
          <p:nvGrpSpPr>
            <p:cNvPr id="12303" name="组合 16"/>
            <p:cNvGrpSpPr/>
            <p:nvPr/>
          </p:nvGrpSpPr>
          <p:grpSpPr>
            <a:xfrm rot="-1248669">
              <a:off x="2986611" y="357756"/>
              <a:ext cx="642436" cy="793569"/>
              <a:chOff x="3277182" y="773323"/>
              <a:chExt cx="720000" cy="900000"/>
            </a:xfrm>
          </p:grpSpPr>
          <p:sp>
            <p:nvSpPr>
              <p:cNvPr id="65" name="椭圆 64"/>
              <p:cNvSpPr/>
              <p:nvPr/>
            </p:nvSpPr>
            <p:spPr>
              <a:xfrm>
                <a:off x="3245144" y="770717"/>
                <a:ext cx="735550" cy="899950"/>
              </a:xfrm>
              <a:prstGeom prst="ellipse">
                <a:avLst/>
              </a:prstGeom>
              <a:noFill/>
              <a:ln w="28575">
                <a:solidFill>
                  <a:srgbClr val="F784A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pic>
            <p:nvPicPr>
              <p:cNvPr id="12347" name="图片 60"/>
              <p:cNvPicPr>
                <a:picLocks noChangeAspect="1"/>
              </p:cNvPicPr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3277182" y="883868"/>
                <a:ext cx="720000" cy="720000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grpSp>
          <p:nvGrpSpPr>
            <p:cNvPr id="12304" name="组合 17"/>
            <p:cNvGrpSpPr/>
            <p:nvPr/>
          </p:nvGrpSpPr>
          <p:grpSpPr>
            <a:xfrm rot="1912890">
              <a:off x="7930945" y="1382649"/>
              <a:ext cx="648427" cy="793569"/>
              <a:chOff x="5384758" y="1250900"/>
              <a:chExt cx="726714" cy="900000"/>
            </a:xfrm>
          </p:grpSpPr>
          <p:sp>
            <p:nvSpPr>
              <p:cNvPr id="63" name="椭圆 62"/>
              <p:cNvSpPr/>
              <p:nvPr/>
            </p:nvSpPr>
            <p:spPr>
              <a:xfrm>
                <a:off x="5240493" y="1238020"/>
                <a:ext cx="735558" cy="899950"/>
              </a:xfrm>
              <a:prstGeom prst="ellipse">
                <a:avLst/>
              </a:prstGeom>
              <a:noFill/>
              <a:ln w="28575">
                <a:solidFill>
                  <a:srgbClr val="F784A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pic>
            <p:nvPicPr>
              <p:cNvPr id="12345" name="图片 58"/>
              <p:cNvPicPr>
                <a:picLocks noChangeAspect="1"/>
              </p:cNvPicPr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5391472" y="1268881"/>
                <a:ext cx="720000" cy="720000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grpSp>
          <p:nvGrpSpPr>
            <p:cNvPr id="12305" name="组合 18"/>
            <p:cNvGrpSpPr/>
            <p:nvPr/>
          </p:nvGrpSpPr>
          <p:grpSpPr>
            <a:xfrm rot="1354213">
              <a:off x="7092076" y="1228721"/>
              <a:ext cx="642436" cy="793569"/>
              <a:chOff x="3639753" y="2488176"/>
              <a:chExt cx="720000" cy="900000"/>
            </a:xfrm>
          </p:grpSpPr>
          <p:sp>
            <p:nvSpPr>
              <p:cNvPr id="61" name="椭圆 60"/>
              <p:cNvSpPr/>
              <p:nvPr/>
            </p:nvSpPr>
            <p:spPr>
              <a:xfrm>
                <a:off x="3637766" y="2484506"/>
                <a:ext cx="722650" cy="899950"/>
              </a:xfrm>
              <a:prstGeom prst="ellipse">
                <a:avLst/>
              </a:prstGeom>
              <a:noFill/>
              <a:ln w="28575">
                <a:solidFill>
                  <a:srgbClr val="F784A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pic>
            <p:nvPicPr>
              <p:cNvPr id="12343" name="图片 56"/>
              <p:cNvPicPr>
                <a:picLocks noChangeAspect="1"/>
              </p:cNvPicPr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3705576" y="2565261"/>
                <a:ext cx="547109" cy="720000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grpSp>
          <p:nvGrpSpPr>
            <p:cNvPr id="12306" name="组合 19"/>
            <p:cNvGrpSpPr/>
            <p:nvPr/>
          </p:nvGrpSpPr>
          <p:grpSpPr>
            <a:xfrm rot="-1725354">
              <a:off x="3552291" y="1752953"/>
              <a:ext cx="647730" cy="793569"/>
              <a:chOff x="4707387" y="271511"/>
              <a:chExt cx="725933" cy="900000"/>
            </a:xfrm>
          </p:grpSpPr>
          <p:sp>
            <p:nvSpPr>
              <p:cNvPr id="59" name="椭圆 58"/>
              <p:cNvSpPr/>
              <p:nvPr/>
            </p:nvSpPr>
            <p:spPr>
              <a:xfrm>
                <a:off x="4712783" y="269722"/>
                <a:ext cx="696840" cy="899950"/>
              </a:xfrm>
              <a:prstGeom prst="ellipse">
                <a:avLst/>
              </a:prstGeom>
              <a:noFill/>
              <a:ln w="28575">
                <a:solidFill>
                  <a:srgbClr val="F784A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pic>
            <p:nvPicPr>
              <p:cNvPr id="12341" name="图片 54"/>
              <p:cNvPicPr>
                <a:picLocks noChangeAspect="1"/>
              </p:cNvPicPr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4707387" y="347898"/>
                <a:ext cx="720000" cy="720000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grpSp>
          <p:nvGrpSpPr>
            <p:cNvPr id="12307" name="组合 20"/>
            <p:cNvGrpSpPr/>
            <p:nvPr/>
          </p:nvGrpSpPr>
          <p:grpSpPr>
            <a:xfrm>
              <a:off x="5902457" y="519563"/>
              <a:ext cx="647456" cy="793569"/>
              <a:chOff x="4355614" y="1671769"/>
              <a:chExt cx="725626" cy="900000"/>
            </a:xfrm>
          </p:grpSpPr>
          <p:sp>
            <p:nvSpPr>
              <p:cNvPr id="57" name="椭圆 56"/>
              <p:cNvSpPr/>
              <p:nvPr/>
            </p:nvSpPr>
            <p:spPr>
              <a:xfrm>
                <a:off x="4346697" y="1672493"/>
                <a:ext cx="735559" cy="899950"/>
              </a:xfrm>
              <a:prstGeom prst="ellipse">
                <a:avLst/>
              </a:prstGeom>
              <a:noFill/>
              <a:ln w="28575">
                <a:solidFill>
                  <a:srgbClr val="F784A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pic>
            <p:nvPicPr>
              <p:cNvPr id="12339" name="图片 52"/>
              <p:cNvPicPr>
                <a:picLocks noChangeAspect="1"/>
              </p:cNvPicPr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4361240" y="1732379"/>
                <a:ext cx="720000" cy="720000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grpSp>
          <p:nvGrpSpPr>
            <p:cNvPr id="12308" name="组合 21"/>
            <p:cNvGrpSpPr/>
            <p:nvPr/>
          </p:nvGrpSpPr>
          <p:grpSpPr>
            <a:xfrm rot="3261331">
              <a:off x="8178834" y="2216888"/>
              <a:ext cx="645495" cy="803045"/>
              <a:chOff x="6534782" y="2204846"/>
              <a:chExt cx="732066" cy="900000"/>
            </a:xfrm>
          </p:grpSpPr>
          <p:sp>
            <p:nvSpPr>
              <p:cNvPr id="55" name="椭圆 54"/>
              <p:cNvSpPr/>
              <p:nvPr/>
            </p:nvSpPr>
            <p:spPr>
              <a:xfrm>
                <a:off x="6430966" y="2168230"/>
                <a:ext cx="809951" cy="787173"/>
              </a:xfrm>
              <a:prstGeom prst="ellipse">
                <a:avLst/>
              </a:prstGeom>
              <a:noFill/>
              <a:ln w="28575">
                <a:solidFill>
                  <a:srgbClr val="31B5D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pic>
            <p:nvPicPr>
              <p:cNvPr id="12337" name="图片 50"/>
              <p:cNvPicPr>
                <a:picLocks noChangeAspect="1"/>
              </p:cNvPicPr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6546848" y="2294846"/>
                <a:ext cx="720000" cy="720000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grpSp>
          <p:nvGrpSpPr>
            <p:cNvPr id="12309" name="组合 22"/>
            <p:cNvGrpSpPr/>
            <p:nvPr/>
          </p:nvGrpSpPr>
          <p:grpSpPr>
            <a:xfrm rot="1881527">
              <a:off x="8180043" y="493339"/>
              <a:ext cx="646830" cy="793569"/>
              <a:chOff x="5993772" y="258109"/>
              <a:chExt cx="724925" cy="900000"/>
            </a:xfrm>
          </p:grpSpPr>
          <p:sp>
            <p:nvSpPr>
              <p:cNvPr id="53" name="椭圆 52"/>
              <p:cNvSpPr/>
              <p:nvPr/>
            </p:nvSpPr>
            <p:spPr>
              <a:xfrm>
                <a:off x="5987822" y="258950"/>
                <a:ext cx="735557" cy="899950"/>
              </a:xfrm>
              <a:prstGeom prst="ellipse">
                <a:avLst/>
              </a:prstGeom>
              <a:noFill/>
              <a:ln w="28575">
                <a:solidFill>
                  <a:srgbClr val="31B5D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pic>
            <p:nvPicPr>
              <p:cNvPr id="12335" name="图片 48"/>
              <p:cNvPicPr>
                <a:picLocks noChangeAspect="1"/>
              </p:cNvPicPr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5998697" y="334099"/>
                <a:ext cx="720000" cy="720000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grpSp>
          <p:nvGrpSpPr>
            <p:cNvPr id="12310" name="组合 23"/>
            <p:cNvGrpSpPr/>
            <p:nvPr/>
          </p:nvGrpSpPr>
          <p:grpSpPr>
            <a:xfrm rot="3066563">
              <a:off x="9550517" y="2274810"/>
              <a:ext cx="635764" cy="803045"/>
              <a:chOff x="8806213" y="2910111"/>
              <a:chExt cx="721030" cy="900000"/>
            </a:xfrm>
          </p:grpSpPr>
          <p:sp>
            <p:nvSpPr>
              <p:cNvPr id="51" name="椭圆 50"/>
              <p:cNvSpPr/>
              <p:nvPr/>
            </p:nvSpPr>
            <p:spPr>
              <a:xfrm>
                <a:off x="8304597" y="3157077"/>
                <a:ext cx="1029938" cy="980735"/>
              </a:xfrm>
              <a:prstGeom prst="ellipse">
                <a:avLst/>
              </a:prstGeom>
              <a:noFill/>
              <a:ln w="28575">
                <a:solidFill>
                  <a:srgbClr val="31B5D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pic>
            <p:nvPicPr>
              <p:cNvPr id="12333" name="图片 46"/>
              <p:cNvPicPr>
                <a:picLocks noChangeAspect="1"/>
              </p:cNvPicPr>
              <p:nvPr/>
            </p:nvPicPr>
            <p:blipFill>
              <a:blip r:embed="rId15" cstate="print"/>
              <a:stretch>
                <a:fillRect/>
              </a:stretch>
            </p:blipFill>
            <p:spPr>
              <a:xfrm>
                <a:off x="8806213" y="3000111"/>
                <a:ext cx="720000" cy="720000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grpSp>
          <p:nvGrpSpPr>
            <p:cNvPr id="12311" name="组合 24"/>
            <p:cNvGrpSpPr/>
            <p:nvPr/>
          </p:nvGrpSpPr>
          <p:grpSpPr>
            <a:xfrm rot="-750482">
              <a:off x="5023848" y="1251597"/>
              <a:ext cx="644890" cy="793569"/>
              <a:chOff x="7330781" y="818297"/>
              <a:chExt cx="722751" cy="900000"/>
            </a:xfrm>
          </p:grpSpPr>
          <p:sp>
            <p:nvSpPr>
              <p:cNvPr id="49" name="椭圆 48"/>
              <p:cNvSpPr/>
              <p:nvPr/>
            </p:nvSpPr>
            <p:spPr>
              <a:xfrm>
                <a:off x="7325810" y="817910"/>
                <a:ext cx="722645" cy="899950"/>
              </a:xfrm>
              <a:prstGeom prst="ellipse">
                <a:avLst/>
              </a:prstGeom>
              <a:noFill/>
              <a:ln w="28575">
                <a:solidFill>
                  <a:srgbClr val="31B5D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pic>
            <p:nvPicPr>
              <p:cNvPr id="12331" name="图片 44"/>
              <p:cNvPicPr>
                <a:picLocks noChangeAspect="1"/>
              </p:cNvPicPr>
              <p:nvPr/>
            </p:nvPicPr>
            <p:blipFill>
              <a:blip r:embed="rId16" cstate="print"/>
              <a:stretch>
                <a:fillRect/>
              </a:stretch>
            </p:blipFill>
            <p:spPr>
              <a:xfrm>
                <a:off x="7333532" y="908881"/>
                <a:ext cx="720000" cy="720000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grpSp>
          <p:nvGrpSpPr>
            <p:cNvPr id="12312" name="组合 25"/>
            <p:cNvGrpSpPr/>
            <p:nvPr/>
          </p:nvGrpSpPr>
          <p:grpSpPr>
            <a:xfrm rot="-1843806">
              <a:off x="1922078" y="1474933"/>
              <a:ext cx="653202" cy="793569"/>
              <a:chOff x="2213446" y="1768419"/>
              <a:chExt cx="732066" cy="900000"/>
            </a:xfrm>
          </p:grpSpPr>
          <p:pic>
            <p:nvPicPr>
              <p:cNvPr id="12328" name="图片 41"/>
              <p:cNvPicPr>
                <a:picLocks noChangeAspect="1"/>
              </p:cNvPicPr>
              <p:nvPr/>
            </p:nvPicPr>
            <p:blipFill>
              <a:blip r:embed="rId17" cstate="print"/>
              <a:stretch>
                <a:fillRect/>
              </a:stretch>
            </p:blipFill>
            <p:spPr>
              <a:xfrm>
                <a:off x="2213446" y="1851769"/>
                <a:ext cx="720000" cy="720000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48" name="椭圆 47"/>
              <p:cNvSpPr/>
              <p:nvPr/>
            </p:nvSpPr>
            <p:spPr>
              <a:xfrm>
                <a:off x="2211751" y="1657734"/>
                <a:ext cx="774262" cy="899950"/>
              </a:xfrm>
              <a:prstGeom prst="ellipse">
                <a:avLst/>
              </a:prstGeom>
              <a:noFill/>
              <a:ln w="28575">
                <a:solidFill>
                  <a:srgbClr val="31B5D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  <p:cxnSp>
          <p:nvCxnSpPr>
            <p:cNvPr id="32" name="直接连接符 31"/>
            <p:cNvCxnSpPr/>
            <p:nvPr/>
          </p:nvCxnSpPr>
          <p:spPr>
            <a:xfrm>
              <a:off x="4063733" y="2495205"/>
              <a:ext cx="2038023" cy="95223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接连接符 32"/>
            <p:cNvCxnSpPr/>
            <p:nvPr/>
          </p:nvCxnSpPr>
          <p:spPr>
            <a:xfrm>
              <a:off x="2451735" y="2213062"/>
              <a:ext cx="3650021" cy="123437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接连接符 33"/>
            <p:cNvCxnSpPr/>
            <p:nvPr/>
          </p:nvCxnSpPr>
          <p:spPr>
            <a:xfrm>
              <a:off x="3453473" y="1119758"/>
              <a:ext cx="2648283" cy="23276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接连接符 34"/>
            <p:cNvCxnSpPr/>
            <p:nvPr/>
          </p:nvCxnSpPr>
          <p:spPr>
            <a:xfrm>
              <a:off x="4685503" y="1825116"/>
              <a:ext cx="1416252" cy="162232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接连接符 35"/>
            <p:cNvCxnSpPr/>
            <p:nvPr/>
          </p:nvCxnSpPr>
          <p:spPr>
            <a:xfrm>
              <a:off x="5468474" y="793527"/>
              <a:ext cx="633281" cy="265391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接连接符 36"/>
            <p:cNvCxnSpPr/>
            <p:nvPr/>
          </p:nvCxnSpPr>
          <p:spPr>
            <a:xfrm flipH="1">
              <a:off x="6101755" y="1313731"/>
              <a:ext cx="126661" cy="213370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接连接符 37"/>
            <p:cNvCxnSpPr>
              <a:stCxn id="53" idx="4"/>
            </p:cNvCxnSpPr>
            <p:nvPr/>
          </p:nvCxnSpPr>
          <p:spPr>
            <a:xfrm>
              <a:off x="5422417" y="2036723"/>
              <a:ext cx="679338" cy="141071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/>
            <p:nvPr/>
          </p:nvCxnSpPr>
          <p:spPr>
            <a:xfrm flipH="1">
              <a:off x="6101755" y="2071991"/>
              <a:ext cx="414514" cy="137544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接连接符 39"/>
            <p:cNvCxnSpPr>
              <a:stCxn id="72" idx="4"/>
            </p:cNvCxnSpPr>
            <p:nvPr/>
          </p:nvCxnSpPr>
          <p:spPr>
            <a:xfrm flipH="1">
              <a:off x="6101755" y="1049222"/>
              <a:ext cx="1128399" cy="239821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接连接符 40"/>
            <p:cNvCxnSpPr/>
            <p:nvPr/>
          </p:nvCxnSpPr>
          <p:spPr>
            <a:xfrm flipH="1">
              <a:off x="6101755" y="1992635"/>
              <a:ext cx="1162945" cy="145480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接连接符 41"/>
            <p:cNvCxnSpPr/>
            <p:nvPr/>
          </p:nvCxnSpPr>
          <p:spPr>
            <a:xfrm flipH="1">
              <a:off x="6101755" y="1225562"/>
              <a:ext cx="2199230" cy="222187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接连接符 42"/>
            <p:cNvCxnSpPr/>
            <p:nvPr/>
          </p:nvCxnSpPr>
          <p:spPr>
            <a:xfrm flipH="1">
              <a:off x="6101755" y="2116073"/>
              <a:ext cx="1934398" cy="133136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接连接符 43"/>
            <p:cNvCxnSpPr/>
            <p:nvPr/>
          </p:nvCxnSpPr>
          <p:spPr>
            <a:xfrm flipH="1">
              <a:off x="6101755" y="1763394"/>
              <a:ext cx="2970682" cy="168404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接连接符 44"/>
            <p:cNvCxnSpPr>
              <a:stCxn id="55" idx="4"/>
            </p:cNvCxnSpPr>
            <p:nvPr/>
          </p:nvCxnSpPr>
          <p:spPr>
            <a:xfrm flipH="1">
              <a:off x="6101755" y="2927234"/>
              <a:ext cx="3454282" cy="52020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接连接符 45"/>
            <p:cNvCxnSpPr/>
            <p:nvPr/>
          </p:nvCxnSpPr>
          <p:spPr>
            <a:xfrm flipH="1">
              <a:off x="6101755" y="2856698"/>
              <a:ext cx="2072569" cy="590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7" name="标题 1"/>
          <p:cNvSpPr txBox="1"/>
          <p:nvPr/>
        </p:nvSpPr>
        <p:spPr bwMode="auto">
          <a:xfrm>
            <a:off x="1143000" y="-64294"/>
            <a:ext cx="5183981" cy="584597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建议提示功能</a:t>
            </a:r>
            <a:r>
              <a:rPr kumimoji="0" lang="en-US" altLang="zh-CN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:</a:t>
            </a:r>
            <a:r>
              <a:rPr kumimoji="0" lang="zh-CN" altLang="en-US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辅助更精准的检索</a:t>
            </a:r>
          </a:p>
        </p:txBody>
      </p:sp>
      <p:pic>
        <p:nvPicPr>
          <p:cNvPr id="12293" name="Picture 2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1339454" y="932260"/>
            <a:ext cx="6506765" cy="3130153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8" name="Group 4"/>
          <p:cNvGrpSpPr/>
          <p:nvPr/>
        </p:nvGrpSpPr>
        <p:grpSpPr>
          <a:xfrm>
            <a:off x="1766888" y="1468041"/>
            <a:ext cx="5735241" cy="797242"/>
            <a:chOff x="831057" y="1956816"/>
            <a:chExt cx="7646987" cy="1064203"/>
          </a:xfrm>
        </p:grpSpPr>
        <p:sp>
          <p:nvSpPr>
            <p:cNvPr id="4" name="Rectangle 3"/>
            <p:cNvSpPr/>
            <p:nvPr/>
          </p:nvSpPr>
          <p:spPr>
            <a:xfrm>
              <a:off x="1304132" y="1956816"/>
              <a:ext cx="1073150" cy="165288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1" name="矩形 7"/>
            <p:cNvSpPr/>
            <p:nvPr/>
          </p:nvSpPr>
          <p:spPr>
            <a:xfrm>
              <a:off x="831057" y="2344608"/>
              <a:ext cx="7646987" cy="676411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35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j-ea"/>
                  <a:ea typeface="+mj-ea"/>
                  <a:cs typeface="+mn-cs"/>
                </a:rPr>
                <a:t>想检索清华大学发表的文献，如果没注意，检索项为全文，则得出的结果和预想的大不相同。建议提示功能可让你选择更适合的检索方式</a:t>
              </a: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1209675" y="796529"/>
            <a:ext cx="6528197" cy="331946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4" name="组合 71"/>
          <p:cNvGrpSpPr/>
          <p:nvPr/>
        </p:nvGrpSpPr>
        <p:grpSpPr>
          <a:xfrm flipV="1">
            <a:off x="1143000" y="465535"/>
            <a:ext cx="6858000" cy="53578"/>
            <a:chOff x="655309" y="1032131"/>
            <a:chExt cx="10477147" cy="66943"/>
          </a:xfrm>
        </p:grpSpPr>
        <p:sp>
          <p:nvSpPr>
            <p:cNvPr id="7" name="矩形 6"/>
            <p:cNvSpPr/>
            <p:nvPr/>
          </p:nvSpPr>
          <p:spPr>
            <a:xfrm flipV="1">
              <a:off x="655309" y="1032131"/>
              <a:ext cx="1495176" cy="66943"/>
            </a:xfrm>
            <a:prstGeom prst="rect">
              <a:avLst/>
            </a:prstGeom>
            <a:solidFill>
              <a:srgbClr val="31B5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 flipV="1">
              <a:off x="2150485" y="1032131"/>
              <a:ext cx="1498814" cy="66943"/>
            </a:xfrm>
            <a:prstGeom prst="rect">
              <a:avLst/>
            </a:prstGeom>
            <a:solidFill>
              <a:srgbClr val="31B5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 flipV="1">
              <a:off x="3649299" y="1032131"/>
              <a:ext cx="1495176" cy="66943"/>
            </a:xfrm>
            <a:prstGeom prst="rect">
              <a:avLst/>
            </a:prstGeom>
            <a:solidFill>
              <a:srgbClr val="31B5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 flipV="1">
              <a:off x="5144475" y="1032131"/>
              <a:ext cx="1498814" cy="66943"/>
            </a:xfrm>
            <a:prstGeom prst="rect">
              <a:avLst/>
            </a:prstGeom>
            <a:solidFill>
              <a:srgbClr val="31B5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 flipV="1">
              <a:off x="6643290" y="1032131"/>
              <a:ext cx="1495176" cy="66943"/>
            </a:xfrm>
            <a:prstGeom prst="rect">
              <a:avLst/>
            </a:prstGeom>
            <a:solidFill>
              <a:srgbClr val="31B5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 flipV="1">
              <a:off x="8138466" y="1032131"/>
              <a:ext cx="1498814" cy="66943"/>
            </a:xfrm>
            <a:prstGeom prst="rect">
              <a:avLst/>
            </a:prstGeom>
            <a:solidFill>
              <a:srgbClr val="F784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 flipV="1">
              <a:off x="9637280" y="1032131"/>
              <a:ext cx="1495176" cy="6694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13315" name="组合 10"/>
          <p:cNvGrpSpPr/>
          <p:nvPr/>
        </p:nvGrpSpPr>
        <p:grpSpPr>
          <a:xfrm>
            <a:off x="7056835" y="0"/>
            <a:ext cx="863203" cy="465535"/>
            <a:chOff x="1922078" y="0"/>
            <a:chExt cx="8347844" cy="3447438"/>
          </a:xfrm>
        </p:grpSpPr>
        <p:grpSp>
          <p:nvGrpSpPr>
            <p:cNvPr id="13323" name="组合 11"/>
            <p:cNvGrpSpPr/>
            <p:nvPr/>
          </p:nvGrpSpPr>
          <p:grpSpPr>
            <a:xfrm rot="-602899">
              <a:off x="5080902" y="0"/>
              <a:ext cx="659781" cy="793569"/>
              <a:chOff x="9397113" y="1572484"/>
              <a:chExt cx="739439" cy="900000"/>
            </a:xfrm>
          </p:grpSpPr>
          <p:pic>
            <p:nvPicPr>
              <p:cNvPr id="13381" name="图片 69"/>
              <p:cNvPicPr>
                <a:picLocks noChangeAspect="1"/>
              </p:cNvPicPr>
              <p:nvPr/>
            </p:nvPicPr>
            <p:blipFill>
              <a:blip r:embed="rId3" cstate="print"/>
              <a:srcRect l="7620" t="-1408" r="6212" b="16890"/>
              <a:stretch>
                <a:fillRect/>
              </a:stretch>
            </p:blipFill>
            <p:spPr>
              <a:xfrm>
                <a:off x="9402521" y="1678027"/>
                <a:ext cx="734031" cy="720000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76" name="椭圆 75"/>
              <p:cNvSpPr/>
              <p:nvPr/>
            </p:nvSpPr>
            <p:spPr>
              <a:xfrm>
                <a:off x="9392826" y="1571628"/>
                <a:ext cx="735545" cy="899950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  <p:grpSp>
          <p:nvGrpSpPr>
            <p:cNvPr id="13324" name="组合 12"/>
            <p:cNvGrpSpPr/>
            <p:nvPr/>
          </p:nvGrpSpPr>
          <p:grpSpPr>
            <a:xfrm rot="2455872">
              <a:off x="9009447" y="1071465"/>
              <a:ext cx="659781" cy="793569"/>
              <a:chOff x="8752405" y="680495"/>
              <a:chExt cx="739439" cy="900000"/>
            </a:xfrm>
          </p:grpSpPr>
          <p:pic>
            <p:nvPicPr>
              <p:cNvPr id="13379" name="图片 67"/>
              <p:cNvPicPr>
                <a:picLocks noChangeAspect="1"/>
              </p:cNvPicPr>
              <p:nvPr/>
            </p:nvPicPr>
            <p:blipFill>
              <a:blip r:embed="rId4" cstate="print"/>
              <a:srcRect l="16849" r="13873" b="27650"/>
              <a:stretch>
                <a:fillRect/>
              </a:stretch>
            </p:blipFill>
            <p:spPr>
              <a:xfrm>
                <a:off x="8771844" y="740799"/>
                <a:ext cx="720000" cy="751928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74" name="椭圆 73"/>
              <p:cNvSpPr/>
              <p:nvPr/>
            </p:nvSpPr>
            <p:spPr>
              <a:xfrm>
                <a:off x="8754610" y="677727"/>
                <a:ext cx="722645" cy="899950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  <p:grpSp>
          <p:nvGrpSpPr>
            <p:cNvPr id="13325" name="组合 13"/>
            <p:cNvGrpSpPr/>
            <p:nvPr/>
          </p:nvGrpSpPr>
          <p:grpSpPr>
            <a:xfrm rot="-1060627">
              <a:off x="4239050" y="1051458"/>
              <a:ext cx="642436" cy="793569"/>
              <a:chOff x="7798300" y="2128176"/>
              <a:chExt cx="720000" cy="900000"/>
            </a:xfrm>
          </p:grpSpPr>
          <p:pic>
            <p:nvPicPr>
              <p:cNvPr id="13377" name="图片 65"/>
              <p:cNvPicPr>
                <a:picLocks noChangeAspect="1"/>
              </p:cNvPicPr>
              <p:nvPr/>
            </p:nvPicPr>
            <p:blipFill>
              <a:blip r:embed="rId5" cstate="print"/>
              <a:srcRect l="17059" t="11812" r="20535" b="18535"/>
              <a:stretch>
                <a:fillRect/>
              </a:stretch>
            </p:blipFill>
            <p:spPr>
              <a:xfrm>
                <a:off x="7835765" y="2190111"/>
                <a:ext cx="645071" cy="720000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72" name="椭圆 71"/>
              <p:cNvSpPr/>
              <p:nvPr/>
            </p:nvSpPr>
            <p:spPr>
              <a:xfrm>
                <a:off x="7796462" y="2125384"/>
                <a:ext cx="722650" cy="899950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  <p:grpSp>
          <p:nvGrpSpPr>
            <p:cNvPr id="13326" name="组合 14"/>
            <p:cNvGrpSpPr/>
            <p:nvPr/>
          </p:nvGrpSpPr>
          <p:grpSpPr>
            <a:xfrm rot="622440">
              <a:off x="6257266" y="1278812"/>
              <a:ext cx="643355" cy="793569"/>
              <a:chOff x="5457544" y="2382484"/>
              <a:chExt cx="721030" cy="900000"/>
            </a:xfrm>
          </p:grpSpPr>
          <p:pic>
            <p:nvPicPr>
              <p:cNvPr id="13375" name="图片 63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5458574" y="2472484"/>
                <a:ext cx="720000" cy="720000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70" name="椭圆 69"/>
              <p:cNvSpPr/>
              <p:nvPr/>
            </p:nvSpPr>
            <p:spPr>
              <a:xfrm>
                <a:off x="5463807" y="2381992"/>
                <a:ext cx="709747" cy="899950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  <p:grpSp>
          <p:nvGrpSpPr>
            <p:cNvPr id="13327" name="组合 15"/>
            <p:cNvGrpSpPr/>
            <p:nvPr/>
          </p:nvGrpSpPr>
          <p:grpSpPr>
            <a:xfrm rot="713899">
              <a:off x="6982111" y="246490"/>
              <a:ext cx="642436" cy="811512"/>
              <a:chOff x="2594245" y="3143107"/>
              <a:chExt cx="720000" cy="920349"/>
            </a:xfrm>
          </p:grpSpPr>
          <p:pic>
            <p:nvPicPr>
              <p:cNvPr id="13373" name="图片 61"/>
              <p:cNvPicPr>
                <a:picLocks noChangeAspect="1"/>
              </p:cNvPicPr>
              <p:nvPr/>
            </p:nvPicPr>
            <p:blipFill>
              <a:blip r:embed="rId7" cstate="print"/>
              <a:srcRect l="17104" r="18739" b="27940"/>
              <a:stretch>
                <a:fillRect/>
              </a:stretch>
            </p:blipFill>
            <p:spPr>
              <a:xfrm>
                <a:off x="2624542" y="3143107"/>
                <a:ext cx="641048" cy="720000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68" name="椭圆 67"/>
              <p:cNvSpPr/>
              <p:nvPr/>
            </p:nvSpPr>
            <p:spPr>
              <a:xfrm>
                <a:off x="2165227" y="3055551"/>
                <a:ext cx="774268" cy="889951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  <p:grpSp>
          <p:nvGrpSpPr>
            <p:cNvPr id="13328" name="组合 16"/>
            <p:cNvGrpSpPr/>
            <p:nvPr/>
          </p:nvGrpSpPr>
          <p:grpSpPr>
            <a:xfrm rot="-1248669">
              <a:off x="2986611" y="357756"/>
              <a:ext cx="642436" cy="793569"/>
              <a:chOff x="3277182" y="773323"/>
              <a:chExt cx="720000" cy="900000"/>
            </a:xfrm>
          </p:grpSpPr>
          <p:sp>
            <p:nvSpPr>
              <p:cNvPr id="65" name="椭圆 64"/>
              <p:cNvSpPr/>
              <p:nvPr/>
            </p:nvSpPr>
            <p:spPr>
              <a:xfrm>
                <a:off x="3245144" y="770717"/>
                <a:ext cx="735550" cy="899950"/>
              </a:xfrm>
              <a:prstGeom prst="ellipse">
                <a:avLst/>
              </a:prstGeom>
              <a:noFill/>
              <a:ln w="28575">
                <a:solidFill>
                  <a:srgbClr val="F784A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pic>
            <p:nvPicPr>
              <p:cNvPr id="13372" name="图片 60"/>
              <p:cNvPicPr>
                <a:picLocks noChangeAspect="1"/>
              </p:cNvPicPr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3277182" y="883868"/>
                <a:ext cx="720000" cy="720000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grpSp>
          <p:nvGrpSpPr>
            <p:cNvPr id="13329" name="组合 17"/>
            <p:cNvGrpSpPr/>
            <p:nvPr/>
          </p:nvGrpSpPr>
          <p:grpSpPr>
            <a:xfrm rot="1912890">
              <a:off x="7930945" y="1382649"/>
              <a:ext cx="648427" cy="793569"/>
              <a:chOff x="5384758" y="1250900"/>
              <a:chExt cx="726714" cy="900000"/>
            </a:xfrm>
          </p:grpSpPr>
          <p:sp>
            <p:nvSpPr>
              <p:cNvPr id="63" name="椭圆 62"/>
              <p:cNvSpPr/>
              <p:nvPr/>
            </p:nvSpPr>
            <p:spPr>
              <a:xfrm>
                <a:off x="5240493" y="1238020"/>
                <a:ext cx="735558" cy="899950"/>
              </a:xfrm>
              <a:prstGeom prst="ellipse">
                <a:avLst/>
              </a:prstGeom>
              <a:noFill/>
              <a:ln w="28575">
                <a:solidFill>
                  <a:srgbClr val="F784A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pic>
            <p:nvPicPr>
              <p:cNvPr id="13370" name="图片 58"/>
              <p:cNvPicPr>
                <a:picLocks noChangeAspect="1"/>
              </p:cNvPicPr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5391472" y="1268881"/>
                <a:ext cx="720000" cy="720000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grpSp>
          <p:nvGrpSpPr>
            <p:cNvPr id="13330" name="组合 18"/>
            <p:cNvGrpSpPr/>
            <p:nvPr/>
          </p:nvGrpSpPr>
          <p:grpSpPr>
            <a:xfrm rot="1354213">
              <a:off x="7092076" y="1228721"/>
              <a:ext cx="642436" cy="793569"/>
              <a:chOff x="3639753" y="2488176"/>
              <a:chExt cx="720000" cy="900000"/>
            </a:xfrm>
          </p:grpSpPr>
          <p:sp>
            <p:nvSpPr>
              <p:cNvPr id="61" name="椭圆 60"/>
              <p:cNvSpPr/>
              <p:nvPr/>
            </p:nvSpPr>
            <p:spPr>
              <a:xfrm>
                <a:off x="3637766" y="2484506"/>
                <a:ext cx="722650" cy="899950"/>
              </a:xfrm>
              <a:prstGeom prst="ellipse">
                <a:avLst/>
              </a:prstGeom>
              <a:noFill/>
              <a:ln w="28575">
                <a:solidFill>
                  <a:srgbClr val="F784A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pic>
            <p:nvPicPr>
              <p:cNvPr id="13368" name="图片 56"/>
              <p:cNvPicPr>
                <a:picLocks noChangeAspect="1"/>
              </p:cNvPicPr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3705576" y="2565261"/>
                <a:ext cx="547109" cy="720000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grpSp>
          <p:nvGrpSpPr>
            <p:cNvPr id="13331" name="组合 19"/>
            <p:cNvGrpSpPr/>
            <p:nvPr/>
          </p:nvGrpSpPr>
          <p:grpSpPr>
            <a:xfrm rot="-1725354">
              <a:off x="3552291" y="1752953"/>
              <a:ext cx="647730" cy="793569"/>
              <a:chOff x="4707387" y="271511"/>
              <a:chExt cx="725933" cy="900000"/>
            </a:xfrm>
          </p:grpSpPr>
          <p:sp>
            <p:nvSpPr>
              <p:cNvPr id="59" name="椭圆 58"/>
              <p:cNvSpPr/>
              <p:nvPr/>
            </p:nvSpPr>
            <p:spPr>
              <a:xfrm>
                <a:off x="4712783" y="269722"/>
                <a:ext cx="696840" cy="899950"/>
              </a:xfrm>
              <a:prstGeom prst="ellipse">
                <a:avLst/>
              </a:prstGeom>
              <a:noFill/>
              <a:ln w="28575">
                <a:solidFill>
                  <a:srgbClr val="F784A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pic>
            <p:nvPicPr>
              <p:cNvPr id="13366" name="图片 54"/>
              <p:cNvPicPr>
                <a:picLocks noChangeAspect="1"/>
              </p:cNvPicPr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4707387" y="347898"/>
                <a:ext cx="720000" cy="720000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grpSp>
          <p:nvGrpSpPr>
            <p:cNvPr id="13332" name="组合 20"/>
            <p:cNvGrpSpPr/>
            <p:nvPr/>
          </p:nvGrpSpPr>
          <p:grpSpPr>
            <a:xfrm>
              <a:off x="5902457" y="519563"/>
              <a:ext cx="647456" cy="793569"/>
              <a:chOff x="4355614" y="1671769"/>
              <a:chExt cx="725626" cy="900000"/>
            </a:xfrm>
          </p:grpSpPr>
          <p:sp>
            <p:nvSpPr>
              <p:cNvPr id="57" name="椭圆 56"/>
              <p:cNvSpPr/>
              <p:nvPr/>
            </p:nvSpPr>
            <p:spPr>
              <a:xfrm>
                <a:off x="4346697" y="1672493"/>
                <a:ext cx="735559" cy="899950"/>
              </a:xfrm>
              <a:prstGeom prst="ellipse">
                <a:avLst/>
              </a:prstGeom>
              <a:noFill/>
              <a:ln w="28575">
                <a:solidFill>
                  <a:srgbClr val="F784A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pic>
            <p:nvPicPr>
              <p:cNvPr id="13364" name="图片 52"/>
              <p:cNvPicPr>
                <a:picLocks noChangeAspect="1"/>
              </p:cNvPicPr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4361240" y="1732379"/>
                <a:ext cx="720000" cy="720000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grpSp>
          <p:nvGrpSpPr>
            <p:cNvPr id="13333" name="组合 21"/>
            <p:cNvGrpSpPr/>
            <p:nvPr/>
          </p:nvGrpSpPr>
          <p:grpSpPr>
            <a:xfrm rot="3261331">
              <a:off x="8178834" y="2216888"/>
              <a:ext cx="645495" cy="803045"/>
              <a:chOff x="6534782" y="2204846"/>
              <a:chExt cx="732066" cy="900000"/>
            </a:xfrm>
          </p:grpSpPr>
          <p:sp>
            <p:nvSpPr>
              <p:cNvPr id="55" name="椭圆 54"/>
              <p:cNvSpPr/>
              <p:nvPr/>
            </p:nvSpPr>
            <p:spPr>
              <a:xfrm>
                <a:off x="6430966" y="2168230"/>
                <a:ext cx="809951" cy="787173"/>
              </a:xfrm>
              <a:prstGeom prst="ellipse">
                <a:avLst/>
              </a:prstGeom>
              <a:noFill/>
              <a:ln w="28575">
                <a:solidFill>
                  <a:srgbClr val="31B5D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pic>
            <p:nvPicPr>
              <p:cNvPr id="13362" name="图片 50"/>
              <p:cNvPicPr>
                <a:picLocks noChangeAspect="1"/>
              </p:cNvPicPr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6546848" y="2294846"/>
                <a:ext cx="720000" cy="720000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grpSp>
          <p:nvGrpSpPr>
            <p:cNvPr id="13334" name="组合 22"/>
            <p:cNvGrpSpPr/>
            <p:nvPr/>
          </p:nvGrpSpPr>
          <p:grpSpPr>
            <a:xfrm rot="1881527">
              <a:off x="8180043" y="493339"/>
              <a:ext cx="646830" cy="793569"/>
              <a:chOff x="5993772" y="258109"/>
              <a:chExt cx="724925" cy="900000"/>
            </a:xfrm>
          </p:grpSpPr>
          <p:sp>
            <p:nvSpPr>
              <p:cNvPr id="53" name="椭圆 52"/>
              <p:cNvSpPr/>
              <p:nvPr/>
            </p:nvSpPr>
            <p:spPr>
              <a:xfrm>
                <a:off x="5987822" y="258950"/>
                <a:ext cx="735557" cy="899950"/>
              </a:xfrm>
              <a:prstGeom prst="ellipse">
                <a:avLst/>
              </a:prstGeom>
              <a:noFill/>
              <a:ln w="28575">
                <a:solidFill>
                  <a:srgbClr val="31B5D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pic>
            <p:nvPicPr>
              <p:cNvPr id="13360" name="图片 48"/>
              <p:cNvPicPr>
                <a:picLocks noChangeAspect="1"/>
              </p:cNvPicPr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5998697" y="334099"/>
                <a:ext cx="720000" cy="720000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grpSp>
          <p:nvGrpSpPr>
            <p:cNvPr id="13335" name="组合 23"/>
            <p:cNvGrpSpPr/>
            <p:nvPr/>
          </p:nvGrpSpPr>
          <p:grpSpPr>
            <a:xfrm rot="3066563">
              <a:off x="9550517" y="2274810"/>
              <a:ext cx="635764" cy="803045"/>
              <a:chOff x="8806213" y="2910111"/>
              <a:chExt cx="721030" cy="900000"/>
            </a:xfrm>
          </p:grpSpPr>
          <p:sp>
            <p:nvSpPr>
              <p:cNvPr id="51" name="椭圆 50"/>
              <p:cNvSpPr/>
              <p:nvPr/>
            </p:nvSpPr>
            <p:spPr>
              <a:xfrm>
                <a:off x="8304597" y="3157077"/>
                <a:ext cx="1029938" cy="980735"/>
              </a:xfrm>
              <a:prstGeom prst="ellipse">
                <a:avLst/>
              </a:prstGeom>
              <a:noFill/>
              <a:ln w="28575">
                <a:solidFill>
                  <a:srgbClr val="31B5D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pic>
            <p:nvPicPr>
              <p:cNvPr id="13358" name="图片 46"/>
              <p:cNvPicPr>
                <a:picLocks noChangeAspect="1"/>
              </p:cNvPicPr>
              <p:nvPr/>
            </p:nvPicPr>
            <p:blipFill>
              <a:blip r:embed="rId15" cstate="print"/>
              <a:stretch>
                <a:fillRect/>
              </a:stretch>
            </p:blipFill>
            <p:spPr>
              <a:xfrm>
                <a:off x="8806213" y="3000111"/>
                <a:ext cx="720000" cy="720000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grpSp>
          <p:nvGrpSpPr>
            <p:cNvPr id="13336" name="组合 24"/>
            <p:cNvGrpSpPr/>
            <p:nvPr/>
          </p:nvGrpSpPr>
          <p:grpSpPr>
            <a:xfrm rot="-750482">
              <a:off x="5023848" y="1251597"/>
              <a:ext cx="644890" cy="793569"/>
              <a:chOff x="7330781" y="818297"/>
              <a:chExt cx="722751" cy="900000"/>
            </a:xfrm>
          </p:grpSpPr>
          <p:sp>
            <p:nvSpPr>
              <p:cNvPr id="49" name="椭圆 48"/>
              <p:cNvSpPr/>
              <p:nvPr/>
            </p:nvSpPr>
            <p:spPr>
              <a:xfrm>
                <a:off x="7325810" y="817910"/>
                <a:ext cx="722645" cy="899950"/>
              </a:xfrm>
              <a:prstGeom prst="ellipse">
                <a:avLst/>
              </a:prstGeom>
              <a:noFill/>
              <a:ln w="28575">
                <a:solidFill>
                  <a:srgbClr val="31B5D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pic>
            <p:nvPicPr>
              <p:cNvPr id="13356" name="图片 44"/>
              <p:cNvPicPr>
                <a:picLocks noChangeAspect="1"/>
              </p:cNvPicPr>
              <p:nvPr/>
            </p:nvPicPr>
            <p:blipFill>
              <a:blip r:embed="rId16" cstate="print"/>
              <a:stretch>
                <a:fillRect/>
              </a:stretch>
            </p:blipFill>
            <p:spPr>
              <a:xfrm>
                <a:off x="7333532" y="908881"/>
                <a:ext cx="720000" cy="720000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grpSp>
          <p:nvGrpSpPr>
            <p:cNvPr id="13337" name="组合 25"/>
            <p:cNvGrpSpPr/>
            <p:nvPr/>
          </p:nvGrpSpPr>
          <p:grpSpPr>
            <a:xfrm rot="-1843806">
              <a:off x="1922078" y="1474933"/>
              <a:ext cx="653202" cy="793569"/>
              <a:chOff x="2213446" y="1768419"/>
              <a:chExt cx="732066" cy="900000"/>
            </a:xfrm>
          </p:grpSpPr>
          <p:pic>
            <p:nvPicPr>
              <p:cNvPr id="13353" name="图片 41"/>
              <p:cNvPicPr>
                <a:picLocks noChangeAspect="1"/>
              </p:cNvPicPr>
              <p:nvPr/>
            </p:nvPicPr>
            <p:blipFill>
              <a:blip r:embed="rId17" cstate="print"/>
              <a:stretch>
                <a:fillRect/>
              </a:stretch>
            </p:blipFill>
            <p:spPr>
              <a:xfrm>
                <a:off x="2213446" y="1851769"/>
                <a:ext cx="720000" cy="720000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48" name="椭圆 47"/>
              <p:cNvSpPr/>
              <p:nvPr/>
            </p:nvSpPr>
            <p:spPr>
              <a:xfrm>
                <a:off x="2211751" y="1657734"/>
                <a:ext cx="774262" cy="899950"/>
              </a:xfrm>
              <a:prstGeom prst="ellipse">
                <a:avLst/>
              </a:prstGeom>
              <a:noFill/>
              <a:ln w="28575">
                <a:solidFill>
                  <a:srgbClr val="31B5D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  <p:cxnSp>
          <p:nvCxnSpPr>
            <p:cNvPr id="32" name="直接连接符 31"/>
            <p:cNvCxnSpPr/>
            <p:nvPr/>
          </p:nvCxnSpPr>
          <p:spPr>
            <a:xfrm>
              <a:off x="4063733" y="2495205"/>
              <a:ext cx="2038023" cy="95223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接连接符 32"/>
            <p:cNvCxnSpPr/>
            <p:nvPr/>
          </p:nvCxnSpPr>
          <p:spPr>
            <a:xfrm>
              <a:off x="2451735" y="2213062"/>
              <a:ext cx="3650021" cy="123437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接连接符 33"/>
            <p:cNvCxnSpPr/>
            <p:nvPr/>
          </p:nvCxnSpPr>
          <p:spPr>
            <a:xfrm>
              <a:off x="3453473" y="1119758"/>
              <a:ext cx="2648283" cy="23276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接连接符 34"/>
            <p:cNvCxnSpPr/>
            <p:nvPr/>
          </p:nvCxnSpPr>
          <p:spPr>
            <a:xfrm>
              <a:off x="4685503" y="1825116"/>
              <a:ext cx="1416252" cy="162232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接连接符 35"/>
            <p:cNvCxnSpPr/>
            <p:nvPr/>
          </p:nvCxnSpPr>
          <p:spPr>
            <a:xfrm>
              <a:off x="5468474" y="793527"/>
              <a:ext cx="633281" cy="265391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接连接符 36"/>
            <p:cNvCxnSpPr/>
            <p:nvPr/>
          </p:nvCxnSpPr>
          <p:spPr>
            <a:xfrm flipH="1">
              <a:off x="6101755" y="1313731"/>
              <a:ext cx="126661" cy="213370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接连接符 37"/>
            <p:cNvCxnSpPr>
              <a:stCxn id="53" idx="4"/>
            </p:cNvCxnSpPr>
            <p:nvPr/>
          </p:nvCxnSpPr>
          <p:spPr>
            <a:xfrm>
              <a:off x="5422417" y="2036723"/>
              <a:ext cx="679338" cy="141071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/>
            <p:nvPr/>
          </p:nvCxnSpPr>
          <p:spPr>
            <a:xfrm flipH="1">
              <a:off x="6101755" y="2071991"/>
              <a:ext cx="414514" cy="137544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接连接符 39"/>
            <p:cNvCxnSpPr>
              <a:stCxn id="72" idx="4"/>
            </p:cNvCxnSpPr>
            <p:nvPr/>
          </p:nvCxnSpPr>
          <p:spPr>
            <a:xfrm flipH="1">
              <a:off x="6101755" y="1049222"/>
              <a:ext cx="1128399" cy="239821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接连接符 40"/>
            <p:cNvCxnSpPr/>
            <p:nvPr/>
          </p:nvCxnSpPr>
          <p:spPr>
            <a:xfrm flipH="1">
              <a:off x="6101755" y="1992635"/>
              <a:ext cx="1162945" cy="145480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接连接符 41"/>
            <p:cNvCxnSpPr/>
            <p:nvPr/>
          </p:nvCxnSpPr>
          <p:spPr>
            <a:xfrm flipH="1">
              <a:off x="6101755" y="1225562"/>
              <a:ext cx="2199230" cy="222187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接连接符 42"/>
            <p:cNvCxnSpPr/>
            <p:nvPr/>
          </p:nvCxnSpPr>
          <p:spPr>
            <a:xfrm flipH="1">
              <a:off x="6101755" y="2116073"/>
              <a:ext cx="1934398" cy="133136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接连接符 43"/>
            <p:cNvCxnSpPr/>
            <p:nvPr/>
          </p:nvCxnSpPr>
          <p:spPr>
            <a:xfrm flipH="1">
              <a:off x="6101755" y="1763394"/>
              <a:ext cx="2970682" cy="168404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接连接符 44"/>
            <p:cNvCxnSpPr>
              <a:stCxn id="55" idx="4"/>
            </p:cNvCxnSpPr>
            <p:nvPr/>
          </p:nvCxnSpPr>
          <p:spPr>
            <a:xfrm flipH="1">
              <a:off x="6101755" y="2927234"/>
              <a:ext cx="3454282" cy="52020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接连接符 45"/>
            <p:cNvCxnSpPr/>
            <p:nvPr/>
          </p:nvCxnSpPr>
          <p:spPr>
            <a:xfrm flipH="1">
              <a:off x="6101755" y="2856698"/>
              <a:ext cx="2072569" cy="590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9" name="Rectangle 2"/>
          <p:cNvSpPr txBox="1">
            <a:spLocks noChangeArrowheads="1"/>
          </p:cNvSpPr>
          <p:nvPr/>
        </p:nvSpPr>
        <p:spPr bwMode="auto">
          <a:xfrm>
            <a:off x="1439466" y="1113235"/>
            <a:ext cx="6057900" cy="36004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0"/>
          <a:lstStyle/>
          <a:p>
            <a:pPr marR="0" defTabSz="914400" eaLnBrk="1" hangingPunct="1">
              <a:spcBef>
                <a:spcPct val="20000"/>
              </a:spcBef>
              <a:buClrTx/>
              <a:buSzTx/>
              <a:buFontTx/>
              <a:buNone/>
              <a:defRPr/>
            </a:pPr>
            <a:endParaRPr kumimoji="0" lang="zh-CN" altLang="en-US" sz="2400" b="1" kern="1200" cap="none" spc="0" normalizeH="0" baseline="0" noProof="0" dirty="0">
              <a:latin typeface="楷体_GB2312" pitchFamily="49" charset="-122"/>
              <a:ea typeface="楷体_GB2312" pitchFamily="49" charset="-122"/>
              <a:cs typeface="+mn-cs"/>
            </a:endParaRPr>
          </a:p>
          <a:p>
            <a:pPr marR="0" defTabSz="914400" eaLnBrk="1" hangingPunct="1">
              <a:spcBef>
                <a:spcPct val="20000"/>
              </a:spcBef>
              <a:buClrTx/>
              <a:buSzTx/>
              <a:buFontTx/>
              <a:buNone/>
              <a:defRPr/>
            </a:pPr>
            <a:endParaRPr kumimoji="0" lang="en-US" altLang="zh-CN" sz="2100" kern="1200" cap="none" spc="0" normalizeH="0" baseline="0" noProof="0" dirty="0">
              <a:latin typeface="+mn-lt"/>
              <a:ea typeface="+mn-ea"/>
              <a:cs typeface="+mn-cs"/>
            </a:endParaRPr>
          </a:p>
        </p:txBody>
      </p:sp>
      <p:sp>
        <p:nvSpPr>
          <p:cNvPr id="77" name="标题 1"/>
          <p:cNvSpPr txBox="1"/>
          <p:nvPr/>
        </p:nvSpPr>
        <p:spPr bwMode="auto">
          <a:xfrm>
            <a:off x="1143000" y="-7144"/>
            <a:ext cx="5278041" cy="584597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不同检索项提供不同的热点词库</a:t>
            </a:r>
            <a:endParaRPr kumimoji="0" lang="zh-CN" altLang="en-US" sz="2700" b="1" i="0" u="none" strike="noStrike" kern="1200" cap="none" spc="0" normalizeH="0" baseline="0" noProof="0" dirty="0" smtClean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</p:txBody>
      </p:sp>
      <p:pic>
        <p:nvPicPr>
          <p:cNvPr id="13319" name="Picture 3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1445419" y="715566"/>
            <a:ext cx="6342460" cy="259318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1445419" y="1203722"/>
            <a:ext cx="6342460" cy="22002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1438275" y="1645444"/>
            <a:ext cx="6213872" cy="26003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>
            <a:off x="1421606" y="2231231"/>
            <a:ext cx="6236494" cy="223599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8" name="矩形 17"/>
          <p:cNvSpPr/>
          <p:nvPr/>
        </p:nvSpPr>
        <p:spPr>
          <a:xfrm>
            <a:off x="3676968" y="3268583"/>
            <a:ext cx="4545806" cy="119888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FF0000"/>
            </a:solidFill>
          </a:ln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输入任何一个检索词，系统都会根据热词词库提供更多的备选项供你选择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8" name="组合 71"/>
          <p:cNvGrpSpPr/>
          <p:nvPr/>
        </p:nvGrpSpPr>
        <p:grpSpPr>
          <a:xfrm flipV="1">
            <a:off x="1143000" y="465535"/>
            <a:ext cx="6858000" cy="53578"/>
            <a:chOff x="655309" y="1032131"/>
            <a:chExt cx="10477147" cy="66943"/>
          </a:xfrm>
        </p:grpSpPr>
        <p:sp>
          <p:nvSpPr>
            <p:cNvPr id="7" name="矩形 6"/>
            <p:cNvSpPr/>
            <p:nvPr/>
          </p:nvSpPr>
          <p:spPr>
            <a:xfrm flipV="1">
              <a:off x="655309" y="1032131"/>
              <a:ext cx="1495176" cy="66943"/>
            </a:xfrm>
            <a:prstGeom prst="rect">
              <a:avLst/>
            </a:prstGeom>
            <a:solidFill>
              <a:srgbClr val="31B5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 flipV="1">
              <a:off x="2150485" y="1032131"/>
              <a:ext cx="1498814" cy="66943"/>
            </a:xfrm>
            <a:prstGeom prst="rect">
              <a:avLst/>
            </a:prstGeom>
            <a:solidFill>
              <a:srgbClr val="31B5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 flipV="1">
              <a:off x="3649299" y="1032131"/>
              <a:ext cx="1495176" cy="66943"/>
            </a:xfrm>
            <a:prstGeom prst="rect">
              <a:avLst/>
            </a:prstGeom>
            <a:solidFill>
              <a:srgbClr val="31B5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 flipV="1">
              <a:off x="5144475" y="1032131"/>
              <a:ext cx="1498814" cy="66943"/>
            </a:xfrm>
            <a:prstGeom prst="rect">
              <a:avLst/>
            </a:prstGeom>
            <a:solidFill>
              <a:srgbClr val="31B5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 flipV="1">
              <a:off x="6643290" y="1032131"/>
              <a:ext cx="1495176" cy="66943"/>
            </a:xfrm>
            <a:prstGeom prst="rect">
              <a:avLst/>
            </a:prstGeom>
            <a:solidFill>
              <a:srgbClr val="31B5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 flipV="1">
              <a:off x="8138466" y="1032131"/>
              <a:ext cx="1498814" cy="66943"/>
            </a:xfrm>
            <a:prstGeom prst="rect">
              <a:avLst/>
            </a:prstGeom>
            <a:solidFill>
              <a:srgbClr val="F784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 flipV="1">
              <a:off x="9637280" y="1032131"/>
              <a:ext cx="1495176" cy="6694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14339" name="组合 10"/>
          <p:cNvGrpSpPr/>
          <p:nvPr/>
        </p:nvGrpSpPr>
        <p:grpSpPr>
          <a:xfrm>
            <a:off x="7056835" y="0"/>
            <a:ext cx="863203" cy="465535"/>
            <a:chOff x="1922078" y="0"/>
            <a:chExt cx="8347844" cy="3447438"/>
          </a:xfrm>
        </p:grpSpPr>
        <p:grpSp>
          <p:nvGrpSpPr>
            <p:cNvPr id="14344" name="组合 11"/>
            <p:cNvGrpSpPr/>
            <p:nvPr/>
          </p:nvGrpSpPr>
          <p:grpSpPr>
            <a:xfrm rot="-602899">
              <a:off x="5080902" y="0"/>
              <a:ext cx="659781" cy="793569"/>
              <a:chOff x="9397113" y="1572484"/>
              <a:chExt cx="739439" cy="900000"/>
            </a:xfrm>
          </p:grpSpPr>
          <p:pic>
            <p:nvPicPr>
              <p:cNvPr id="14402" name="图片 69"/>
              <p:cNvPicPr>
                <a:picLocks noChangeAspect="1"/>
              </p:cNvPicPr>
              <p:nvPr/>
            </p:nvPicPr>
            <p:blipFill>
              <a:blip r:embed="rId3" cstate="print"/>
              <a:srcRect l="7620" t="-1408" r="6212" b="16890"/>
              <a:stretch>
                <a:fillRect/>
              </a:stretch>
            </p:blipFill>
            <p:spPr>
              <a:xfrm>
                <a:off x="9402521" y="1678027"/>
                <a:ext cx="734031" cy="720000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76" name="椭圆 75"/>
              <p:cNvSpPr/>
              <p:nvPr/>
            </p:nvSpPr>
            <p:spPr>
              <a:xfrm>
                <a:off x="9392826" y="1571628"/>
                <a:ext cx="735545" cy="899950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  <p:grpSp>
          <p:nvGrpSpPr>
            <p:cNvPr id="14345" name="组合 12"/>
            <p:cNvGrpSpPr/>
            <p:nvPr/>
          </p:nvGrpSpPr>
          <p:grpSpPr>
            <a:xfrm rot="2455872">
              <a:off x="9009447" y="1071465"/>
              <a:ext cx="659781" cy="793569"/>
              <a:chOff x="8752405" y="680495"/>
              <a:chExt cx="739439" cy="900000"/>
            </a:xfrm>
          </p:grpSpPr>
          <p:pic>
            <p:nvPicPr>
              <p:cNvPr id="14400" name="图片 67"/>
              <p:cNvPicPr>
                <a:picLocks noChangeAspect="1"/>
              </p:cNvPicPr>
              <p:nvPr/>
            </p:nvPicPr>
            <p:blipFill>
              <a:blip r:embed="rId4" cstate="print"/>
              <a:srcRect l="16849" r="13873" b="27650"/>
              <a:stretch>
                <a:fillRect/>
              </a:stretch>
            </p:blipFill>
            <p:spPr>
              <a:xfrm>
                <a:off x="8771844" y="740799"/>
                <a:ext cx="720000" cy="751928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74" name="椭圆 73"/>
              <p:cNvSpPr/>
              <p:nvPr/>
            </p:nvSpPr>
            <p:spPr>
              <a:xfrm>
                <a:off x="8754610" y="677727"/>
                <a:ext cx="722645" cy="899950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  <p:grpSp>
          <p:nvGrpSpPr>
            <p:cNvPr id="14346" name="组合 13"/>
            <p:cNvGrpSpPr/>
            <p:nvPr/>
          </p:nvGrpSpPr>
          <p:grpSpPr>
            <a:xfrm rot="-1060627">
              <a:off x="4239050" y="1051458"/>
              <a:ext cx="642436" cy="793569"/>
              <a:chOff x="7798300" y="2128176"/>
              <a:chExt cx="720000" cy="900000"/>
            </a:xfrm>
          </p:grpSpPr>
          <p:pic>
            <p:nvPicPr>
              <p:cNvPr id="14398" name="图片 65"/>
              <p:cNvPicPr>
                <a:picLocks noChangeAspect="1"/>
              </p:cNvPicPr>
              <p:nvPr/>
            </p:nvPicPr>
            <p:blipFill>
              <a:blip r:embed="rId5" cstate="print"/>
              <a:srcRect l="17059" t="11812" r="20535" b="18535"/>
              <a:stretch>
                <a:fillRect/>
              </a:stretch>
            </p:blipFill>
            <p:spPr>
              <a:xfrm>
                <a:off x="7835765" y="2190111"/>
                <a:ext cx="645071" cy="720000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72" name="椭圆 71"/>
              <p:cNvSpPr/>
              <p:nvPr/>
            </p:nvSpPr>
            <p:spPr>
              <a:xfrm>
                <a:off x="7796462" y="2125384"/>
                <a:ext cx="722650" cy="899950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  <p:grpSp>
          <p:nvGrpSpPr>
            <p:cNvPr id="14347" name="组合 14"/>
            <p:cNvGrpSpPr/>
            <p:nvPr/>
          </p:nvGrpSpPr>
          <p:grpSpPr>
            <a:xfrm rot="622440">
              <a:off x="6257266" y="1278812"/>
              <a:ext cx="643355" cy="793569"/>
              <a:chOff x="5457544" y="2382484"/>
              <a:chExt cx="721030" cy="900000"/>
            </a:xfrm>
          </p:grpSpPr>
          <p:pic>
            <p:nvPicPr>
              <p:cNvPr id="14396" name="图片 63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5458574" y="2472484"/>
                <a:ext cx="720000" cy="720000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70" name="椭圆 69"/>
              <p:cNvSpPr/>
              <p:nvPr/>
            </p:nvSpPr>
            <p:spPr>
              <a:xfrm>
                <a:off x="5463807" y="2381992"/>
                <a:ext cx="709747" cy="899950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  <p:grpSp>
          <p:nvGrpSpPr>
            <p:cNvPr id="14348" name="组合 15"/>
            <p:cNvGrpSpPr/>
            <p:nvPr/>
          </p:nvGrpSpPr>
          <p:grpSpPr>
            <a:xfrm rot="713899">
              <a:off x="6982111" y="246490"/>
              <a:ext cx="642436" cy="811512"/>
              <a:chOff x="2594245" y="3143107"/>
              <a:chExt cx="720000" cy="920349"/>
            </a:xfrm>
          </p:grpSpPr>
          <p:pic>
            <p:nvPicPr>
              <p:cNvPr id="14394" name="图片 61"/>
              <p:cNvPicPr>
                <a:picLocks noChangeAspect="1"/>
              </p:cNvPicPr>
              <p:nvPr/>
            </p:nvPicPr>
            <p:blipFill>
              <a:blip r:embed="rId7" cstate="print"/>
              <a:srcRect l="17104" r="18739" b="27940"/>
              <a:stretch>
                <a:fillRect/>
              </a:stretch>
            </p:blipFill>
            <p:spPr>
              <a:xfrm>
                <a:off x="2624542" y="3143107"/>
                <a:ext cx="641048" cy="720000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68" name="椭圆 67"/>
              <p:cNvSpPr/>
              <p:nvPr/>
            </p:nvSpPr>
            <p:spPr>
              <a:xfrm>
                <a:off x="2165227" y="3055551"/>
                <a:ext cx="774268" cy="889951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  <p:grpSp>
          <p:nvGrpSpPr>
            <p:cNvPr id="14349" name="组合 16"/>
            <p:cNvGrpSpPr/>
            <p:nvPr/>
          </p:nvGrpSpPr>
          <p:grpSpPr>
            <a:xfrm rot="-1248669">
              <a:off x="2986611" y="357756"/>
              <a:ext cx="642436" cy="793569"/>
              <a:chOff x="3277182" y="773323"/>
              <a:chExt cx="720000" cy="900000"/>
            </a:xfrm>
          </p:grpSpPr>
          <p:sp>
            <p:nvSpPr>
              <p:cNvPr id="65" name="椭圆 64"/>
              <p:cNvSpPr/>
              <p:nvPr/>
            </p:nvSpPr>
            <p:spPr>
              <a:xfrm>
                <a:off x="3245144" y="770717"/>
                <a:ext cx="735550" cy="899950"/>
              </a:xfrm>
              <a:prstGeom prst="ellipse">
                <a:avLst/>
              </a:prstGeom>
              <a:noFill/>
              <a:ln w="28575">
                <a:solidFill>
                  <a:srgbClr val="F784A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pic>
            <p:nvPicPr>
              <p:cNvPr id="14393" name="图片 60"/>
              <p:cNvPicPr>
                <a:picLocks noChangeAspect="1"/>
              </p:cNvPicPr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3277182" y="883868"/>
                <a:ext cx="720000" cy="720000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grpSp>
          <p:nvGrpSpPr>
            <p:cNvPr id="14350" name="组合 17"/>
            <p:cNvGrpSpPr/>
            <p:nvPr/>
          </p:nvGrpSpPr>
          <p:grpSpPr>
            <a:xfrm rot="1912890">
              <a:off x="7930945" y="1382649"/>
              <a:ext cx="648427" cy="793569"/>
              <a:chOff x="5384758" y="1250900"/>
              <a:chExt cx="726714" cy="900000"/>
            </a:xfrm>
          </p:grpSpPr>
          <p:sp>
            <p:nvSpPr>
              <p:cNvPr id="63" name="椭圆 62"/>
              <p:cNvSpPr/>
              <p:nvPr/>
            </p:nvSpPr>
            <p:spPr>
              <a:xfrm>
                <a:off x="5240493" y="1238020"/>
                <a:ext cx="735558" cy="899950"/>
              </a:xfrm>
              <a:prstGeom prst="ellipse">
                <a:avLst/>
              </a:prstGeom>
              <a:noFill/>
              <a:ln w="28575">
                <a:solidFill>
                  <a:srgbClr val="F784A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pic>
            <p:nvPicPr>
              <p:cNvPr id="14391" name="图片 58"/>
              <p:cNvPicPr>
                <a:picLocks noChangeAspect="1"/>
              </p:cNvPicPr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5391472" y="1268881"/>
                <a:ext cx="720000" cy="720000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grpSp>
          <p:nvGrpSpPr>
            <p:cNvPr id="14351" name="组合 18"/>
            <p:cNvGrpSpPr/>
            <p:nvPr/>
          </p:nvGrpSpPr>
          <p:grpSpPr>
            <a:xfrm rot="1354213">
              <a:off x="7092076" y="1228721"/>
              <a:ext cx="642436" cy="793569"/>
              <a:chOff x="3639753" y="2488176"/>
              <a:chExt cx="720000" cy="900000"/>
            </a:xfrm>
          </p:grpSpPr>
          <p:sp>
            <p:nvSpPr>
              <p:cNvPr id="61" name="椭圆 60"/>
              <p:cNvSpPr/>
              <p:nvPr/>
            </p:nvSpPr>
            <p:spPr>
              <a:xfrm>
                <a:off x="3637766" y="2484506"/>
                <a:ext cx="722650" cy="899950"/>
              </a:xfrm>
              <a:prstGeom prst="ellipse">
                <a:avLst/>
              </a:prstGeom>
              <a:noFill/>
              <a:ln w="28575">
                <a:solidFill>
                  <a:srgbClr val="F784A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pic>
            <p:nvPicPr>
              <p:cNvPr id="14389" name="图片 56"/>
              <p:cNvPicPr>
                <a:picLocks noChangeAspect="1"/>
              </p:cNvPicPr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3705576" y="2565261"/>
                <a:ext cx="547109" cy="720000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grpSp>
          <p:nvGrpSpPr>
            <p:cNvPr id="14352" name="组合 19"/>
            <p:cNvGrpSpPr/>
            <p:nvPr/>
          </p:nvGrpSpPr>
          <p:grpSpPr>
            <a:xfrm rot="-1725354">
              <a:off x="3552291" y="1752953"/>
              <a:ext cx="647730" cy="793569"/>
              <a:chOff x="4707387" y="271511"/>
              <a:chExt cx="725933" cy="900000"/>
            </a:xfrm>
          </p:grpSpPr>
          <p:sp>
            <p:nvSpPr>
              <p:cNvPr id="59" name="椭圆 58"/>
              <p:cNvSpPr/>
              <p:nvPr/>
            </p:nvSpPr>
            <p:spPr>
              <a:xfrm>
                <a:off x="4712783" y="269722"/>
                <a:ext cx="696840" cy="899950"/>
              </a:xfrm>
              <a:prstGeom prst="ellipse">
                <a:avLst/>
              </a:prstGeom>
              <a:noFill/>
              <a:ln w="28575">
                <a:solidFill>
                  <a:srgbClr val="F784A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pic>
            <p:nvPicPr>
              <p:cNvPr id="14387" name="图片 54"/>
              <p:cNvPicPr>
                <a:picLocks noChangeAspect="1"/>
              </p:cNvPicPr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4707387" y="347898"/>
                <a:ext cx="720000" cy="720000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grpSp>
          <p:nvGrpSpPr>
            <p:cNvPr id="14353" name="组合 20"/>
            <p:cNvGrpSpPr/>
            <p:nvPr/>
          </p:nvGrpSpPr>
          <p:grpSpPr>
            <a:xfrm>
              <a:off x="5902457" y="519563"/>
              <a:ext cx="647456" cy="793569"/>
              <a:chOff x="4355614" y="1671769"/>
              <a:chExt cx="725626" cy="900000"/>
            </a:xfrm>
          </p:grpSpPr>
          <p:sp>
            <p:nvSpPr>
              <p:cNvPr id="57" name="椭圆 56"/>
              <p:cNvSpPr/>
              <p:nvPr/>
            </p:nvSpPr>
            <p:spPr>
              <a:xfrm>
                <a:off x="4346697" y="1672493"/>
                <a:ext cx="735559" cy="899950"/>
              </a:xfrm>
              <a:prstGeom prst="ellipse">
                <a:avLst/>
              </a:prstGeom>
              <a:noFill/>
              <a:ln w="28575">
                <a:solidFill>
                  <a:srgbClr val="F784A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pic>
            <p:nvPicPr>
              <p:cNvPr id="14385" name="图片 52"/>
              <p:cNvPicPr>
                <a:picLocks noChangeAspect="1"/>
              </p:cNvPicPr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4361240" y="1732379"/>
                <a:ext cx="720000" cy="720000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grpSp>
          <p:nvGrpSpPr>
            <p:cNvPr id="14354" name="组合 21"/>
            <p:cNvGrpSpPr/>
            <p:nvPr/>
          </p:nvGrpSpPr>
          <p:grpSpPr>
            <a:xfrm rot="3261331">
              <a:off x="8178834" y="2216888"/>
              <a:ext cx="645495" cy="803045"/>
              <a:chOff x="6534782" y="2204846"/>
              <a:chExt cx="732066" cy="900000"/>
            </a:xfrm>
          </p:grpSpPr>
          <p:sp>
            <p:nvSpPr>
              <p:cNvPr id="55" name="椭圆 54"/>
              <p:cNvSpPr/>
              <p:nvPr/>
            </p:nvSpPr>
            <p:spPr>
              <a:xfrm>
                <a:off x="6430966" y="2168230"/>
                <a:ext cx="809951" cy="787173"/>
              </a:xfrm>
              <a:prstGeom prst="ellipse">
                <a:avLst/>
              </a:prstGeom>
              <a:noFill/>
              <a:ln w="28575">
                <a:solidFill>
                  <a:srgbClr val="31B5D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pic>
            <p:nvPicPr>
              <p:cNvPr id="14383" name="图片 50"/>
              <p:cNvPicPr>
                <a:picLocks noChangeAspect="1"/>
              </p:cNvPicPr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6546848" y="2294846"/>
                <a:ext cx="720000" cy="720000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grpSp>
          <p:nvGrpSpPr>
            <p:cNvPr id="14355" name="组合 22"/>
            <p:cNvGrpSpPr/>
            <p:nvPr/>
          </p:nvGrpSpPr>
          <p:grpSpPr>
            <a:xfrm rot="1881527">
              <a:off x="8180043" y="493339"/>
              <a:ext cx="646830" cy="793569"/>
              <a:chOff x="5993772" y="258109"/>
              <a:chExt cx="724925" cy="900000"/>
            </a:xfrm>
          </p:grpSpPr>
          <p:sp>
            <p:nvSpPr>
              <p:cNvPr id="53" name="椭圆 52"/>
              <p:cNvSpPr/>
              <p:nvPr/>
            </p:nvSpPr>
            <p:spPr>
              <a:xfrm>
                <a:off x="5987822" y="258950"/>
                <a:ext cx="735557" cy="899950"/>
              </a:xfrm>
              <a:prstGeom prst="ellipse">
                <a:avLst/>
              </a:prstGeom>
              <a:noFill/>
              <a:ln w="28575">
                <a:solidFill>
                  <a:srgbClr val="31B5D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pic>
            <p:nvPicPr>
              <p:cNvPr id="14381" name="图片 48"/>
              <p:cNvPicPr>
                <a:picLocks noChangeAspect="1"/>
              </p:cNvPicPr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5998697" y="334099"/>
                <a:ext cx="720000" cy="720000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grpSp>
          <p:nvGrpSpPr>
            <p:cNvPr id="14356" name="组合 23"/>
            <p:cNvGrpSpPr/>
            <p:nvPr/>
          </p:nvGrpSpPr>
          <p:grpSpPr>
            <a:xfrm rot="3066563">
              <a:off x="9550517" y="2274810"/>
              <a:ext cx="635764" cy="803045"/>
              <a:chOff x="8806213" y="2910111"/>
              <a:chExt cx="721030" cy="900000"/>
            </a:xfrm>
          </p:grpSpPr>
          <p:sp>
            <p:nvSpPr>
              <p:cNvPr id="51" name="椭圆 50"/>
              <p:cNvSpPr/>
              <p:nvPr/>
            </p:nvSpPr>
            <p:spPr>
              <a:xfrm>
                <a:off x="8304597" y="3157077"/>
                <a:ext cx="1029938" cy="980735"/>
              </a:xfrm>
              <a:prstGeom prst="ellipse">
                <a:avLst/>
              </a:prstGeom>
              <a:noFill/>
              <a:ln w="28575">
                <a:solidFill>
                  <a:srgbClr val="31B5D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pic>
            <p:nvPicPr>
              <p:cNvPr id="14379" name="图片 46"/>
              <p:cNvPicPr>
                <a:picLocks noChangeAspect="1"/>
              </p:cNvPicPr>
              <p:nvPr/>
            </p:nvPicPr>
            <p:blipFill>
              <a:blip r:embed="rId15" cstate="print"/>
              <a:stretch>
                <a:fillRect/>
              </a:stretch>
            </p:blipFill>
            <p:spPr>
              <a:xfrm>
                <a:off x="8806213" y="3000111"/>
                <a:ext cx="720000" cy="720000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grpSp>
          <p:nvGrpSpPr>
            <p:cNvPr id="14357" name="组合 24"/>
            <p:cNvGrpSpPr/>
            <p:nvPr/>
          </p:nvGrpSpPr>
          <p:grpSpPr>
            <a:xfrm rot="-750482">
              <a:off x="5023848" y="1251597"/>
              <a:ext cx="644890" cy="793569"/>
              <a:chOff x="7330781" y="818297"/>
              <a:chExt cx="722751" cy="900000"/>
            </a:xfrm>
          </p:grpSpPr>
          <p:sp>
            <p:nvSpPr>
              <p:cNvPr id="49" name="椭圆 48"/>
              <p:cNvSpPr/>
              <p:nvPr/>
            </p:nvSpPr>
            <p:spPr>
              <a:xfrm>
                <a:off x="7325810" y="817910"/>
                <a:ext cx="722645" cy="899950"/>
              </a:xfrm>
              <a:prstGeom prst="ellipse">
                <a:avLst/>
              </a:prstGeom>
              <a:noFill/>
              <a:ln w="28575">
                <a:solidFill>
                  <a:srgbClr val="31B5D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pic>
            <p:nvPicPr>
              <p:cNvPr id="14377" name="图片 44"/>
              <p:cNvPicPr>
                <a:picLocks noChangeAspect="1"/>
              </p:cNvPicPr>
              <p:nvPr/>
            </p:nvPicPr>
            <p:blipFill>
              <a:blip r:embed="rId16" cstate="print"/>
              <a:stretch>
                <a:fillRect/>
              </a:stretch>
            </p:blipFill>
            <p:spPr>
              <a:xfrm>
                <a:off x="7333532" y="908881"/>
                <a:ext cx="720000" cy="720000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grpSp>
          <p:nvGrpSpPr>
            <p:cNvPr id="14358" name="组合 25"/>
            <p:cNvGrpSpPr/>
            <p:nvPr/>
          </p:nvGrpSpPr>
          <p:grpSpPr>
            <a:xfrm rot="-1843806">
              <a:off x="1922078" y="1474933"/>
              <a:ext cx="653202" cy="793569"/>
              <a:chOff x="2213446" y="1768419"/>
              <a:chExt cx="732066" cy="900000"/>
            </a:xfrm>
          </p:grpSpPr>
          <p:pic>
            <p:nvPicPr>
              <p:cNvPr id="14374" name="图片 41"/>
              <p:cNvPicPr>
                <a:picLocks noChangeAspect="1"/>
              </p:cNvPicPr>
              <p:nvPr/>
            </p:nvPicPr>
            <p:blipFill>
              <a:blip r:embed="rId17" cstate="print"/>
              <a:stretch>
                <a:fillRect/>
              </a:stretch>
            </p:blipFill>
            <p:spPr>
              <a:xfrm>
                <a:off x="2213446" y="1851769"/>
                <a:ext cx="720000" cy="720000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48" name="椭圆 47"/>
              <p:cNvSpPr/>
              <p:nvPr/>
            </p:nvSpPr>
            <p:spPr>
              <a:xfrm>
                <a:off x="2211751" y="1657734"/>
                <a:ext cx="774262" cy="899950"/>
              </a:xfrm>
              <a:prstGeom prst="ellipse">
                <a:avLst/>
              </a:prstGeom>
              <a:noFill/>
              <a:ln w="28575">
                <a:solidFill>
                  <a:srgbClr val="31B5D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  <p:cxnSp>
          <p:nvCxnSpPr>
            <p:cNvPr id="32" name="直接连接符 31"/>
            <p:cNvCxnSpPr/>
            <p:nvPr/>
          </p:nvCxnSpPr>
          <p:spPr>
            <a:xfrm>
              <a:off x="4063733" y="2495205"/>
              <a:ext cx="2038023" cy="95223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接连接符 32"/>
            <p:cNvCxnSpPr/>
            <p:nvPr/>
          </p:nvCxnSpPr>
          <p:spPr>
            <a:xfrm>
              <a:off x="2451735" y="2213062"/>
              <a:ext cx="3650021" cy="123437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接连接符 33"/>
            <p:cNvCxnSpPr/>
            <p:nvPr/>
          </p:nvCxnSpPr>
          <p:spPr>
            <a:xfrm>
              <a:off x="3453473" y="1119758"/>
              <a:ext cx="2648283" cy="23276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接连接符 34"/>
            <p:cNvCxnSpPr/>
            <p:nvPr/>
          </p:nvCxnSpPr>
          <p:spPr>
            <a:xfrm>
              <a:off x="4685503" y="1825116"/>
              <a:ext cx="1416252" cy="162232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接连接符 35"/>
            <p:cNvCxnSpPr/>
            <p:nvPr/>
          </p:nvCxnSpPr>
          <p:spPr>
            <a:xfrm>
              <a:off x="5468474" y="793527"/>
              <a:ext cx="633281" cy="265391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接连接符 36"/>
            <p:cNvCxnSpPr/>
            <p:nvPr/>
          </p:nvCxnSpPr>
          <p:spPr>
            <a:xfrm flipH="1">
              <a:off x="6101755" y="1313731"/>
              <a:ext cx="126661" cy="213370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接连接符 37"/>
            <p:cNvCxnSpPr>
              <a:stCxn id="53" idx="4"/>
            </p:cNvCxnSpPr>
            <p:nvPr/>
          </p:nvCxnSpPr>
          <p:spPr>
            <a:xfrm>
              <a:off x="5422417" y="2036723"/>
              <a:ext cx="679338" cy="141071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/>
            <p:nvPr/>
          </p:nvCxnSpPr>
          <p:spPr>
            <a:xfrm flipH="1">
              <a:off x="6101755" y="2071991"/>
              <a:ext cx="414514" cy="137544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接连接符 39"/>
            <p:cNvCxnSpPr>
              <a:stCxn id="72" idx="4"/>
            </p:cNvCxnSpPr>
            <p:nvPr/>
          </p:nvCxnSpPr>
          <p:spPr>
            <a:xfrm flipH="1">
              <a:off x="6101755" y="1049222"/>
              <a:ext cx="1128399" cy="239821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接连接符 40"/>
            <p:cNvCxnSpPr/>
            <p:nvPr/>
          </p:nvCxnSpPr>
          <p:spPr>
            <a:xfrm flipH="1">
              <a:off x="6101755" y="1992635"/>
              <a:ext cx="1162945" cy="145480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接连接符 41"/>
            <p:cNvCxnSpPr/>
            <p:nvPr/>
          </p:nvCxnSpPr>
          <p:spPr>
            <a:xfrm flipH="1">
              <a:off x="6101755" y="1225562"/>
              <a:ext cx="2199230" cy="222187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接连接符 42"/>
            <p:cNvCxnSpPr/>
            <p:nvPr/>
          </p:nvCxnSpPr>
          <p:spPr>
            <a:xfrm flipH="1">
              <a:off x="6101755" y="2116073"/>
              <a:ext cx="1934398" cy="133136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接连接符 43"/>
            <p:cNvCxnSpPr/>
            <p:nvPr/>
          </p:nvCxnSpPr>
          <p:spPr>
            <a:xfrm flipH="1">
              <a:off x="6101755" y="1763394"/>
              <a:ext cx="2970682" cy="168404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接连接符 44"/>
            <p:cNvCxnSpPr>
              <a:stCxn id="55" idx="4"/>
            </p:cNvCxnSpPr>
            <p:nvPr/>
          </p:nvCxnSpPr>
          <p:spPr>
            <a:xfrm flipH="1">
              <a:off x="6101755" y="2927234"/>
              <a:ext cx="3454282" cy="52020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接连接符 45"/>
            <p:cNvCxnSpPr/>
            <p:nvPr/>
          </p:nvCxnSpPr>
          <p:spPr>
            <a:xfrm flipH="1">
              <a:off x="6101755" y="2856698"/>
              <a:ext cx="2072569" cy="590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9" name="Rectangle 2"/>
          <p:cNvSpPr txBox="1">
            <a:spLocks noChangeArrowheads="1"/>
          </p:cNvSpPr>
          <p:nvPr/>
        </p:nvSpPr>
        <p:spPr bwMode="auto">
          <a:xfrm>
            <a:off x="1439466" y="1113235"/>
            <a:ext cx="6057900" cy="36004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0"/>
          <a:lstStyle/>
          <a:p>
            <a:pPr marR="0" defTabSz="914400" eaLnBrk="1" hangingPunct="1">
              <a:spcBef>
                <a:spcPct val="20000"/>
              </a:spcBef>
              <a:buClrTx/>
              <a:buSzTx/>
              <a:buFontTx/>
              <a:buNone/>
              <a:defRPr/>
            </a:pPr>
            <a:endParaRPr kumimoji="0" lang="zh-CN" altLang="en-US" sz="2400" b="1" kern="1200" cap="none" spc="0" normalizeH="0" baseline="0" noProof="0" dirty="0">
              <a:latin typeface="楷体_GB2312" pitchFamily="49" charset="-122"/>
              <a:ea typeface="楷体_GB2312" pitchFamily="49" charset="-122"/>
              <a:cs typeface="+mn-cs"/>
            </a:endParaRPr>
          </a:p>
          <a:p>
            <a:pPr marR="0" defTabSz="914400" eaLnBrk="1" hangingPunct="1">
              <a:spcBef>
                <a:spcPct val="20000"/>
              </a:spcBef>
              <a:buClrTx/>
              <a:buSzTx/>
              <a:buFontTx/>
              <a:buNone/>
              <a:defRPr/>
            </a:pPr>
            <a:endParaRPr kumimoji="0" lang="en-US" altLang="zh-CN" sz="2100" kern="1200" cap="none" spc="0" normalizeH="0" baseline="0" noProof="0" dirty="0">
              <a:latin typeface="+mn-lt"/>
              <a:ea typeface="+mn-ea"/>
              <a:cs typeface="+mn-cs"/>
            </a:endParaRPr>
          </a:p>
        </p:txBody>
      </p:sp>
      <p:sp>
        <p:nvSpPr>
          <p:cNvPr id="77" name="标题 1"/>
          <p:cNvSpPr txBox="1"/>
          <p:nvPr/>
        </p:nvSpPr>
        <p:spPr bwMode="auto">
          <a:xfrm>
            <a:off x="1143000" y="14288"/>
            <a:ext cx="5075635" cy="584597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兼容拼音字母</a:t>
            </a:r>
            <a:r>
              <a:rPr kumimoji="0" lang="zh-CN" altLang="en-US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、大小写</a:t>
            </a:r>
          </a:p>
        </p:txBody>
      </p:sp>
      <p:pic>
        <p:nvPicPr>
          <p:cNvPr id="14342" name="Picture 1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897890" y="937260"/>
            <a:ext cx="7346950" cy="36004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Rectangle 2"/>
          <p:cNvSpPr/>
          <p:nvPr/>
        </p:nvSpPr>
        <p:spPr>
          <a:xfrm>
            <a:off x="2924810" y="1425575"/>
            <a:ext cx="3938905" cy="262636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椭圆 30"/>
          <p:cNvSpPr/>
          <p:nvPr/>
        </p:nvSpPr>
        <p:spPr>
          <a:xfrm>
            <a:off x="876300" y="2607707"/>
            <a:ext cx="910810" cy="910835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>
            <a:glow rad="63500">
              <a:schemeClr val="bg1">
                <a:lumMod val="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7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迷茫</a:t>
            </a:r>
          </a:p>
        </p:txBody>
      </p:sp>
      <p:sp>
        <p:nvSpPr>
          <p:cNvPr id="5" name="Line 3"/>
          <p:cNvSpPr>
            <a:spLocks noChangeShapeType="1"/>
          </p:cNvSpPr>
          <p:nvPr/>
        </p:nvSpPr>
        <p:spPr bwMode="auto">
          <a:xfrm>
            <a:off x="1856185" y="2971800"/>
            <a:ext cx="5668566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tailEnd type="triangle" w="med" len="med"/>
          </a:ln>
          <a:effectLst/>
        </p:spPr>
        <p:txBody>
          <a:bodyPr wrap="none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7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anklin Gothic Medium" panose="020B0603020102020204" pitchFamily="34" charset="0"/>
              <a:ea typeface="+mn-ea"/>
              <a:cs typeface="+mn-cs"/>
            </a:endParaRPr>
          </a:p>
        </p:txBody>
      </p:sp>
      <p:sp>
        <p:nvSpPr>
          <p:cNvPr id="24583" name="Text Box 4"/>
          <p:cNvSpPr txBox="1"/>
          <p:nvPr/>
        </p:nvSpPr>
        <p:spPr>
          <a:xfrm>
            <a:off x="7053263" y="2950369"/>
            <a:ext cx="746522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dirty="0">
                <a:latin typeface="Tahoma" panose="020B0604030504040204" pitchFamily="34" charset="0"/>
              </a:rPr>
              <a:t>Time</a:t>
            </a:r>
          </a:p>
        </p:txBody>
      </p:sp>
      <p:sp>
        <p:nvSpPr>
          <p:cNvPr id="7" name="Freeform 5"/>
          <p:cNvSpPr/>
          <p:nvPr/>
        </p:nvSpPr>
        <p:spPr bwMode="auto">
          <a:xfrm>
            <a:off x="1900238" y="912019"/>
            <a:ext cx="4885135" cy="2001441"/>
          </a:xfrm>
          <a:custGeom>
            <a:avLst/>
            <a:gdLst/>
            <a:ahLst/>
            <a:cxnLst>
              <a:cxn ang="0">
                <a:pos x="0" y="1824"/>
              </a:cxn>
              <a:cxn ang="0">
                <a:pos x="816" y="1680"/>
              </a:cxn>
              <a:cxn ang="0">
                <a:pos x="1872" y="1344"/>
              </a:cxn>
              <a:cxn ang="0">
                <a:pos x="2784" y="912"/>
              </a:cxn>
              <a:cxn ang="0">
                <a:pos x="3840" y="0"/>
              </a:cxn>
            </a:cxnLst>
            <a:rect l="0" t="0" r="r" b="b"/>
            <a:pathLst>
              <a:path w="3840" h="1824">
                <a:moveTo>
                  <a:pt x="0" y="1824"/>
                </a:moveTo>
                <a:cubicBezTo>
                  <a:pt x="252" y="1792"/>
                  <a:pt x="504" y="1760"/>
                  <a:pt x="816" y="1680"/>
                </a:cubicBezTo>
                <a:cubicBezTo>
                  <a:pt x="1128" y="1600"/>
                  <a:pt x="1544" y="1472"/>
                  <a:pt x="1872" y="1344"/>
                </a:cubicBezTo>
                <a:cubicBezTo>
                  <a:pt x="2200" y="1216"/>
                  <a:pt x="2456" y="1136"/>
                  <a:pt x="2784" y="912"/>
                </a:cubicBezTo>
                <a:cubicBezTo>
                  <a:pt x="3112" y="688"/>
                  <a:pt x="3656" y="136"/>
                  <a:pt x="3840" y="0"/>
                </a:cubicBezTo>
              </a:path>
            </a:pathLst>
          </a:custGeom>
          <a:noFill/>
          <a:ln w="38100" cmpd="sng">
            <a:solidFill>
              <a:srgbClr val="FF0000"/>
            </a:solidFill>
            <a:round/>
            <a:tailEnd type="triangle" w="med" len="lg"/>
          </a:ln>
          <a:effectLst/>
        </p:spPr>
        <p:txBody>
          <a:bodyPr wrap="none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7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Franklin Gothic Medium" panose="020B0603020102020204" pitchFamily="34" charset="0"/>
              <a:ea typeface="华文黑体" panose="02010600040101010101" pitchFamily="2" charset="-122"/>
              <a:cs typeface="+mn-cs"/>
            </a:endParaRPr>
          </a:p>
        </p:txBody>
      </p:sp>
      <p:sp>
        <p:nvSpPr>
          <p:cNvPr id="24585" name="Freeform 6"/>
          <p:cNvSpPr/>
          <p:nvPr/>
        </p:nvSpPr>
        <p:spPr>
          <a:xfrm flipV="1">
            <a:off x="1909763" y="3051572"/>
            <a:ext cx="4894660" cy="1810940"/>
          </a:xfrm>
          <a:custGeom>
            <a:avLst/>
            <a:gdLst>
              <a:gd name="txL" fmla="*/ 0 w 3840"/>
              <a:gd name="txT" fmla="*/ 0 h 1824"/>
              <a:gd name="txR" fmla="*/ 3840 w 3840"/>
              <a:gd name="txB" fmla="*/ 1824 h 1824"/>
            </a:gdLst>
            <a:ahLst/>
            <a:cxnLst>
              <a:cxn ang="0">
                <a:pos x="0" y="2414587"/>
              </a:cxn>
              <a:cxn ang="0">
                <a:pos x="1386820" y="2223962"/>
              </a:cxn>
              <a:cxn ang="0">
                <a:pos x="3181529" y="1779170"/>
              </a:cxn>
              <a:cxn ang="0">
                <a:pos x="4731505" y="1207294"/>
              </a:cxn>
              <a:cxn ang="0">
                <a:pos x="6526213" y="0"/>
              </a:cxn>
            </a:cxnLst>
            <a:rect l="txL" t="txT" r="txR" b="txB"/>
            <a:pathLst>
              <a:path w="3840" h="1824">
                <a:moveTo>
                  <a:pt x="0" y="1824"/>
                </a:moveTo>
                <a:cubicBezTo>
                  <a:pt x="252" y="1792"/>
                  <a:pt x="504" y="1760"/>
                  <a:pt x="816" y="1680"/>
                </a:cubicBezTo>
                <a:cubicBezTo>
                  <a:pt x="1128" y="1600"/>
                  <a:pt x="1544" y="1472"/>
                  <a:pt x="1872" y="1344"/>
                </a:cubicBezTo>
                <a:cubicBezTo>
                  <a:pt x="2200" y="1216"/>
                  <a:pt x="2456" y="1136"/>
                  <a:pt x="2784" y="912"/>
                </a:cubicBezTo>
                <a:cubicBezTo>
                  <a:pt x="3112" y="688"/>
                  <a:pt x="3656" y="136"/>
                  <a:pt x="3840" y="0"/>
                </a:cubicBezTo>
              </a:path>
            </a:pathLst>
          </a:custGeom>
          <a:noFill/>
          <a:ln w="38100" cap="flat" cmpd="sng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triangle" w="med" len="lg"/>
          </a:ln>
        </p:spPr>
        <p:txBody>
          <a:bodyPr rot="10800000" wrap="none"/>
          <a:lstStyle/>
          <a:p>
            <a:pPr algn="ctr"/>
            <a:endParaRPr lang="zh-CN" altLang="en-US" sz="2700" dirty="0">
              <a:effectLst>
                <a:outerShdw blurRad="38100" dist="38100" dir="2700000">
                  <a:srgbClr val="FFFFFF"/>
                </a:outerShdw>
              </a:effectLst>
              <a:latin typeface="Franklin Gothic Medium" panose="020B0603020102020204" pitchFamily="34" charset="0"/>
            </a:endParaRPr>
          </a:p>
        </p:txBody>
      </p:sp>
      <p:sp>
        <p:nvSpPr>
          <p:cNvPr id="2" name="Text Box 10"/>
          <p:cNvSpPr txBox="1"/>
          <p:nvPr/>
        </p:nvSpPr>
        <p:spPr>
          <a:xfrm>
            <a:off x="6856810" y="4677966"/>
            <a:ext cx="746522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b="1" dirty="0">
                <a:solidFill>
                  <a:srgbClr val="00B0F0"/>
                </a:solidFill>
                <a:latin typeface="Tahoma" panose="020B0604030504040204" pitchFamily="34" charset="0"/>
              </a:rPr>
              <a:t>废才</a:t>
            </a:r>
          </a:p>
        </p:txBody>
      </p:sp>
      <p:sp>
        <p:nvSpPr>
          <p:cNvPr id="24586" name="Text Box 11"/>
          <p:cNvSpPr txBox="1"/>
          <p:nvPr/>
        </p:nvSpPr>
        <p:spPr>
          <a:xfrm>
            <a:off x="6759179" y="928688"/>
            <a:ext cx="747713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b="1" dirty="0">
                <a:solidFill>
                  <a:srgbClr val="FF0000"/>
                </a:solidFill>
                <a:latin typeface="Tahoma" panose="020B0604030504040204" pitchFamily="34" charset="0"/>
              </a:rPr>
              <a:t>人才</a:t>
            </a:r>
          </a:p>
        </p:txBody>
      </p:sp>
      <p:sp>
        <p:nvSpPr>
          <p:cNvPr id="24588" name="Text Box 12"/>
          <p:cNvSpPr txBox="1"/>
          <p:nvPr/>
        </p:nvSpPr>
        <p:spPr>
          <a:xfrm>
            <a:off x="6804819" y="1724025"/>
            <a:ext cx="853679" cy="78359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</a:pPr>
            <a:r>
              <a:rPr lang="zh-CN" altLang="en-US" dirty="0">
                <a:solidFill>
                  <a:srgbClr val="FF0000"/>
                </a:solidFill>
                <a:latin typeface="Tahoma" panose="020B0604030504040204" pitchFamily="34" charset="0"/>
              </a:rPr>
              <a:t>好</a:t>
            </a:r>
          </a:p>
          <a:p>
            <a:pPr algn="ctr">
              <a:lnSpc>
                <a:spcPct val="100000"/>
              </a:lnSpc>
              <a:spcBef>
                <a:spcPct val="50000"/>
              </a:spcBef>
            </a:pPr>
            <a:r>
              <a:rPr lang="zh-CN" altLang="en-US" dirty="0">
                <a:solidFill>
                  <a:srgbClr val="FF0000"/>
                </a:solidFill>
                <a:latin typeface="Tahoma" panose="020B0604030504040204" pitchFamily="34" charset="0"/>
              </a:rPr>
              <a:t>环境</a:t>
            </a:r>
          </a:p>
        </p:txBody>
      </p:sp>
      <p:sp>
        <p:nvSpPr>
          <p:cNvPr id="24589" name="Text Box 13"/>
          <p:cNvSpPr txBox="1"/>
          <p:nvPr/>
        </p:nvSpPr>
        <p:spPr>
          <a:xfrm>
            <a:off x="6760369" y="3471863"/>
            <a:ext cx="853679" cy="78359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dirty="0">
                <a:solidFill>
                  <a:srgbClr val="00B0F0"/>
                </a:solidFill>
                <a:latin typeface="Tahoma" panose="020B0604030504040204" pitchFamily="34" charset="0"/>
              </a:rPr>
              <a:t>坏</a:t>
            </a:r>
          </a:p>
          <a:p>
            <a:pPr algn="ctr">
              <a:spcBef>
                <a:spcPct val="50000"/>
              </a:spcBef>
            </a:pPr>
            <a:r>
              <a:rPr lang="zh-CN" altLang="en-US" dirty="0">
                <a:solidFill>
                  <a:srgbClr val="00B0F0"/>
                </a:solidFill>
                <a:latin typeface="Tahoma" panose="020B0604030504040204" pitchFamily="34" charset="0"/>
              </a:rPr>
              <a:t>环境</a:t>
            </a:r>
          </a:p>
        </p:txBody>
      </p:sp>
      <p:sp>
        <p:nvSpPr>
          <p:cNvPr id="3" name="Text Box 15"/>
          <p:cNvSpPr txBox="1"/>
          <p:nvPr/>
        </p:nvSpPr>
        <p:spPr>
          <a:xfrm>
            <a:off x="1969294" y="3321844"/>
            <a:ext cx="1126331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b="1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自怨自艾</a:t>
            </a:r>
          </a:p>
        </p:txBody>
      </p:sp>
      <p:sp>
        <p:nvSpPr>
          <p:cNvPr id="24590" name="Text Box 16"/>
          <p:cNvSpPr txBox="1"/>
          <p:nvPr/>
        </p:nvSpPr>
        <p:spPr>
          <a:xfrm>
            <a:off x="1941910" y="2175272"/>
            <a:ext cx="1160859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自觉自省</a:t>
            </a:r>
          </a:p>
        </p:txBody>
      </p:sp>
      <p:sp>
        <p:nvSpPr>
          <p:cNvPr id="24591" name="Text Box 17"/>
          <p:cNvSpPr txBox="1"/>
          <p:nvPr/>
        </p:nvSpPr>
        <p:spPr>
          <a:xfrm>
            <a:off x="3178969" y="1982391"/>
            <a:ext cx="1195388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自律自强</a:t>
            </a:r>
          </a:p>
        </p:txBody>
      </p:sp>
      <p:sp>
        <p:nvSpPr>
          <p:cNvPr id="24592" name="Text Box 18"/>
          <p:cNvSpPr txBox="1"/>
          <p:nvPr/>
        </p:nvSpPr>
        <p:spPr>
          <a:xfrm>
            <a:off x="3131344" y="3518297"/>
            <a:ext cx="1346597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b="1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自暴自弃</a:t>
            </a:r>
          </a:p>
        </p:txBody>
      </p:sp>
      <p:sp>
        <p:nvSpPr>
          <p:cNvPr id="24593" name="Text Box 19"/>
          <p:cNvSpPr txBox="1"/>
          <p:nvPr/>
        </p:nvSpPr>
        <p:spPr>
          <a:xfrm>
            <a:off x="4344591" y="3911203"/>
            <a:ext cx="127635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b="1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自我否定</a:t>
            </a:r>
          </a:p>
        </p:txBody>
      </p:sp>
      <p:sp>
        <p:nvSpPr>
          <p:cNvPr id="24594" name="Text Box 20"/>
          <p:cNvSpPr txBox="1"/>
          <p:nvPr/>
        </p:nvSpPr>
        <p:spPr>
          <a:xfrm>
            <a:off x="4356497" y="1607344"/>
            <a:ext cx="127635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自我认同</a:t>
            </a:r>
          </a:p>
        </p:txBody>
      </p:sp>
      <p:sp>
        <p:nvSpPr>
          <p:cNvPr id="24595" name="Text Box 23"/>
          <p:cNvSpPr txBox="1"/>
          <p:nvPr/>
        </p:nvSpPr>
        <p:spPr>
          <a:xfrm rot="1794984">
            <a:off x="4136231" y="3581400"/>
            <a:ext cx="2911078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400" b="1" dirty="0">
                <a:solidFill>
                  <a:srgbClr val="00B0F0"/>
                </a:solidFill>
                <a:latin typeface="Tahoma" panose="020B0604030504040204" pitchFamily="34" charset="0"/>
              </a:rPr>
              <a:t>沉沦加速度曲线</a:t>
            </a:r>
          </a:p>
        </p:txBody>
      </p:sp>
      <p:sp>
        <p:nvSpPr>
          <p:cNvPr id="24596" name="Text Box 15"/>
          <p:cNvSpPr txBox="1"/>
          <p:nvPr/>
        </p:nvSpPr>
        <p:spPr>
          <a:xfrm>
            <a:off x="2034778" y="3643313"/>
            <a:ext cx="1013222" cy="78359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>
              <a:spcBef>
                <a:spcPts val="600"/>
              </a:spcBef>
            </a:pPr>
            <a:r>
              <a:rPr lang="zh-CN" altLang="en-US" sz="1500" dirty="0">
                <a:solidFill>
                  <a:srgbClr val="00B0F0"/>
                </a:solidFill>
                <a:latin typeface="楷体_GB2312" pitchFamily="49" charset="-122"/>
                <a:ea typeface="楷体_GB2312" pitchFamily="49" charset="-122"/>
              </a:rPr>
              <a:t>懒床</a:t>
            </a:r>
            <a:r>
              <a:rPr lang="en-US" altLang="zh-CN" sz="1500" dirty="0">
                <a:solidFill>
                  <a:srgbClr val="00B0F0"/>
                </a:solidFill>
                <a:latin typeface="楷体_GB2312" pitchFamily="49" charset="-122"/>
                <a:ea typeface="楷体_GB2312" pitchFamily="49" charset="-122"/>
              </a:rPr>
              <a:t/>
            </a:r>
            <a:br>
              <a:rPr lang="en-US" altLang="zh-CN" sz="1500" dirty="0">
                <a:solidFill>
                  <a:srgbClr val="00B0F0"/>
                </a:solidFill>
                <a:latin typeface="楷体_GB2312" pitchFamily="49" charset="-122"/>
                <a:ea typeface="楷体_GB2312" pitchFamily="49" charset="-122"/>
              </a:rPr>
            </a:br>
            <a:r>
              <a:rPr lang="zh-CN" altLang="en-US" sz="1500" dirty="0">
                <a:solidFill>
                  <a:srgbClr val="00B0F0"/>
                </a:solidFill>
                <a:latin typeface="楷体_GB2312" pitchFamily="49" charset="-122"/>
                <a:ea typeface="楷体_GB2312" pitchFamily="49" charset="-122"/>
              </a:rPr>
              <a:t>定期逃课晚睡晚起</a:t>
            </a:r>
          </a:p>
        </p:txBody>
      </p:sp>
      <p:sp>
        <p:nvSpPr>
          <p:cNvPr id="24597" name="Text Box 15"/>
          <p:cNvSpPr txBox="1"/>
          <p:nvPr/>
        </p:nvSpPr>
        <p:spPr>
          <a:xfrm>
            <a:off x="2058591" y="1446610"/>
            <a:ext cx="1013222" cy="78359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>
              <a:spcBef>
                <a:spcPts val="600"/>
              </a:spcBef>
            </a:pPr>
            <a:r>
              <a:rPr lang="zh-CN" altLang="en-US" sz="1500" dirty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早起</a:t>
            </a:r>
            <a:r>
              <a:rPr lang="en-US" altLang="zh-CN" sz="1500" dirty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/>
            </a:r>
            <a:br>
              <a:rPr lang="en-US" altLang="zh-CN" sz="1500" dirty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</a:br>
            <a:r>
              <a:rPr lang="zh-CN" altLang="en-US" sz="1500" dirty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坚持自习经常锻炼</a:t>
            </a:r>
          </a:p>
        </p:txBody>
      </p:sp>
      <p:sp>
        <p:nvSpPr>
          <p:cNvPr id="24598" name="Text Box 15"/>
          <p:cNvSpPr txBox="1"/>
          <p:nvPr/>
        </p:nvSpPr>
        <p:spPr>
          <a:xfrm>
            <a:off x="3274219" y="3804047"/>
            <a:ext cx="1013222" cy="78359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1500" dirty="0">
                <a:solidFill>
                  <a:srgbClr val="00B0F0"/>
                </a:solidFill>
                <a:latin typeface="楷体_GB2312" pitchFamily="49" charset="-122"/>
                <a:ea typeface="楷体_GB2312" pitchFamily="49" charset="-122"/>
              </a:rPr>
              <a:t>挂科</a:t>
            </a:r>
            <a:br>
              <a:rPr lang="zh-CN" altLang="en-US" sz="1500" dirty="0">
                <a:solidFill>
                  <a:srgbClr val="00B0F0"/>
                </a:solidFill>
                <a:latin typeface="楷体_GB2312" pitchFamily="49" charset="-122"/>
                <a:ea typeface="楷体_GB2312" pitchFamily="49" charset="-122"/>
              </a:rPr>
            </a:br>
            <a:r>
              <a:rPr lang="zh-CN" altLang="en-US" sz="1500" dirty="0">
                <a:solidFill>
                  <a:srgbClr val="00B0F0"/>
                </a:solidFill>
                <a:latin typeface="楷体_GB2312" pitchFamily="49" charset="-122"/>
                <a:ea typeface="楷体_GB2312" pitchFamily="49" charset="-122"/>
              </a:rPr>
              <a:t>通宵泡网</a:t>
            </a:r>
            <a:br>
              <a:rPr lang="zh-CN" altLang="en-US" sz="1500" dirty="0">
                <a:solidFill>
                  <a:srgbClr val="00B0F0"/>
                </a:solidFill>
                <a:latin typeface="楷体_GB2312" pitchFamily="49" charset="-122"/>
                <a:ea typeface="楷体_GB2312" pitchFamily="49" charset="-122"/>
              </a:rPr>
            </a:br>
            <a:r>
              <a:rPr lang="zh-CN" altLang="en-US" sz="1500" dirty="0">
                <a:solidFill>
                  <a:srgbClr val="00B0F0"/>
                </a:solidFill>
                <a:latin typeface="楷体_GB2312" pitchFamily="49" charset="-122"/>
                <a:ea typeface="楷体_GB2312" pitchFamily="49" charset="-122"/>
              </a:rPr>
              <a:t>拖拉机王</a:t>
            </a:r>
          </a:p>
        </p:txBody>
      </p:sp>
      <p:sp>
        <p:nvSpPr>
          <p:cNvPr id="24599" name="Text Box 15"/>
          <p:cNvSpPr txBox="1"/>
          <p:nvPr/>
        </p:nvSpPr>
        <p:spPr>
          <a:xfrm>
            <a:off x="3290888" y="1232297"/>
            <a:ext cx="1013222" cy="78359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1500" dirty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拿奖学金</a:t>
            </a:r>
            <a:br>
              <a:rPr lang="zh-CN" altLang="en-US" sz="1500" dirty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</a:br>
            <a:r>
              <a:rPr lang="zh-CN" altLang="en-US" sz="1500" dirty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入社入党</a:t>
            </a:r>
            <a:br>
              <a:rPr lang="zh-CN" altLang="en-US" sz="1500" dirty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</a:br>
            <a:r>
              <a:rPr lang="zh-CN" altLang="en-US" sz="1500" dirty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考四六级</a:t>
            </a:r>
          </a:p>
        </p:txBody>
      </p:sp>
      <p:sp>
        <p:nvSpPr>
          <p:cNvPr id="24600" name="Text Box 15"/>
          <p:cNvSpPr txBox="1"/>
          <p:nvPr/>
        </p:nvSpPr>
        <p:spPr>
          <a:xfrm>
            <a:off x="4411266" y="952500"/>
            <a:ext cx="1172765" cy="78359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1500" dirty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考研</a:t>
            </a:r>
            <a:r>
              <a:rPr lang="en-US" altLang="zh-CN" sz="1500" dirty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/>
            </a:r>
            <a:br>
              <a:rPr lang="en-US" altLang="zh-CN" sz="1500" dirty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</a:br>
            <a:r>
              <a:rPr lang="zh-CN" altLang="en-US" sz="1500" dirty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考驾照</a:t>
            </a:r>
            <a:br>
              <a:rPr lang="zh-CN" altLang="en-US" sz="1500" dirty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</a:br>
            <a:r>
              <a:rPr lang="zh-CN" altLang="en-US" sz="1500" dirty="0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</a:rPr>
              <a:t>社会实践</a:t>
            </a:r>
          </a:p>
        </p:txBody>
      </p:sp>
      <p:sp>
        <p:nvSpPr>
          <p:cNvPr id="24601" name="Text Box 15"/>
          <p:cNvSpPr txBox="1"/>
          <p:nvPr/>
        </p:nvSpPr>
        <p:spPr>
          <a:xfrm>
            <a:off x="4357688" y="4179094"/>
            <a:ext cx="1275160" cy="78359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1500" dirty="0">
                <a:solidFill>
                  <a:srgbClr val="00B0F0"/>
                </a:solidFill>
                <a:latin typeface="楷体_GB2312" pitchFamily="49" charset="-122"/>
                <a:ea typeface="楷体_GB2312" pitchFamily="49" charset="-122"/>
              </a:rPr>
              <a:t>蹦迪</a:t>
            </a:r>
            <a:r>
              <a:rPr lang="en-US" altLang="zh-CN" sz="1500" dirty="0">
                <a:solidFill>
                  <a:srgbClr val="00B0F0"/>
                </a:solidFill>
                <a:latin typeface="楷体_GB2312" pitchFamily="49" charset="-122"/>
                <a:ea typeface="楷体_GB2312" pitchFamily="49" charset="-122"/>
              </a:rPr>
              <a:t>K</a:t>
            </a:r>
            <a:r>
              <a:rPr lang="zh-CN" altLang="en-US" sz="1500" dirty="0">
                <a:solidFill>
                  <a:srgbClr val="00B0F0"/>
                </a:solidFill>
                <a:latin typeface="楷体_GB2312" pitchFamily="49" charset="-122"/>
                <a:ea typeface="楷体_GB2312" pitchFamily="49" charset="-122"/>
              </a:rPr>
              <a:t>歌</a:t>
            </a:r>
            <a:br>
              <a:rPr lang="zh-CN" altLang="en-US" sz="1500" dirty="0">
                <a:solidFill>
                  <a:srgbClr val="00B0F0"/>
                </a:solidFill>
                <a:latin typeface="楷体_GB2312" pitchFamily="49" charset="-122"/>
                <a:ea typeface="楷体_GB2312" pitchFamily="49" charset="-122"/>
              </a:rPr>
            </a:br>
            <a:r>
              <a:rPr lang="zh-CN" altLang="en-US" sz="1500" dirty="0">
                <a:solidFill>
                  <a:srgbClr val="00B0F0"/>
                </a:solidFill>
                <a:latin typeface="楷体_GB2312" pitchFamily="49" charset="-122"/>
                <a:ea typeface="楷体_GB2312" pitchFamily="49" charset="-122"/>
              </a:rPr>
              <a:t>赌博打架</a:t>
            </a:r>
            <a:br>
              <a:rPr lang="zh-CN" altLang="en-US" sz="1500" dirty="0">
                <a:solidFill>
                  <a:srgbClr val="00B0F0"/>
                </a:solidFill>
                <a:latin typeface="楷体_GB2312" pitchFamily="49" charset="-122"/>
                <a:ea typeface="楷体_GB2312" pitchFamily="49" charset="-122"/>
              </a:rPr>
            </a:br>
            <a:r>
              <a:rPr lang="zh-CN" altLang="en-US" sz="1500" dirty="0">
                <a:solidFill>
                  <a:srgbClr val="00B0F0"/>
                </a:solidFill>
                <a:latin typeface="楷体_GB2312" pitchFamily="49" charset="-122"/>
                <a:ea typeface="楷体_GB2312" pitchFamily="49" charset="-122"/>
              </a:rPr>
              <a:t>重修退学</a:t>
            </a:r>
          </a:p>
        </p:txBody>
      </p:sp>
      <p:sp>
        <p:nvSpPr>
          <p:cNvPr id="30" name="任意多边形 29"/>
          <p:cNvSpPr/>
          <p:nvPr/>
        </p:nvSpPr>
        <p:spPr>
          <a:xfrm>
            <a:off x="1918097" y="2168129"/>
            <a:ext cx="4813697" cy="1382316"/>
          </a:xfrm>
          <a:custGeom>
            <a:avLst/>
            <a:gdLst>
              <a:gd name="connsiteX0" fmla="*/ 0 w 6428792"/>
              <a:gd name="connsiteY0" fmla="*/ 1556658 h 3111760"/>
              <a:gd name="connsiteX1" fmla="*/ 289249 w 6428792"/>
              <a:gd name="connsiteY1" fmla="*/ 1258078 h 3111760"/>
              <a:gd name="connsiteX2" fmla="*/ 289249 w 6428792"/>
              <a:gd name="connsiteY2" fmla="*/ 1239417 h 3111760"/>
              <a:gd name="connsiteX3" fmla="*/ 373224 w 6428792"/>
              <a:gd name="connsiteY3" fmla="*/ 1603311 h 3111760"/>
              <a:gd name="connsiteX4" fmla="*/ 606490 w 6428792"/>
              <a:gd name="connsiteY4" fmla="*/ 2023188 h 3111760"/>
              <a:gd name="connsiteX5" fmla="*/ 951722 w 6428792"/>
              <a:gd name="connsiteY5" fmla="*/ 1342054 h 3111760"/>
              <a:gd name="connsiteX6" fmla="*/ 1147665 w 6428792"/>
              <a:gd name="connsiteY6" fmla="*/ 968829 h 3111760"/>
              <a:gd name="connsiteX7" fmla="*/ 1539551 w 6428792"/>
              <a:gd name="connsiteY7" fmla="*/ 810209 h 3111760"/>
              <a:gd name="connsiteX8" fmla="*/ 1828800 w 6428792"/>
              <a:gd name="connsiteY8" fmla="*/ 1556658 h 3111760"/>
              <a:gd name="connsiteX9" fmla="*/ 1968759 w 6428792"/>
              <a:gd name="connsiteY9" fmla="*/ 1883229 h 3111760"/>
              <a:gd name="connsiteX10" fmla="*/ 2379306 w 6428792"/>
              <a:gd name="connsiteY10" fmla="*/ 595605 h 3111760"/>
              <a:gd name="connsiteX11" fmla="*/ 2892490 w 6428792"/>
              <a:gd name="connsiteY11" fmla="*/ 2806960 h 3111760"/>
              <a:gd name="connsiteX12" fmla="*/ 3461657 w 6428792"/>
              <a:gd name="connsiteY12" fmla="*/ 2424405 h 3111760"/>
              <a:gd name="connsiteX13" fmla="*/ 3638939 w 6428792"/>
              <a:gd name="connsiteY13" fmla="*/ 222380 h 3111760"/>
              <a:gd name="connsiteX14" fmla="*/ 4254759 w 6428792"/>
              <a:gd name="connsiteY14" fmla="*/ 1090127 h 3111760"/>
              <a:gd name="connsiteX15" fmla="*/ 4711959 w 6428792"/>
              <a:gd name="connsiteY15" fmla="*/ 791547 h 3111760"/>
              <a:gd name="connsiteX16" fmla="*/ 5001208 w 6428792"/>
              <a:gd name="connsiteY16" fmla="*/ 1304731 h 3111760"/>
              <a:gd name="connsiteX17" fmla="*/ 5402424 w 6428792"/>
              <a:gd name="connsiteY17" fmla="*/ 2191139 h 3111760"/>
              <a:gd name="connsiteX18" fmla="*/ 5840963 w 6428792"/>
              <a:gd name="connsiteY18" fmla="*/ 1342054 h 3111760"/>
              <a:gd name="connsiteX19" fmla="*/ 6428792 w 6428792"/>
              <a:gd name="connsiteY19" fmla="*/ 1183433 h 3111760"/>
              <a:gd name="connsiteX0-1" fmla="*/ 0 w 6428792"/>
              <a:gd name="connsiteY0-2" fmla="*/ 1556658 h 3111760"/>
              <a:gd name="connsiteX1-3" fmla="*/ 289249 w 6428792"/>
              <a:gd name="connsiteY1-4" fmla="*/ 1258078 h 3111760"/>
              <a:gd name="connsiteX2-5" fmla="*/ 289249 w 6428792"/>
              <a:gd name="connsiteY2-6" fmla="*/ 1239417 h 3111760"/>
              <a:gd name="connsiteX3-7" fmla="*/ 137010 w 6428792"/>
              <a:gd name="connsiteY3-8" fmla="*/ 1258078 h 3111760"/>
              <a:gd name="connsiteX4-9" fmla="*/ 373224 w 6428792"/>
              <a:gd name="connsiteY4-10" fmla="*/ 1603311 h 3111760"/>
              <a:gd name="connsiteX5-11" fmla="*/ 606490 w 6428792"/>
              <a:gd name="connsiteY5-12" fmla="*/ 2023188 h 3111760"/>
              <a:gd name="connsiteX6-13" fmla="*/ 951722 w 6428792"/>
              <a:gd name="connsiteY6-14" fmla="*/ 1342054 h 3111760"/>
              <a:gd name="connsiteX7-15" fmla="*/ 1147665 w 6428792"/>
              <a:gd name="connsiteY7-16" fmla="*/ 968829 h 3111760"/>
              <a:gd name="connsiteX8-17" fmla="*/ 1539551 w 6428792"/>
              <a:gd name="connsiteY8-18" fmla="*/ 810209 h 3111760"/>
              <a:gd name="connsiteX9-19" fmla="*/ 1828800 w 6428792"/>
              <a:gd name="connsiteY9-20" fmla="*/ 1556658 h 3111760"/>
              <a:gd name="connsiteX10-21" fmla="*/ 1968759 w 6428792"/>
              <a:gd name="connsiteY10-22" fmla="*/ 1883229 h 3111760"/>
              <a:gd name="connsiteX11-23" fmla="*/ 2379306 w 6428792"/>
              <a:gd name="connsiteY11-24" fmla="*/ 595605 h 3111760"/>
              <a:gd name="connsiteX12-25" fmla="*/ 2892490 w 6428792"/>
              <a:gd name="connsiteY12-26" fmla="*/ 2806960 h 3111760"/>
              <a:gd name="connsiteX13-27" fmla="*/ 3461657 w 6428792"/>
              <a:gd name="connsiteY13-28" fmla="*/ 2424405 h 3111760"/>
              <a:gd name="connsiteX14-29" fmla="*/ 3638939 w 6428792"/>
              <a:gd name="connsiteY14-30" fmla="*/ 222380 h 3111760"/>
              <a:gd name="connsiteX15-31" fmla="*/ 4254759 w 6428792"/>
              <a:gd name="connsiteY15-32" fmla="*/ 1090127 h 3111760"/>
              <a:gd name="connsiteX16-33" fmla="*/ 4711959 w 6428792"/>
              <a:gd name="connsiteY16-34" fmla="*/ 791547 h 3111760"/>
              <a:gd name="connsiteX17-35" fmla="*/ 5001208 w 6428792"/>
              <a:gd name="connsiteY17-36" fmla="*/ 1304731 h 3111760"/>
              <a:gd name="connsiteX18-37" fmla="*/ 5402424 w 6428792"/>
              <a:gd name="connsiteY18-38" fmla="*/ 2191139 h 3111760"/>
              <a:gd name="connsiteX19-39" fmla="*/ 5840963 w 6428792"/>
              <a:gd name="connsiteY19-40" fmla="*/ 1342054 h 3111760"/>
              <a:gd name="connsiteX20" fmla="*/ 6428792 w 6428792"/>
              <a:gd name="connsiteY20" fmla="*/ 1183433 h 3111760"/>
              <a:gd name="connsiteX0-41" fmla="*/ 0 w 6428792"/>
              <a:gd name="connsiteY0-42" fmla="*/ 1556658 h 3111760"/>
              <a:gd name="connsiteX1-43" fmla="*/ 289249 w 6428792"/>
              <a:gd name="connsiteY1-44" fmla="*/ 1258078 h 3111760"/>
              <a:gd name="connsiteX2-45" fmla="*/ 289249 w 6428792"/>
              <a:gd name="connsiteY2-46" fmla="*/ 1239417 h 3111760"/>
              <a:gd name="connsiteX3-47" fmla="*/ 494168 w 6428792"/>
              <a:gd name="connsiteY3-48" fmla="*/ 1258078 h 3111760"/>
              <a:gd name="connsiteX4-49" fmla="*/ 373224 w 6428792"/>
              <a:gd name="connsiteY4-50" fmla="*/ 1603311 h 3111760"/>
              <a:gd name="connsiteX5-51" fmla="*/ 606490 w 6428792"/>
              <a:gd name="connsiteY5-52" fmla="*/ 2023188 h 3111760"/>
              <a:gd name="connsiteX6-53" fmla="*/ 951722 w 6428792"/>
              <a:gd name="connsiteY6-54" fmla="*/ 1342054 h 3111760"/>
              <a:gd name="connsiteX7-55" fmla="*/ 1147665 w 6428792"/>
              <a:gd name="connsiteY7-56" fmla="*/ 968829 h 3111760"/>
              <a:gd name="connsiteX8-57" fmla="*/ 1539551 w 6428792"/>
              <a:gd name="connsiteY8-58" fmla="*/ 810209 h 3111760"/>
              <a:gd name="connsiteX9-59" fmla="*/ 1828800 w 6428792"/>
              <a:gd name="connsiteY9-60" fmla="*/ 1556658 h 3111760"/>
              <a:gd name="connsiteX10-61" fmla="*/ 1968759 w 6428792"/>
              <a:gd name="connsiteY10-62" fmla="*/ 1883229 h 3111760"/>
              <a:gd name="connsiteX11-63" fmla="*/ 2379306 w 6428792"/>
              <a:gd name="connsiteY11-64" fmla="*/ 595605 h 3111760"/>
              <a:gd name="connsiteX12-65" fmla="*/ 2892490 w 6428792"/>
              <a:gd name="connsiteY12-66" fmla="*/ 2806960 h 3111760"/>
              <a:gd name="connsiteX13-67" fmla="*/ 3461657 w 6428792"/>
              <a:gd name="connsiteY13-68" fmla="*/ 2424405 h 3111760"/>
              <a:gd name="connsiteX14-69" fmla="*/ 3638939 w 6428792"/>
              <a:gd name="connsiteY14-70" fmla="*/ 222380 h 3111760"/>
              <a:gd name="connsiteX15-71" fmla="*/ 4254759 w 6428792"/>
              <a:gd name="connsiteY15-72" fmla="*/ 1090127 h 3111760"/>
              <a:gd name="connsiteX16-73" fmla="*/ 4711959 w 6428792"/>
              <a:gd name="connsiteY16-74" fmla="*/ 791547 h 3111760"/>
              <a:gd name="connsiteX17-75" fmla="*/ 5001208 w 6428792"/>
              <a:gd name="connsiteY17-76" fmla="*/ 1304731 h 3111760"/>
              <a:gd name="connsiteX18-77" fmla="*/ 5402424 w 6428792"/>
              <a:gd name="connsiteY18-78" fmla="*/ 2191139 h 3111760"/>
              <a:gd name="connsiteX19-79" fmla="*/ 5840963 w 6428792"/>
              <a:gd name="connsiteY19-80" fmla="*/ 1342054 h 3111760"/>
              <a:gd name="connsiteX20-81" fmla="*/ 6428792 w 6428792"/>
              <a:gd name="connsiteY20-82" fmla="*/ 1183433 h 3111760"/>
              <a:gd name="connsiteX0-83" fmla="*/ 0 w 6428792"/>
              <a:gd name="connsiteY0-84" fmla="*/ 1556658 h 3111760"/>
              <a:gd name="connsiteX1-85" fmla="*/ 289249 w 6428792"/>
              <a:gd name="connsiteY1-86" fmla="*/ 1258078 h 3111760"/>
              <a:gd name="connsiteX2-87" fmla="*/ 146341 w 6428792"/>
              <a:gd name="connsiteY2-88" fmla="*/ 1239417 h 3111760"/>
              <a:gd name="connsiteX3-89" fmla="*/ 494168 w 6428792"/>
              <a:gd name="connsiteY3-90" fmla="*/ 1258078 h 3111760"/>
              <a:gd name="connsiteX4-91" fmla="*/ 373224 w 6428792"/>
              <a:gd name="connsiteY4-92" fmla="*/ 1603311 h 3111760"/>
              <a:gd name="connsiteX5-93" fmla="*/ 606490 w 6428792"/>
              <a:gd name="connsiteY5-94" fmla="*/ 2023188 h 3111760"/>
              <a:gd name="connsiteX6-95" fmla="*/ 951722 w 6428792"/>
              <a:gd name="connsiteY6-96" fmla="*/ 1342054 h 3111760"/>
              <a:gd name="connsiteX7-97" fmla="*/ 1147665 w 6428792"/>
              <a:gd name="connsiteY7-98" fmla="*/ 968829 h 3111760"/>
              <a:gd name="connsiteX8-99" fmla="*/ 1539551 w 6428792"/>
              <a:gd name="connsiteY8-100" fmla="*/ 810209 h 3111760"/>
              <a:gd name="connsiteX9-101" fmla="*/ 1828800 w 6428792"/>
              <a:gd name="connsiteY9-102" fmla="*/ 1556658 h 3111760"/>
              <a:gd name="connsiteX10-103" fmla="*/ 1968759 w 6428792"/>
              <a:gd name="connsiteY10-104" fmla="*/ 1883229 h 3111760"/>
              <a:gd name="connsiteX11-105" fmla="*/ 2379306 w 6428792"/>
              <a:gd name="connsiteY11-106" fmla="*/ 595605 h 3111760"/>
              <a:gd name="connsiteX12-107" fmla="*/ 2892490 w 6428792"/>
              <a:gd name="connsiteY12-108" fmla="*/ 2806960 h 3111760"/>
              <a:gd name="connsiteX13-109" fmla="*/ 3461657 w 6428792"/>
              <a:gd name="connsiteY13-110" fmla="*/ 2424405 h 3111760"/>
              <a:gd name="connsiteX14-111" fmla="*/ 3638939 w 6428792"/>
              <a:gd name="connsiteY14-112" fmla="*/ 222380 h 3111760"/>
              <a:gd name="connsiteX15-113" fmla="*/ 4254759 w 6428792"/>
              <a:gd name="connsiteY15-114" fmla="*/ 1090127 h 3111760"/>
              <a:gd name="connsiteX16-115" fmla="*/ 4711959 w 6428792"/>
              <a:gd name="connsiteY16-116" fmla="*/ 791547 h 3111760"/>
              <a:gd name="connsiteX17-117" fmla="*/ 5001208 w 6428792"/>
              <a:gd name="connsiteY17-118" fmla="*/ 1304731 h 3111760"/>
              <a:gd name="connsiteX18-119" fmla="*/ 5402424 w 6428792"/>
              <a:gd name="connsiteY18-120" fmla="*/ 2191139 h 3111760"/>
              <a:gd name="connsiteX19-121" fmla="*/ 5840963 w 6428792"/>
              <a:gd name="connsiteY19-122" fmla="*/ 1342054 h 3111760"/>
              <a:gd name="connsiteX20-123" fmla="*/ 6428792 w 6428792"/>
              <a:gd name="connsiteY20-124" fmla="*/ 1183433 h 3111760"/>
              <a:gd name="connsiteX0-125" fmla="*/ 0 w 6428792"/>
              <a:gd name="connsiteY0-126" fmla="*/ 1556658 h 3111760"/>
              <a:gd name="connsiteX1-127" fmla="*/ 146341 w 6428792"/>
              <a:gd name="connsiteY1-128" fmla="*/ 1258078 h 3111760"/>
              <a:gd name="connsiteX2-129" fmla="*/ 146341 w 6428792"/>
              <a:gd name="connsiteY2-130" fmla="*/ 1239417 h 3111760"/>
              <a:gd name="connsiteX3-131" fmla="*/ 494168 w 6428792"/>
              <a:gd name="connsiteY3-132" fmla="*/ 1258078 h 3111760"/>
              <a:gd name="connsiteX4-133" fmla="*/ 373224 w 6428792"/>
              <a:gd name="connsiteY4-134" fmla="*/ 1603311 h 3111760"/>
              <a:gd name="connsiteX5-135" fmla="*/ 606490 w 6428792"/>
              <a:gd name="connsiteY5-136" fmla="*/ 2023188 h 3111760"/>
              <a:gd name="connsiteX6-137" fmla="*/ 951722 w 6428792"/>
              <a:gd name="connsiteY6-138" fmla="*/ 1342054 h 3111760"/>
              <a:gd name="connsiteX7-139" fmla="*/ 1147665 w 6428792"/>
              <a:gd name="connsiteY7-140" fmla="*/ 968829 h 3111760"/>
              <a:gd name="connsiteX8-141" fmla="*/ 1539551 w 6428792"/>
              <a:gd name="connsiteY8-142" fmla="*/ 810209 h 3111760"/>
              <a:gd name="connsiteX9-143" fmla="*/ 1828800 w 6428792"/>
              <a:gd name="connsiteY9-144" fmla="*/ 1556658 h 3111760"/>
              <a:gd name="connsiteX10-145" fmla="*/ 1968759 w 6428792"/>
              <a:gd name="connsiteY10-146" fmla="*/ 1883229 h 3111760"/>
              <a:gd name="connsiteX11-147" fmla="*/ 2379306 w 6428792"/>
              <a:gd name="connsiteY11-148" fmla="*/ 595605 h 3111760"/>
              <a:gd name="connsiteX12-149" fmla="*/ 2892490 w 6428792"/>
              <a:gd name="connsiteY12-150" fmla="*/ 2806960 h 3111760"/>
              <a:gd name="connsiteX13-151" fmla="*/ 3461657 w 6428792"/>
              <a:gd name="connsiteY13-152" fmla="*/ 2424405 h 3111760"/>
              <a:gd name="connsiteX14-153" fmla="*/ 3638939 w 6428792"/>
              <a:gd name="connsiteY14-154" fmla="*/ 222380 h 3111760"/>
              <a:gd name="connsiteX15-155" fmla="*/ 4254759 w 6428792"/>
              <a:gd name="connsiteY15-156" fmla="*/ 1090127 h 3111760"/>
              <a:gd name="connsiteX16-157" fmla="*/ 4711959 w 6428792"/>
              <a:gd name="connsiteY16-158" fmla="*/ 791547 h 3111760"/>
              <a:gd name="connsiteX17-159" fmla="*/ 5001208 w 6428792"/>
              <a:gd name="connsiteY17-160" fmla="*/ 1304731 h 3111760"/>
              <a:gd name="connsiteX18-161" fmla="*/ 5402424 w 6428792"/>
              <a:gd name="connsiteY18-162" fmla="*/ 2191139 h 3111760"/>
              <a:gd name="connsiteX19-163" fmla="*/ 5840963 w 6428792"/>
              <a:gd name="connsiteY19-164" fmla="*/ 1342054 h 3111760"/>
              <a:gd name="connsiteX20-165" fmla="*/ 6428792 w 6428792"/>
              <a:gd name="connsiteY20-166" fmla="*/ 1183433 h 3111760"/>
              <a:gd name="connsiteX0-167" fmla="*/ 0 w 6428792"/>
              <a:gd name="connsiteY0-168" fmla="*/ 1556658 h 3111760"/>
              <a:gd name="connsiteX1-169" fmla="*/ 146341 w 6428792"/>
              <a:gd name="connsiteY1-170" fmla="*/ 1258078 h 3111760"/>
              <a:gd name="connsiteX2-171" fmla="*/ 146341 w 6428792"/>
              <a:gd name="connsiteY2-172" fmla="*/ 1239417 h 3111760"/>
              <a:gd name="connsiteX3-173" fmla="*/ 351260 w 6428792"/>
              <a:gd name="connsiteY3-174" fmla="*/ 1258078 h 3111760"/>
              <a:gd name="connsiteX4-175" fmla="*/ 373224 w 6428792"/>
              <a:gd name="connsiteY4-176" fmla="*/ 1603311 h 3111760"/>
              <a:gd name="connsiteX5-177" fmla="*/ 606490 w 6428792"/>
              <a:gd name="connsiteY5-178" fmla="*/ 2023188 h 3111760"/>
              <a:gd name="connsiteX6-179" fmla="*/ 951722 w 6428792"/>
              <a:gd name="connsiteY6-180" fmla="*/ 1342054 h 3111760"/>
              <a:gd name="connsiteX7-181" fmla="*/ 1147665 w 6428792"/>
              <a:gd name="connsiteY7-182" fmla="*/ 968829 h 3111760"/>
              <a:gd name="connsiteX8-183" fmla="*/ 1539551 w 6428792"/>
              <a:gd name="connsiteY8-184" fmla="*/ 810209 h 3111760"/>
              <a:gd name="connsiteX9-185" fmla="*/ 1828800 w 6428792"/>
              <a:gd name="connsiteY9-186" fmla="*/ 1556658 h 3111760"/>
              <a:gd name="connsiteX10-187" fmla="*/ 1968759 w 6428792"/>
              <a:gd name="connsiteY10-188" fmla="*/ 1883229 h 3111760"/>
              <a:gd name="connsiteX11-189" fmla="*/ 2379306 w 6428792"/>
              <a:gd name="connsiteY11-190" fmla="*/ 595605 h 3111760"/>
              <a:gd name="connsiteX12-191" fmla="*/ 2892490 w 6428792"/>
              <a:gd name="connsiteY12-192" fmla="*/ 2806960 h 3111760"/>
              <a:gd name="connsiteX13-193" fmla="*/ 3461657 w 6428792"/>
              <a:gd name="connsiteY13-194" fmla="*/ 2424405 h 3111760"/>
              <a:gd name="connsiteX14-195" fmla="*/ 3638939 w 6428792"/>
              <a:gd name="connsiteY14-196" fmla="*/ 222380 h 3111760"/>
              <a:gd name="connsiteX15-197" fmla="*/ 4254759 w 6428792"/>
              <a:gd name="connsiteY15-198" fmla="*/ 1090127 h 3111760"/>
              <a:gd name="connsiteX16-199" fmla="*/ 4711959 w 6428792"/>
              <a:gd name="connsiteY16-200" fmla="*/ 791547 h 3111760"/>
              <a:gd name="connsiteX17-201" fmla="*/ 5001208 w 6428792"/>
              <a:gd name="connsiteY17-202" fmla="*/ 1304731 h 3111760"/>
              <a:gd name="connsiteX18-203" fmla="*/ 5402424 w 6428792"/>
              <a:gd name="connsiteY18-204" fmla="*/ 2191139 h 3111760"/>
              <a:gd name="connsiteX19-205" fmla="*/ 5840963 w 6428792"/>
              <a:gd name="connsiteY19-206" fmla="*/ 1342054 h 3111760"/>
              <a:gd name="connsiteX20-207" fmla="*/ 6428792 w 6428792"/>
              <a:gd name="connsiteY20-208" fmla="*/ 1183433 h 3111760"/>
              <a:gd name="connsiteX0-209" fmla="*/ 0 w 6428792"/>
              <a:gd name="connsiteY0-210" fmla="*/ 1556658 h 3111760"/>
              <a:gd name="connsiteX1-211" fmla="*/ 146341 w 6428792"/>
              <a:gd name="connsiteY1-212" fmla="*/ 1258078 h 3111760"/>
              <a:gd name="connsiteX2-213" fmla="*/ 146341 w 6428792"/>
              <a:gd name="connsiteY2-214" fmla="*/ 1382269 h 3111760"/>
              <a:gd name="connsiteX3-215" fmla="*/ 351260 w 6428792"/>
              <a:gd name="connsiteY3-216" fmla="*/ 1258078 h 3111760"/>
              <a:gd name="connsiteX4-217" fmla="*/ 373224 w 6428792"/>
              <a:gd name="connsiteY4-218" fmla="*/ 1603311 h 3111760"/>
              <a:gd name="connsiteX5-219" fmla="*/ 606490 w 6428792"/>
              <a:gd name="connsiteY5-220" fmla="*/ 2023188 h 3111760"/>
              <a:gd name="connsiteX6-221" fmla="*/ 951722 w 6428792"/>
              <a:gd name="connsiteY6-222" fmla="*/ 1342054 h 3111760"/>
              <a:gd name="connsiteX7-223" fmla="*/ 1147665 w 6428792"/>
              <a:gd name="connsiteY7-224" fmla="*/ 968829 h 3111760"/>
              <a:gd name="connsiteX8-225" fmla="*/ 1539551 w 6428792"/>
              <a:gd name="connsiteY8-226" fmla="*/ 810209 h 3111760"/>
              <a:gd name="connsiteX9-227" fmla="*/ 1828800 w 6428792"/>
              <a:gd name="connsiteY9-228" fmla="*/ 1556658 h 3111760"/>
              <a:gd name="connsiteX10-229" fmla="*/ 1968759 w 6428792"/>
              <a:gd name="connsiteY10-230" fmla="*/ 1883229 h 3111760"/>
              <a:gd name="connsiteX11-231" fmla="*/ 2379306 w 6428792"/>
              <a:gd name="connsiteY11-232" fmla="*/ 595605 h 3111760"/>
              <a:gd name="connsiteX12-233" fmla="*/ 2892490 w 6428792"/>
              <a:gd name="connsiteY12-234" fmla="*/ 2806960 h 3111760"/>
              <a:gd name="connsiteX13-235" fmla="*/ 3461657 w 6428792"/>
              <a:gd name="connsiteY13-236" fmla="*/ 2424405 h 3111760"/>
              <a:gd name="connsiteX14-237" fmla="*/ 3638939 w 6428792"/>
              <a:gd name="connsiteY14-238" fmla="*/ 222380 h 3111760"/>
              <a:gd name="connsiteX15-239" fmla="*/ 4254759 w 6428792"/>
              <a:gd name="connsiteY15-240" fmla="*/ 1090127 h 3111760"/>
              <a:gd name="connsiteX16-241" fmla="*/ 4711959 w 6428792"/>
              <a:gd name="connsiteY16-242" fmla="*/ 791547 h 3111760"/>
              <a:gd name="connsiteX17-243" fmla="*/ 5001208 w 6428792"/>
              <a:gd name="connsiteY17-244" fmla="*/ 1304731 h 3111760"/>
              <a:gd name="connsiteX18-245" fmla="*/ 5402424 w 6428792"/>
              <a:gd name="connsiteY18-246" fmla="*/ 2191139 h 3111760"/>
              <a:gd name="connsiteX19-247" fmla="*/ 5840963 w 6428792"/>
              <a:gd name="connsiteY19-248" fmla="*/ 1342054 h 3111760"/>
              <a:gd name="connsiteX20-249" fmla="*/ 6428792 w 6428792"/>
              <a:gd name="connsiteY20-250" fmla="*/ 1183433 h 3111760"/>
              <a:gd name="connsiteX0-251" fmla="*/ 0 w 6428792"/>
              <a:gd name="connsiteY0-252" fmla="*/ 1556658 h 3111760"/>
              <a:gd name="connsiteX1-253" fmla="*/ 146341 w 6428792"/>
              <a:gd name="connsiteY1-254" fmla="*/ 1258078 h 3111760"/>
              <a:gd name="connsiteX2-255" fmla="*/ 146341 w 6428792"/>
              <a:gd name="connsiteY2-256" fmla="*/ 1382269 h 3111760"/>
              <a:gd name="connsiteX3-257" fmla="*/ 351260 w 6428792"/>
              <a:gd name="connsiteY3-258" fmla="*/ 1258078 h 3111760"/>
              <a:gd name="connsiteX4-259" fmla="*/ 373224 w 6428792"/>
              <a:gd name="connsiteY4-260" fmla="*/ 1603311 h 3111760"/>
              <a:gd name="connsiteX5-261" fmla="*/ 606490 w 6428792"/>
              <a:gd name="connsiteY5-262" fmla="*/ 2023188 h 3111760"/>
              <a:gd name="connsiteX6-263" fmla="*/ 951722 w 6428792"/>
              <a:gd name="connsiteY6-264" fmla="*/ 1342054 h 3111760"/>
              <a:gd name="connsiteX7-265" fmla="*/ 1147665 w 6428792"/>
              <a:gd name="connsiteY7-266" fmla="*/ 968829 h 3111760"/>
              <a:gd name="connsiteX8-267" fmla="*/ 1539551 w 6428792"/>
              <a:gd name="connsiteY8-268" fmla="*/ 810209 h 3111760"/>
              <a:gd name="connsiteX9-269" fmla="*/ 1828800 w 6428792"/>
              <a:gd name="connsiteY9-270" fmla="*/ 1556658 h 3111760"/>
              <a:gd name="connsiteX10-271" fmla="*/ 1968759 w 6428792"/>
              <a:gd name="connsiteY10-272" fmla="*/ 1883229 h 3111760"/>
              <a:gd name="connsiteX11-273" fmla="*/ 2379306 w 6428792"/>
              <a:gd name="connsiteY11-274" fmla="*/ 595605 h 3111760"/>
              <a:gd name="connsiteX12-275" fmla="*/ 2892490 w 6428792"/>
              <a:gd name="connsiteY12-276" fmla="*/ 2806960 h 3111760"/>
              <a:gd name="connsiteX13-277" fmla="*/ 3461657 w 6428792"/>
              <a:gd name="connsiteY13-278" fmla="*/ 2424405 h 3111760"/>
              <a:gd name="connsiteX14-279" fmla="*/ 3638939 w 6428792"/>
              <a:gd name="connsiteY14-280" fmla="*/ 222380 h 3111760"/>
              <a:gd name="connsiteX15-281" fmla="*/ 4254759 w 6428792"/>
              <a:gd name="connsiteY15-282" fmla="*/ 1090127 h 3111760"/>
              <a:gd name="connsiteX16-283" fmla="*/ 4711959 w 6428792"/>
              <a:gd name="connsiteY16-284" fmla="*/ 791547 h 3111760"/>
              <a:gd name="connsiteX17-285" fmla="*/ 5001208 w 6428792"/>
              <a:gd name="connsiteY17-286" fmla="*/ 1304731 h 3111760"/>
              <a:gd name="connsiteX18-287" fmla="*/ 5402424 w 6428792"/>
              <a:gd name="connsiteY18-288" fmla="*/ 2191139 h 3111760"/>
              <a:gd name="connsiteX19-289" fmla="*/ 5840963 w 6428792"/>
              <a:gd name="connsiteY19-290" fmla="*/ 1342054 h 3111760"/>
              <a:gd name="connsiteX20-291" fmla="*/ 6428792 w 6428792"/>
              <a:gd name="connsiteY20-292" fmla="*/ 1183433 h 3111760"/>
              <a:gd name="connsiteX0-293" fmla="*/ 0 w 6428792"/>
              <a:gd name="connsiteY0-294" fmla="*/ 1556658 h 3111760"/>
              <a:gd name="connsiteX1-295" fmla="*/ 146341 w 6428792"/>
              <a:gd name="connsiteY1-296" fmla="*/ 1258078 h 3111760"/>
              <a:gd name="connsiteX2-297" fmla="*/ 360623 w 6428792"/>
              <a:gd name="connsiteY2-298" fmla="*/ 1096493 h 3111760"/>
              <a:gd name="connsiteX3-299" fmla="*/ 351260 w 6428792"/>
              <a:gd name="connsiteY3-300" fmla="*/ 1258078 h 3111760"/>
              <a:gd name="connsiteX4-301" fmla="*/ 373224 w 6428792"/>
              <a:gd name="connsiteY4-302" fmla="*/ 1603311 h 3111760"/>
              <a:gd name="connsiteX5-303" fmla="*/ 606490 w 6428792"/>
              <a:gd name="connsiteY5-304" fmla="*/ 2023188 h 3111760"/>
              <a:gd name="connsiteX6-305" fmla="*/ 951722 w 6428792"/>
              <a:gd name="connsiteY6-306" fmla="*/ 1342054 h 3111760"/>
              <a:gd name="connsiteX7-307" fmla="*/ 1147665 w 6428792"/>
              <a:gd name="connsiteY7-308" fmla="*/ 968829 h 3111760"/>
              <a:gd name="connsiteX8-309" fmla="*/ 1539551 w 6428792"/>
              <a:gd name="connsiteY8-310" fmla="*/ 810209 h 3111760"/>
              <a:gd name="connsiteX9-311" fmla="*/ 1828800 w 6428792"/>
              <a:gd name="connsiteY9-312" fmla="*/ 1556658 h 3111760"/>
              <a:gd name="connsiteX10-313" fmla="*/ 1968759 w 6428792"/>
              <a:gd name="connsiteY10-314" fmla="*/ 1883229 h 3111760"/>
              <a:gd name="connsiteX11-315" fmla="*/ 2379306 w 6428792"/>
              <a:gd name="connsiteY11-316" fmla="*/ 595605 h 3111760"/>
              <a:gd name="connsiteX12-317" fmla="*/ 2892490 w 6428792"/>
              <a:gd name="connsiteY12-318" fmla="*/ 2806960 h 3111760"/>
              <a:gd name="connsiteX13-319" fmla="*/ 3461657 w 6428792"/>
              <a:gd name="connsiteY13-320" fmla="*/ 2424405 h 3111760"/>
              <a:gd name="connsiteX14-321" fmla="*/ 3638939 w 6428792"/>
              <a:gd name="connsiteY14-322" fmla="*/ 222380 h 3111760"/>
              <a:gd name="connsiteX15-323" fmla="*/ 4254759 w 6428792"/>
              <a:gd name="connsiteY15-324" fmla="*/ 1090127 h 3111760"/>
              <a:gd name="connsiteX16-325" fmla="*/ 4711959 w 6428792"/>
              <a:gd name="connsiteY16-326" fmla="*/ 791547 h 3111760"/>
              <a:gd name="connsiteX17-327" fmla="*/ 5001208 w 6428792"/>
              <a:gd name="connsiteY17-328" fmla="*/ 1304731 h 3111760"/>
              <a:gd name="connsiteX18-329" fmla="*/ 5402424 w 6428792"/>
              <a:gd name="connsiteY18-330" fmla="*/ 2191139 h 3111760"/>
              <a:gd name="connsiteX19-331" fmla="*/ 5840963 w 6428792"/>
              <a:gd name="connsiteY19-332" fmla="*/ 1342054 h 3111760"/>
              <a:gd name="connsiteX20-333" fmla="*/ 6428792 w 6428792"/>
              <a:gd name="connsiteY20-334" fmla="*/ 1183433 h 3111760"/>
              <a:gd name="connsiteX0-335" fmla="*/ 0 w 6428792"/>
              <a:gd name="connsiteY0-336" fmla="*/ 1556658 h 3111760"/>
              <a:gd name="connsiteX1-337" fmla="*/ 146341 w 6428792"/>
              <a:gd name="connsiteY1-338" fmla="*/ 1258078 h 3111760"/>
              <a:gd name="connsiteX2-339" fmla="*/ 360623 w 6428792"/>
              <a:gd name="connsiteY2-340" fmla="*/ 1096493 h 3111760"/>
              <a:gd name="connsiteX3-341" fmla="*/ 351260 w 6428792"/>
              <a:gd name="connsiteY3-342" fmla="*/ 1258078 h 3111760"/>
              <a:gd name="connsiteX4-343" fmla="*/ 373224 w 6428792"/>
              <a:gd name="connsiteY4-344" fmla="*/ 1603311 h 3111760"/>
              <a:gd name="connsiteX5-345" fmla="*/ 606490 w 6428792"/>
              <a:gd name="connsiteY5-346" fmla="*/ 2023188 h 3111760"/>
              <a:gd name="connsiteX6-347" fmla="*/ 951722 w 6428792"/>
              <a:gd name="connsiteY6-348" fmla="*/ 1342054 h 3111760"/>
              <a:gd name="connsiteX7-349" fmla="*/ 1147665 w 6428792"/>
              <a:gd name="connsiteY7-350" fmla="*/ 968829 h 3111760"/>
              <a:gd name="connsiteX8-351" fmla="*/ 1539551 w 6428792"/>
              <a:gd name="connsiteY8-352" fmla="*/ 810209 h 3111760"/>
              <a:gd name="connsiteX9-353" fmla="*/ 1828800 w 6428792"/>
              <a:gd name="connsiteY9-354" fmla="*/ 1556658 h 3111760"/>
              <a:gd name="connsiteX10-355" fmla="*/ 1968759 w 6428792"/>
              <a:gd name="connsiteY10-356" fmla="*/ 1883229 h 3111760"/>
              <a:gd name="connsiteX11-357" fmla="*/ 2379306 w 6428792"/>
              <a:gd name="connsiteY11-358" fmla="*/ 595605 h 3111760"/>
              <a:gd name="connsiteX12-359" fmla="*/ 2892490 w 6428792"/>
              <a:gd name="connsiteY12-360" fmla="*/ 2806960 h 3111760"/>
              <a:gd name="connsiteX13-361" fmla="*/ 3461657 w 6428792"/>
              <a:gd name="connsiteY13-362" fmla="*/ 2424405 h 3111760"/>
              <a:gd name="connsiteX14-363" fmla="*/ 3638939 w 6428792"/>
              <a:gd name="connsiteY14-364" fmla="*/ 222380 h 3111760"/>
              <a:gd name="connsiteX15-365" fmla="*/ 4254759 w 6428792"/>
              <a:gd name="connsiteY15-366" fmla="*/ 1090127 h 3111760"/>
              <a:gd name="connsiteX16-367" fmla="*/ 4711959 w 6428792"/>
              <a:gd name="connsiteY16-368" fmla="*/ 791547 h 3111760"/>
              <a:gd name="connsiteX17-369" fmla="*/ 5001208 w 6428792"/>
              <a:gd name="connsiteY17-370" fmla="*/ 1304731 h 3111760"/>
              <a:gd name="connsiteX18-371" fmla="*/ 5402424 w 6428792"/>
              <a:gd name="connsiteY18-372" fmla="*/ 2191139 h 3111760"/>
              <a:gd name="connsiteX19-373" fmla="*/ 5840963 w 6428792"/>
              <a:gd name="connsiteY19-374" fmla="*/ 1342054 h 3111760"/>
              <a:gd name="connsiteX20-375" fmla="*/ 6428792 w 6428792"/>
              <a:gd name="connsiteY20-376" fmla="*/ 1183433 h 3111760"/>
              <a:gd name="connsiteX0-377" fmla="*/ 0 w 6428792"/>
              <a:gd name="connsiteY0-378" fmla="*/ 1556658 h 3111760"/>
              <a:gd name="connsiteX1-379" fmla="*/ 146341 w 6428792"/>
              <a:gd name="connsiteY1-380" fmla="*/ 1258078 h 3111760"/>
              <a:gd name="connsiteX2-381" fmla="*/ 230316 w 6428792"/>
              <a:gd name="connsiteY2-382" fmla="*/ 828870 h 3111760"/>
              <a:gd name="connsiteX3-383" fmla="*/ 360623 w 6428792"/>
              <a:gd name="connsiteY3-384" fmla="*/ 1096493 h 3111760"/>
              <a:gd name="connsiteX4-385" fmla="*/ 351260 w 6428792"/>
              <a:gd name="connsiteY4-386" fmla="*/ 1258078 h 3111760"/>
              <a:gd name="connsiteX5-387" fmla="*/ 373224 w 6428792"/>
              <a:gd name="connsiteY5-388" fmla="*/ 1603311 h 3111760"/>
              <a:gd name="connsiteX6-389" fmla="*/ 606490 w 6428792"/>
              <a:gd name="connsiteY6-390" fmla="*/ 2023188 h 3111760"/>
              <a:gd name="connsiteX7-391" fmla="*/ 951722 w 6428792"/>
              <a:gd name="connsiteY7-392" fmla="*/ 1342054 h 3111760"/>
              <a:gd name="connsiteX8-393" fmla="*/ 1147665 w 6428792"/>
              <a:gd name="connsiteY8-394" fmla="*/ 968829 h 3111760"/>
              <a:gd name="connsiteX9-395" fmla="*/ 1539551 w 6428792"/>
              <a:gd name="connsiteY9-396" fmla="*/ 810209 h 3111760"/>
              <a:gd name="connsiteX10-397" fmla="*/ 1828800 w 6428792"/>
              <a:gd name="connsiteY10-398" fmla="*/ 1556658 h 3111760"/>
              <a:gd name="connsiteX11-399" fmla="*/ 1968759 w 6428792"/>
              <a:gd name="connsiteY11-400" fmla="*/ 1883229 h 3111760"/>
              <a:gd name="connsiteX12-401" fmla="*/ 2379306 w 6428792"/>
              <a:gd name="connsiteY12-402" fmla="*/ 595605 h 3111760"/>
              <a:gd name="connsiteX13-403" fmla="*/ 2892490 w 6428792"/>
              <a:gd name="connsiteY13-404" fmla="*/ 2806960 h 3111760"/>
              <a:gd name="connsiteX14-405" fmla="*/ 3461657 w 6428792"/>
              <a:gd name="connsiteY14-406" fmla="*/ 2424405 h 3111760"/>
              <a:gd name="connsiteX15-407" fmla="*/ 3638939 w 6428792"/>
              <a:gd name="connsiteY15-408" fmla="*/ 222380 h 3111760"/>
              <a:gd name="connsiteX16-409" fmla="*/ 4254759 w 6428792"/>
              <a:gd name="connsiteY16-410" fmla="*/ 1090127 h 3111760"/>
              <a:gd name="connsiteX17-411" fmla="*/ 4711959 w 6428792"/>
              <a:gd name="connsiteY17-412" fmla="*/ 791547 h 3111760"/>
              <a:gd name="connsiteX18-413" fmla="*/ 5001208 w 6428792"/>
              <a:gd name="connsiteY18-414" fmla="*/ 1304731 h 3111760"/>
              <a:gd name="connsiteX19-415" fmla="*/ 5402424 w 6428792"/>
              <a:gd name="connsiteY19-416" fmla="*/ 2191139 h 3111760"/>
              <a:gd name="connsiteX20-417" fmla="*/ 5840963 w 6428792"/>
              <a:gd name="connsiteY20-418" fmla="*/ 1342054 h 3111760"/>
              <a:gd name="connsiteX21" fmla="*/ 6428792 w 6428792"/>
              <a:gd name="connsiteY21" fmla="*/ 1183433 h 3111760"/>
              <a:gd name="connsiteX0-419" fmla="*/ 0 w 6428792"/>
              <a:gd name="connsiteY0-420" fmla="*/ 1556658 h 3111760"/>
              <a:gd name="connsiteX1-421" fmla="*/ 146341 w 6428792"/>
              <a:gd name="connsiteY1-422" fmla="*/ 1258078 h 3111760"/>
              <a:gd name="connsiteX2-423" fmla="*/ 230316 w 6428792"/>
              <a:gd name="connsiteY2-424" fmla="*/ 828870 h 3111760"/>
              <a:gd name="connsiteX3-425" fmla="*/ 360623 w 6428792"/>
              <a:gd name="connsiteY3-426" fmla="*/ 1096493 h 3111760"/>
              <a:gd name="connsiteX4-427" fmla="*/ 351260 w 6428792"/>
              <a:gd name="connsiteY4-428" fmla="*/ 1258078 h 3111760"/>
              <a:gd name="connsiteX5-429" fmla="*/ 373224 w 6428792"/>
              <a:gd name="connsiteY5-430" fmla="*/ 1603311 h 3111760"/>
              <a:gd name="connsiteX6-431" fmla="*/ 606490 w 6428792"/>
              <a:gd name="connsiteY6-432" fmla="*/ 2023188 h 3111760"/>
              <a:gd name="connsiteX7-433" fmla="*/ 951722 w 6428792"/>
              <a:gd name="connsiteY7-434" fmla="*/ 1342054 h 3111760"/>
              <a:gd name="connsiteX8-435" fmla="*/ 1147665 w 6428792"/>
              <a:gd name="connsiteY8-436" fmla="*/ 968829 h 3111760"/>
              <a:gd name="connsiteX9-437" fmla="*/ 1539551 w 6428792"/>
              <a:gd name="connsiteY9-438" fmla="*/ 810209 h 3111760"/>
              <a:gd name="connsiteX10-439" fmla="*/ 1828800 w 6428792"/>
              <a:gd name="connsiteY10-440" fmla="*/ 1556658 h 3111760"/>
              <a:gd name="connsiteX11-441" fmla="*/ 1968759 w 6428792"/>
              <a:gd name="connsiteY11-442" fmla="*/ 1883229 h 3111760"/>
              <a:gd name="connsiteX12-443" fmla="*/ 2379306 w 6428792"/>
              <a:gd name="connsiteY12-444" fmla="*/ 595605 h 3111760"/>
              <a:gd name="connsiteX13-445" fmla="*/ 2892490 w 6428792"/>
              <a:gd name="connsiteY13-446" fmla="*/ 2806960 h 3111760"/>
              <a:gd name="connsiteX14-447" fmla="*/ 3461657 w 6428792"/>
              <a:gd name="connsiteY14-448" fmla="*/ 2424405 h 3111760"/>
              <a:gd name="connsiteX15-449" fmla="*/ 3638939 w 6428792"/>
              <a:gd name="connsiteY15-450" fmla="*/ 222380 h 3111760"/>
              <a:gd name="connsiteX16-451" fmla="*/ 4254759 w 6428792"/>
              <a:gd name="connsiteY16-452" fmla="*/ 1090127 h 3111760"/>
              <a:gd name="connsiteX17-453" fmla="*/ 4711959 w 6428792"/>
              <a:gd name="connsiteY17-454" fmla="*/ 791547 h 3111760"/>
              <a:gd name="connsiteX18-455" fmla="*/ 5001208 w 6428792"/>
              <a:gd name="connsiteY18-456" fmla="*/ 1304731 h 3111760"/>
              <a:gd name="connsiteX19-457" fmla="*/ 5402424 w 6428792"/>
              <a:gd name="connsiteY19-458" fmla="*/ 2191139 h 3111760"/>
              <a:gd name="connsiteX20-459" fmla="*/ 5840963 w 6428792"/>
              <a:gd name="connsiteY20-460" fmla="*/ 1342054 h 3111760"/>
              <a:gd name="connsiteX21-461" fmla="*/ 6428792 w 6428792"/>
              <a:gd name="connsiteY21-462" fmla="*/ 1183433 h 311176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81" y="connsiteY20-82"/>
              </a:cxn>
              <a:cxn ang="0">
                <a:pos x="connsiteX21-461" y="connsiteY21-462"/>
              </a:cxn>
            </a:cxnLst>
            <a:rect l="l" t="t" r="r" b="b"/>
            <a:pathLst>
              <a:path w="6428792" h="3111760">
                <a:moveTo>
                  <a:pt x="0" y="1556658"/>
                </a:moveTo>
                <a:cubicBezTo>
                  <a:pt x="120520" y="1433804"/>
                  <a:pt x="86237" y="1334772"/>
                  <a:pt x="146341" y="1258078"/>
                </a:cubicBezTo>
                <a:cubicBezTo>
                  <a:pt x="208545" y="1136780"/>
                  <a:pt x="194602" y="855801"/>
                  <a:pt x="230316" y="828870"/>
                </a:cubicBezTo>
                <a:cubicBezTo>
                  <a:pt x="266030" y="801939"/>
                  <a:pt x="364284" y="1024958"/>
                  <a:pt x="360623" y="1096493"/>
                </a:cubicBezTo>
                <a:cubicBezTo>
                  <a:pt x="394776" y="1096493"/>
                  <a:pt x="349160" y="1173608"/>
                  <a:pt x="351260" y="1258078"/>
                </a:cubicBezTo>
                <a:cubicBezTo>
                  <a:pt x="353360" y="1342548"/>
                  <a:pt x="330686" y="1475793"/>
                  <a:pt x="373224" y="1603311"/>
                </a:cubicBezTo>
                <a:cubicBezTo>
                  <a:pt x="415762" y="1730829"/>
                  <a:pt x="510074" y="2066731"/>
                  <a:pt x="606490" y="2023188"/>
                </a:cubicBezTo>
                <a:cubicBezTo>
                  <a:pt x="702906" y="1979645"/>
                  <a:pt x="861526" y="1517780"/>
                  <a:pt x="951722" y="1342054"/>
                </a:cubicBezTo>
                <a:cubicBezTo>
                  <a:pt x="1041918" y="1166328"/>
                  <a:pt x="1049694" y="1057470"/>
                  <a:pt x="1147665" y="968829"/>
                </a:cubicBezTo>
                <a:cubicBezTo>
                  <a:pt x="1245636" y="880188"/>
                  <a:pt x="1426029" y="712238"/>
                  <a:pt x="1539551" y="810209"/>
                </a:cubicBezTo>
                <a:cubicBezTo>
                  <a:pt x="1653073" y="908180"/>
                  <a:pt x="1757265" y="1377821"/>
                  <a:pt x="1828800" y="1556658"/>
                </a:cubicBezTo>
                <a:cubicBezTo>
                  <a:pt x="1900335" y="1735495"/>
                  <a:pt x="1877008" y="2043405"/>
                  <a:pt x="1968759" y="1883229"/>
                </a:cubicBezTo>
                <a:cubicBezTo>
                  <a:pt x="2060510" y="1723054"/>
                  <a:pt x="2225351" y="441650"/>
                  <a:pt x="2379306" y="595605"/>
                </a:cubicBezTo>
                <a:cubicBezTo>
                  <a:pt x="2533261" y="749560"/>
                  <a:pt x="2712098" y="2502160"/>
                  <a:pt x="2892490" y="2806960"/>
                </a:cubicBezTo>
                <a:cubicBezTo>
                  <a:pt x="3072882" y="3111760"/>
                  <a:pt x="3337249" y="2855168"/>
                  <a:pt x="3461657" y="2424405"/>
                </a:cubicBezTo>
                <a:cubicBezTo>
                  <a:pt x="3586065" y="1993642"/>
                  <a:pt x="3506755" y="444760"/>
                  <a:pt x="3638939" y="222380"/>
                </a:cubicBezTo>
                <a:cubicBezTo>
                  <a:pt x="3771123" y="0"/>
                  <a:pt x="4075922" y="995266"/>
                  <a:pt x="4254759" y="1090127"/>
                </a:cubicBezTo>
                <a:cubicBezTo>
                  <a:pt x="4433596" y="1184988"/>
                  <a:pt x="4587551" y="755780"/>
                  <a:pt x="4711959" y="791547"/>
                </a:cubicBezTo>
                <a:cubicBezTo>
                  <a:pt x="4836367" y="827314"/>
                  <a:pt x="4886131" y="1071466"/>
                  <a:pt x="5001208" y="1304731"/>
                </a:cubicBezTo>
                <a:cubicBezTo>
                  <a:pt x="5116285" y="1537996"/>
                  <a:pt x="5262465" y="2184919"/>
                  <a:pt x="5402424" y="2191139"/>
                </a:cubicBezTo>
                <a:cubicBezTo>
                  <a:pt x="5542383" y="2197359"/>
                  <a:pt x="5669902" y="1510005"/>
                  <a:pt x="5840963" y="1342054"/>
                </a:cubicBezTo>
                <a:cubicBezTo>
                  <a:pt x="6012024" y="1174103"/>
                  <a:pt x="6340151" y="1211425"/>
                  <a:pt x="6428792" y="1183433"/>
                </a:cubicBezTo>
              </a:path>
            </a:pathLst>
          </a:custGeom>
          <a:ln w="38100">
            <a:solidFill>
              <a:schemeClr val="bg1">
                <a:lumMod val="50000"/>
              </a:schemeClr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>
            <a:scene3d>
              <a:camera prst="orthographicFront"/>
              <a:lightRig rig="threePt" dir="t"/>
            </a:scene3d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4603" name="Text Box 11"/>
          <p:cNvSpPr txBox="1"/>
          <p:nvPr/>
        </p:nvSpPr>
        <p:spPr>
          <a:xfrm>
            <a:off x="6821091" y="2536031"/>
            <a:ext cx="746522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dirty="0">
                <a:solidFill>
                  <a:schemeClr val="tx1"/>
                </a:solidFill>
                <a:latin typeface="Tahoma" panose="020B0604030504040204" pitchFamily="34" charset="0"/>
              </a:rPr>
              <a:t>庸才</a:t>
            </a:r>
          </a:p>
        </p:txBody>
      </p:sp>
      <p:sp>
        <p:nvSpPr>
          <p:cNvPr id="24604" name="Text Box 21"/>
          <p:cNvSpPr txBox="1"/>
          <p:nvPr/>
        </p:nvSpPr>
        <p:spPr>
          <a:xfrm rot="-1929628">
            <a:off x="4230291" y="1885950"/>
            <a:ext cx="2747963" cy="4603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400" b="1" dirty="0">
                <a:solidFill>
                  <a:srgbClr val="FF0000"/>
                </a:solidFill>
                <a:latin typeface="Tahoma" panose="020B0604030504040204" pitchFamily="34" charset="0"/>
              </a:rPr>
              <a:t>成长加速度曲线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450" y="12065"/>
            <a:ext cx="3305810" cy="143383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58100" y="3262630"/>
            <a:ext cx="1530350" cy="186753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3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3000"/>
                                        <p:tgtEl>
                                          <p:spTgt spid="24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5" grpId="0" bldLvl="0" animBg="1"/>
      <p:bldP spid="2" grpId="0"/>
      <p:bldP spid="3" grpId="0"/>
      <p:bldP spid="24592" grpId="0"/>
      <p:bldP spid="24593" grpId="0"/>
      <p:bldP spid="24595" grpId="0"/>
      <p:bldP spid="24596" grpId="0"/>
      <p:bldP spid="24598" grpId="0"/>
      <p:bldP spid="24601" grpId="0"/>
      <p:bldP spid="30" grpId="0" bldLvl="0" animBg="1"/>
      <p:bldP spid="2460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2" name="组合 71"/>
          <p:cNvGrpSpPr/>
          <p:nvPr/>
        </p:nvGrpSpPr>
        <p:grpSpPr>
          <a:xfrm flipV="1">
            <a:off x="1143000" y="465535"/>
            <a:ext cx="6858000" cy="53578"/>
            <a:chOff x="655309" y="1032131"/>
            <a:chExt cx="10477147" cy="66943"/>
          </a:xfrm>
        </p:grpSpPr>
        <p:sp>
          <p:nvSpPr>
            <p:cNvPr id="7" name="矩形 6"/>
            <p:cNvSpPr/>
            <p:nvPr/>
          </p:nvSpPr>
          <p:spPr>
            <a:xfrm flipV="1">
              <a:off x="655309" y="1032131"/>
              <a:ext cx="1495176" cy="66943"/>
            </a:xfrm>
            <a:prstGeom prst="rect">
              <a:avLst/>
            </a:prstGeom>
            <a:solidFill>
              <a:srgbClr val="31B5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 flipV="1">
              <a:off x="2150485" y="1032131"/>
              <a:ext cx="1498814" cy="66943"/>
            </a:xfrm>
            <a:prstGeom prst="rect">
              <a:avLst/>
            </a:prstGeom>
            <a:solidFill>
              <a:srgbClr val="31B5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 flipV="1">
              <a:off x="3649299" y="1032131"/>
              <a:ext cx="1495176" cy="66943"/>
            </a:xfrm>
            <a:prstGeom prst="rect">
              <a:avLst/>
            </a:prstGeom>
            <a:solidFill>
              <a:srgbClr val="31B5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 flipV="1">
              <a:off x="5144475" y="1032131"/>
              <a:ext cx="1498814" cy="66943"/>
            </a:xfrm>
            <a:prstGeom prst="rect">
              <a:avLst/>
            </a:prstGeom>
            <a:solidFill>
              <a:srgbClr val="31B5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 flipV="1">
              <a:off x="6643290" y="1032131"/>
              <a:ext cx="1495176" cy="66943"/>
            </a:xfrm>
            <a:prstGeom prst="rect">
              <a:avLst/>
            </a:prstGeom>
            <a:solidFill>
              <a:srgbClr val="31B5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 flipV="1">
              <a:off x="8138466" y="1032131"/>
              <a:ext cx="1498814" cy="66943"/>
            </a:xfrm>
            <a:prstGeom prst="rect">
              <a:avLst/>
            </a:prstGeom>
            <a:solidFill>
              <a:srgbClr val="F784A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 flipV="1">
              <a:off x="9637280" y="1032131"/>
              <a:ext cx="1495176" cy="6694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35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15363" name="组合 10"/>
          <p:cNvGrpSpPr/>
          <p:nvPr/>
        </p:nvGrpSpPr>
        <p:grpSpPr>
          <a:xfrm>
            <a:off x="7056835" y="0"/>
            <a:ext cx="863203" cy="465535"/>
            <a:chOff x="1922078" y="0"/>
            <a:chExt cx="8347844" cy="3447438"/>
          </a:xfrm>
        </p:grpSpPr>
        <p:grpSp>
          <p:nvGrpSpPr>
            <p:cNvPr id="15369" name="组合 11"/>
            <p:cNvGrpSpPr/>
            <p:nvPr/>
          </p:nvGrpSpPr>
          <p:grpSpPr>
            <a:xfrm rot="-602899">
              <a:off x="5080902" y="0"/>
              <a:ext cx="659781" cy="793569"/>
              <a:chOff x="9397113" y="1572484"/>
              <a:chExt cx="739439" cy="900000"/>
            </a:xfrm>
          </p:grpSpPr>
          <p:pic>
            <p:nvPicPr>
              <p:cNvPr id="15427" name="图片 69"/>
              <p:cNvPicPr>
                <a:picLocks noChangeAspect="1"/>
              </p:cNvPicPr>
              <p:nvPr/>
            </p:nvPicPr>
            <p:blipFill>
              <a:blip r:embed="rId3" cstate="print"/>
              <a:srcRect l="7620" t="-1408" r="6212" b="16890"/>
              <a:stretch>
                <a:fillRect/>
              </a:stretch>
            </p:blipFill>
            <p:spPr>
              <a:xfrm>
                <a:off x="9402521" y="1678027"/>
                <a:ext cx="734031" cy="720000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76" name="椭圆 75"/>
              <p:cNvSpPr/>
              <p:nvPr/>
            </p:nvSpPr>
            <p:spPr>
              <a:xfrm>
                <a:off x="9392826" y="1571628"/>
                <a:ext cx="735545" cy="899950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  <p:grpSp>
          <p:nvGrpSpPr>
            <p:cNvPr id="15370" name="组合 12"/>
            <p:cNvGrpSpPr/>
            <p:nvPr/>
          </p:nvGrpSpPr>
          <p:grpSpPr>
            <a:xfrm rot="2455872">
              <a:off x="9009447" y="1071465"/>
              <a:ext cx="659781" cy="793569"/>
              <a:chOff x="8752405" y="680495"/>
              <a:chExt cx="739439" cy="900000"/>
            </a:xfrm>
          </p:grpSpPr>
          <p:pic>
            <p:nvPicPr>
              <p:cNvPr id="15425" name="图片 67"/>
              <p:cNvPicPr>
                <a:picLocks noChangeAspect="1"/>
              </p:cNvPicPr>
              <p:nvPr/>
            </p:nvPicPr>
            <p:blipFill>
              <a:blip r:embed="rId4" cstate="print"/>
              <a:srcRect l="16849" r="13873" b="27650"/>
              <a:stretch>
                <a:fillRect/>
              </a:stretch>
            </p:blipFill>
            <p:spPr>
              <a:xfrm>
                <a:off x="8771844" y="740799"/>
                <a:ext cx="720000" cy="751928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74" name="椭圆 73"/>
              <p:cNvSpPr/>
              <p:nvPr/>
            </p:nvSpPr>
            <p:spPr>
              <a:xfrm>
                <a:off x="8754610" y="677727"/>
                <a:ext cx="722645" cy="899950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  <p:grpSp>
          <p:nvGrpSpPr>
            <p:cNvPr id="15371" name="组合 13"/>
            <p:cNvGrpSpPr/>
            <p:nvPr/>
          </p:nvGrpSpPr>
          <p:grpSpPr>
            <a:xfrm rot="-1060627">
              <a:off x="4239050" y="1051458"/>
              <a:ext cx="642436" cy="793569"/>
              <a:chOff x="7798300" y="2128176"/>
              <a:chExt cx="720000" cy="900000"/>
            </a:xfrm>
          </p:grpSpPr>
          <p:pic>
            <p:nvPicPr>
              <p:cNvPr id="15423" name="图片 65"/>
              <p:cNvPicPr>
                <a:picLocks noChangeAspect="1"/>
              </p:cNvPicPr>
              <p:nvPr/>
            </p:nvPicPr>
            <p:blipFill>
              <a:blip r:embed="rId5" cstate="print"/>
              <a:srcRect l="17059" t="11812" r="20535" b="18535"/>
              <a:stretch>
                <a:fillRect/>
              </a:stretch>
            </p:blipFill>
            <p:spPr>
              <a:xfrm>
                <a:off x="7835765" y="2190111"/>
                <a:ext cx="645071" cy="720000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72" name="椭圆 71"/>
              <p:cNvSpPr/>
              <p:nvPr/>
            </p:nvSpPr>
            <p:spPr>
              <a:xfrm>
                <a:off x="7796462" y="2125384"/>
                <a:ext cx="722650" cy="899950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  <p:grpSp>
          <p:nvGrpSpPr>
            <p:cNvPr id="15372" name="组合 14"/>
            <p:cNvGrpSpPr/>
            <p:nvPr/>
          </p:nvGrpSpPr>
          <p:grpSpPr>
            <a:xfrm rot="622440">
              <a:off x="6257266" y="1278812"/>
              <a:ext cx="643355" cy="793569"/>
              <a:chOff x="5457544" y="2382484"/>
              <a:chExt cx="721030" cy="900000"/>
            </a:xfrm>
          </p:grpSpPr>
          <p:pic>
            <p:nvPicPr>
              <p:cNvPr id="15421" name="图片 63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5458574" y="2472484"/>
                <a:ext cx="720000" cy="720000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70" name="椭圆 69"/>
              <p:cNvSpPr/>
              <p:nvPr/>
            </p:nvSpPr>
            <p:spPr>
              <a:xfrm>
                <a:off x="5463807" y="2381992"/>
                <a:ext cx="709747" cy="899950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  <p:grpSp>
          <p:nvGrpSpPr>
            <p:cNvPr id="15373" name="组合 15"/>
            <p:cNvGrpSpPr/>
            <p:nvPr/>
          </p:nvGrpSpPr>
          <p:grpSpPr>
            <a:xfrm rot="713899">
              <a:off x="6982111" y="246490"/>
              <a:ext cx="642436" cy="811512"/>
              <a:chOff x="2594245" y="3143107"/>
              <a:chExt cx="720000" cy="920349"/>
            </a:xfrm>
          </p:grpSpPr>
          <p:pic>
            <p:nvPicPr>
              <p:cNvPr id="15419" name="图片 61"/>
              <p:cNvPicPr>
                <a:picLocks noChangeAspect="1"/>
              </p:cNvPicPr>
              <p:nvPr/>
            </p:nvPicPr>
            <p:blipFill>
              <a:blip r:embed="rId7" cstate="print"/>
              <a:srcRect l="17104" r="18739" b="27940"/>
              <a:stretch>
                <a:fillRect/>
              </a:stretch>
            </p:blipFill>
            <p:spPr>
              <a:xfrm>
                <a:off x="2624542" y="3143107"/>
                <a:ext cx="641048" cy="720000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68" name="椭圆 67"/>
              <p:cNvSpPr/>
              <p:nvPr/>
            </p:nvSpPr>
            <p:spPr>
              <a:xfrm>
                <a:off x="2165227" y="3055551"/>
                <a:ext cx="774268" cy="889951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  <p:grpSp>
          <p:nvGrpSpPr>
            <p:cNvPr id="15374" name="组合 16"/>
            <p:cNvGrpSpPr/>
            <p:nvPr/>
          </p:nvGrpSpPr>
          <p:grpSpPr>
            <a:xfrm rot="-1248669">
              <a:off x="2986611" y="357756"/>
              <a:ext cx="642436" cy="793569"/>
              <a:chOff x="3277182" y="773323"/>
              <a:chExt cx="720000" cy="900000"/>
            </a:xfrm>
          </p:grpSpPr>
          <p:sp>
            <p:nvSpPr>
              <p:cNvPr id="65" name="椭圆 64"/>
              <p:cNvSpPr/>
              <p:nvPr/>
            </p:nvSpPr>
            <p:spPr>
              <a:xfrm>
                <a:off x="3245144" y="770717"/>
                <a:ext cx="735550" cy="899950"/>
              </a:xfrm>
              <a:prstGeom prst="ellipse">
                <a:avLst/>
              </a:prstGeom>
              <a:noFill/>
              <a:ln w="28575">
                <a:solidFill>
                  <a:srgbClr val="F784A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pic>
            <p:nvPicPr>
              <p:cNvPr id="15418" name="图片 60"/>
              <p:cNvPicPr>
                <a:picLocks noChangeAspect="1"/>
              </p:cNvPicPr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3277182" y="883868"/>
                <a:ext cx="720000" cy="720000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grpSp>
          <p:nvGrpSpPr>
            <p:cNvPr id="15375" name="组合 17"/>
            <p:cNvGrpSpPr/>
            <p:nvPr/>
          </p:nvGrpSpPr>
          <p:grpSpPr>
            <a:xfrm rot="1912890">
              <a:off x="7930945" y="1382649"/>
              <a:ext cx="648427" cy="793569"/>
              <a:chOff x="5384758" y="1250900"/>
              <a:chExt cx="726714" cy="900000"/>
            </a:xfrm>
          </p:grpSpPr>
          <p:sp>
            <p:nvSpPr>
              <p:cNvPr id="63" name="椭圆 62"/>
              <p:cNvSpPr/>
              <p:nvPr/>
            </p:nvSpPr>
            <p:spPr>
              <a:xfrm>
                <a:off x="5240493" y="1238020"/>
                <a:ext cx="735558" cy="899950"/>
              </a:xfrm>
              <a:prstGeom prst="ellipse">
                <a:avLst/>
              </a:prstGeom>
              <a:noFill/>
              <a:ln w="28575">
                <a:solidFill>
                  <a:srgbClr val="F784A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pic>
            <p:nvPicPr>
              <p:cNvPr id="15416" name="图片 58"/>
              <p:cNvPicPr>
                <a:picLocks noChangeAspect="1"/>
              </p:cNvPicPr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5391472" y="1268881"/>
                <a:ext cx="720000" cy="720000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grpSp>
          <p:nvGrpSpPr>
            <p:cNvPr id="15376" name="组合 18"/>
            <p:cNvGrpSpPr/>
            <p:nvPr/>
          </p:nvGrpSpPr>
          <p:grpSpPr>
            <a:xfrm rot="1354213">
              <a:off x="7092076" y="1228721"/>
              <a:ext cx="642436" cy="793569"/>
              <a:chOff x="3639753" y="2488176"/>
              <a:chExt cx="720000" cy="900000"/>
            </a:xfrm>
          </p:grpSpPr>
          <p:sp>
            <p:nvSpPr>
              <p:cNvPr id="61" name="椭圆 60"/>
              <p:cNvSpPr/>
              <p:nvPr/>
            </p:nvSpPr>
            <p:spPr>
              <a:xfrm>
                <a:off x="3637766" y="2484506"/>
                <a:ext cx="722650" cy="899950"/>
              </a:xfrm>
              <a:prstGeom prst="ellipse">
                <a:avLst/>
              </a:prstGeom>
              <a:noFill/>
              <a:ln w="28575">
                <a:solidFill>
                  <a:srgbClr val="F784A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pic>
            <p:nvPicPr>
              <p:cNvPr id="15414" name="图片 56"/>
              <p:cNvPicPr>
                <a:picLocks noChangeAspect="1"/>
              </p:cNvPicPr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3705576" y="2565261"/>
                <a:ext cx="547109" cy="720000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grpSp>
          <p:nvGrpSpPr>
            <p:cNvPr id="15377" name="组合 19"/>
            <p:cNvGrpSpPr/>
            <p:nvPr/>
          </p:nvGrpSpPr>
          <p:grpSpPr>
            <a:xfrm rot="-1725354">
              <a:off x="3552291" y="1752953"/>
              <a:ext cx="647730" cy="793569"/>
              <a:chOff x="4707387" y="271511"/>
              <a:chExt cx="725933" cy="900000"/>
            </a:xfrm>
          </p:grpSpPr>
          <p:sp>
            <p:nvSpPr>
              <p:cNvPr id="59" name="椭圆 58"/>
              <p:cNvSpPr/>
              <p:nvPr/>
            </p:nvSpPr>
            <p:spPr>
              <a:xfrm>
                <a:off x="4712783" y="269722"/>
                <a:ext cx="696840" cy="899950"/>
              </a:xfrm>
              <a:prstGeom prst="ellipse">
                <a:avLst/>
              </a:prstGeom>
              <a:noFill/>
              <a:ln w="28575">
                <a:solidFill>
                  <a:srgbClr val="F784A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pic>
            <p:nvPicPr>
              <p:cNvPr id="15412" name="图片 54"/>
              <p:cNvPicPr>
                <a:picLocks noChangeAspect="1"/>
              </p:cNvPicPr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4707387" y="347898"/>
                <a:ext cx="720000" cy="720000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grpSp>
          <p:nvGrpSpPr>
            <p:cNvPr id="15378" name="组合 20"/>
            <p:cNvGrpSpPr/>
            <p:nvPr/>
          </p:nvGrpSpPr>
          <p:grpSpPr>
            <a:xfrm>
              <a:off x="5902457" y="519563"/>
              <a:ext cx="647456" cy="793569"/>
              <a:chOff x="4355614" y="1671769"/>
              <a:chExt cx="725626" cy="900000"/>
            </a:xfrm>
          </p:grpSpPr>
          <p:sp>
            <p:nvSpPr>
              <p:cNvPr id="57" name="椭圆 56"/>
              <p:cNvSpPr/>
              <p:nvPr/>
            </p:nvSpPr>
            <p:spPr>
              <a:xfrm>
                <a:off x="4346697" y="1672493"/>
                <a:ext cx="735559" cy="899950"/>
              </a:xfrm>
              <a:prstGeom prst="ellipse">
                <a:avLst/>
              </a:prstGeom>
              <a:noFill/>
              <a:ln w="28575">
                <a:solidFill>
                  <a:srgbClr val="F784A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pic>
            <p:nvPicPr>
              <p:cNvPr id="15410" name="图片 52"/>
              <p:cNvPicPr>
                <a:picLocks noChangeAspect="1"/>
              </p:cNvPicPr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4361240" y="1732379"/>
                <a:ext cx="720000" cy="720000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grpSp>
          <p:nvGrpSpPr>
            <p:cNvPr id="15379" name="组合 21"/>
            <p:cNvGrpSpPr/>
            <p:nvPr/>
          </p:nvGrpSpPr>
          <p:grpSpPr>
            <a:xfrm rot="3261331">
              <a:off x="8178834" y="2216888"/>
              <a:ext cx="645495" cy="803045"/>
              <a:chOff x="6534782" y="2204846"/>
              <a:chExt cx="732066" cy="900000"/>
            </a:xfrm>
          </p:grpSpPr>
          <p:sp>
            <p:nvSpPr>
              <p:cNvPr id="55" name="椭圆 54"/>
              <p:cNvSpPr/>
              <p:nvPr/>
            </p:nvSpPr>
            <p:spPr>
              <a:xfrm>
                <a:off x="6430966" y="2168230"/>
                <a:ext cx="809951" cy="787173"/>
              </a:xfrm>
              <a:prstGeom prst="ellipse">
                <a:avLst/>
              </a:prstGeom>
              <a:noFill/>
              <a:ln w="28575">
                <a:solidFill>
                  <a:srgbClr val="31B5D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pic>
            <p:nvPicPr>
              <p:cNvPr id="15408" name="图片 50"/>
              <p:cNvPicPr>
                <a:picLocks noChangeAspect="1"/>
              </p:cNvPicPr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6546848" y="2294846"/>
                <a:ext cx="720000" cy="720000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grpSp>
          <p:nvGrpSpPr>
            <p:cNvPr id="15380" name="组合 22"/>
            <p:cNvGrpSpPr/>
            <p:nvPr/>
          </p:nvGrpSpPr>
          <p:grpSpPr>
            <a:xfrm rot="1881527">
              <a:off x="8180043" y="493339"/>
              <a:ext cx="646830" cy="793569"/>
              <a:chOff x="5993772" y="258109"/>
              <a:chExt cx="724925" cy="900000"/>
            </a:xfrm>
          </p:grpSpPr>
          <p:sp>
            <p:nvSpPr>
              <p:cNvPr id="53" name="椭圆 52"/>
              <p:cNvSpPr/>
              <p:nvPr/>
            </p:nvSpPr>
            <p:spPr>
              <a:xfrm>
                <a:off x="5987822" y="258950"/>
                <a:ext cx="735557" cy="899950"/>
              </a:xfrm>
              <a:prstGeom prst="ellipse">
                <a:avLst/>
              </a:prstGeom>
              <a:noFill/>
              <a:ln w="28575">
                <a:solidFill>
                  <a:srgbClr val="31B5D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pic>
            <p:nvPicPr>
              <p:cNvPr id="15406" name="图片 48"/>
              <p:cNvPicPr>
                <a:picLocks noChangeAspect="1"/>
              </p:cNvPicPr>
              <p:nvPr/>
            </p:nvPicPr>
            <p:blipFill>
              <a:blip r:embed="rId14" cstate="print"/>
              <a:stretch>
                <a:fillRect/>
              </a:stretch>
            </p:blipFill>
            <p:spPr>
              <a:xfrm>
                <a:off x="5998697" y="334099"/>
                <a:ext cx="720000" cy="720000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grpSp>
          <p:nvGrpSpPr>
            <p:cNvPr id="15381" name="组合 23"/>
            <p:cNvGrpSpPr/>
            <p:nvPr/>
          </p:nvGrpSpPr>
          <p:grpSpPr>
            <a:xfrm rot="3066563">
              <a:off x="9550517" y="2274810"/>
              <a:ext cx="635764" cy="803045"/>
              <a:chOff x="8806213" y="2910111"/>
              <a:chExt cx="721030" cy="900000"/>
            </a:xfrm>
          </p:grpSpPr>
          <p:sp>
            <p:nvSpPr>
              <p:cNvPr id="51" name="椭圆 50"/>
              <p:cNvSpPr/>
              <p:nvPr/>
            </p:nvSpPr>
            <p:spPr>
              <a:xfrm>
                <a:off x="8304597" y="3157077"/>
                <a:ext cx="1029938" cy="980735"/>
              </a:xfrm>
              <a:prstGeom prst="ellipse">
                <a:avLst/>
              </a:prstGeom>
              <a:noFill/>
              <a:ln w="28575">
                <a:solidFill>
                  <a:srgbClr val="31B5D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pic>
            <p:nvPicPr>
              <p:cNvPr id="15404" name="图片 46"/>
              <p:cNvPicPr>
                <a:picLocks noChangeAspect="1"/>
              </p:cNvPicPr>
              <p:nvPr/>
            </p:nvPicPr>
            <p:blipFill>
              <a:blip r:embed="rId15" cstate="print"/>
              <a:stretch>
                <a:fillRect/>
              </a:stretch>
            </p:blipFill>
            <p:spPr>
              <a:xfrm>
                <a:off x="8806213" y="3000111"/>
                <a:ext cx="720000" cy="720000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grpSp>
          <p:nvGrpSpPr>
            <p:cNvPr id="15382" name="组合 24"/>
            <p:cNvGrpSpPr/>
            <p:nvPr/>
          </p:nvGrpSpPr>
          <p:grpSpPr>
            <a:xfrm rot="-750482">
              <a:off x="5023848" y="1251597"/>
              <a:ext cx="644890" cy="793569"/>
              <a:chOff x="7330781" y="818297"/>
              <a:chExt cx="722751" cy="900000"/>
            </a:xfrm>
          </p:grpSpPr>
          <p:sp>
            <p:nvSpPr>
              <p:cNvPr id="49" name="椭圆 48"/>
              <p:cNvSpPr/>
              <p:nvPr/>
            </p:nvSpPr>
            <p:spPr>
              <a:xfrm>
                <a:off x="7325810" y="817910"/>
                <a:ext cx="722645" cy="899950"/>
              </a:xfrm>
              <a:prstGeom prst="ellipse">
                <a:avLst/>
              </a:prstGeom>
              <a:noFill/>
              <a:ln w="28575">
                <a:solidFill>
                  <a:srgbClr val="31B5D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  <p:pic>
            <p:nvPicPr>
              <p:cNvPr id="15402" name="图片 44"/>
              <p:cNvPicPr>
                <a:picLocks noChangeAspect="1"/>
              </p:cNvPicPr>
              <p:nvPr/>
            </p:nvPicPr>
            <p:blipFill>
              <a:blip r:embed="rId16" cstate="print"/>
              <a:stretch>
                <a:fillRect/>
              </a:stretch>
            </p:blipFill>
            <p:spPr>
              <a:xfrm>
                <a:off x="7333532" y="908881"/>
                <a:ext cx="720000" cy="720000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grpSp>
          <p:nvGrpSpPr>
            <p:cNvPr id="15383" name="组合 25"/>
            <p:cNvGrpSpPr/>
            <p:nvPr/>
          </p:nvGrpSpPr>
          <p:grpSpPr>
            <a:xfrm rot="-1843806">
              <a:off x="1922078" y="1474933"/>
              <a:ext cx="653202" cy="793569"/>
              <a:chOff x="2213446" y="1768419"/>
              <a:chExt cx="732066" cy="900000"/>
            </a:xfrm>
          </p:grpSpPr>
          <p:pic>
            <p:nvPicPr>
              <p:cNvPr id="15399" name="图片 41"/>
              <p:cNvPicPr>
                <a:picLocks noChangeAspect="1"/>
              </p:cNvPicPr>
              <p:nvPr/>
            </p:nvPicPr>
            <p:blipFill>
              <a:blip r:embed="rId17" cstate="print"/>
              <a:stretch>
                <a:fillRect/>
              </a:stretch>
            </p:blipFill>
            <p:spPr>
              <a:xfrm>
                <a:off x="2213446" y="1851769"/>
                <a:ext cx="720000" cy="720000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sp>
            <p:nvSpPr>
              <p:cNvPr id="48" name="椭圆 47"/>
              <p:cNvSpPr/>
              <p:nvPr/>
            </p:nvSpPr>
            <p:spPr>
              <a:xfrm>
                <a:off x="2211751" y="1657734"/>
                <a:ext cx="774262" cy="899950"/>
              </a:xfrm>
              <a:prstGeom prst="ellipse">
                <a:avLst/>
              </a:prstGeom>
              <a:noFill/>
              <a:ln w="28575">
                <a:solidFill>
                  <a:srgbClr val="31B5D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350" b="0" i="0" u="none" strike="noStrike" kern="1200" cap="none" spc="0" normalizeH="0" baseline="0" noProof="0">
                  <a:ln>
                    <a:noFill/>
                  </a:ln>
                  <a:solidFill>
                    <a:schemeClr val="lt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endParaRPr>
              </a:p>
            </p:txBody>
          </p:sp>
        </p:grpSp>
        <p:cxnSp>
          <p:nvCxnSpPr>
            <p:cNvPr id="32" name="直接连接符 31"/>
            <p:cNvCxnSpPr/>
            <p:nvPr/>
          </p:nvCxnSpPr>
          <p:spPr>
            <a:xfrm>
              <a:off x="4063733" y="2495205"/>
              <a:ext cx="2038023" cy="95223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接连接符 32"/>
            <p:cNvCxnSpPr/>
            <p:nvPr/>
          </p:nvCxnSpPr>
          <p:spPr>
            <a:xfrm>
              <a:off x="2451735" y="2213062"/>
              <a:ext cx="3650021" cy="123437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接连接符 33"/>
            <p:cNvCxnSpPr/>
            <p:nvPr/>
          </p:nvCxnSpPr>
          <p:spPr>
            <a:xfrm>
              <a:off x="3453473" y="1119758"/>
              <a:ext cx="2648283" cy="23276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接连接符 34"/>
            <p:cNvCxnSpPr/>
            <p:nvPr/>
          </p:nvCxnSpPr>
          <p:spPr>
            <a:xfrm>
              <a:off x="4685503" y="1825116"/>
              <a:ext cx="1416252" cy="162232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接连接符 35"/>
            <p:cNvCxnSpPr/>
            <p:nvPr/>
          </p:nvCxnSpPr>
          <p:spPr>
            <a:xfrm>
              <a:off x="5468474" y="793527"/>
              <a:ext cx="633281" cy="265391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直接连接符 36"/>
            <p:cNvCxnSpPr/>
            <p:nvPr/>
          </p:nvCxnSpPr>
          <p:spPr>
            <a:xfrm flipH="1">
              <a:off x="6101755" y="1313731"/>
              <a:ext cx="126661" cy="213370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接连接符 37"/>
            <p:cNvCxnSpPr>
              <a:stCxn id="53" idx="4"/>
            </p:cNvCxnSpPr>
            <p:nvPr/>
          </p:nvCxnSpPr>
          <p:spPr>
            <a:xfrm>
              <a:off x="5422417" y="2036723"/>
              <a:ext cx="679338" cy="141071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连接符 38"/>
            <p:cNvCxnSpPr/>
            <p:nvPr/>
          </p:nvCxnSpPr>
          <p:spPr>
            <a:xfrm flipH="1">
              <a:off x="6101755" y="2071991"/>
              <a:ext cx="414514" cy="137544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接连接符 39"/>
            <p:cNvCxnSpPr>
              <a:stCxn id="72" idx="4"/>
            </p:cNvCxnSpPr>
            <p:nvPr/>
          </p:nvCxnSpPr>
          <p:spPr>
            <a:xfrm flipH="1">
              <a:off x="6101755" y="1049222"/>
              <a:ext cx="1128399" cy="239821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接连接符 40"/>
            <p:cNvCxnSpPr/>
            <p:nvPr/>
          </p:nvCxnSpPr>
          <p:spPr>
            <a:xfrm flipH="1">
              <a:off x="6101755" y="1992635"/>
              <a:ext cx="1162945" cy="145480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接连接符 41"/>
            <p:cNvCxnSpPr/>
            <p:nvPr/>
          </p:nvCxnSpPr>
          <p:spPr>
            <a:xfrm flipH="1">
              <a:off x="6101755" y="1225562"/>
              <a:ext cx="2199230" cy="222187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接连接符 42"/>
            <p:cNvCxnSpPr/>
            <p:nvPr/>
          </p:nvCxnSpPr>
          <p:spPr>
            <a:xfrm flipH="1">
              <a:off x="6101755" y="2116073"/>
              <a:ext cx="1934398" cy="133136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接连接符 43"/>
            <p:cNvCxnSpPr/>
            <p:nvPr/>
          </p:nvCxnSpPr>
          <p:spPr>
            <a:xfrm flipH="1">
              <a:off x="6101755" y="1763394"/>
              <a:ext cx="2970682" cy="168404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接连接符 44"/>
            <p:cNvCxnSpPr>
              <a:stCxn id="55" idx="4"/>
            </p:cNvCxnSpPr>
            <p:nvPr/>
          </p:nvCxnSpPr>
          <p:spPr>
            <a:xfrm flipH="1">
              <a:off x="6101755" y="2927234"/>
              <a:ext cx="3454282" cy="52020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接连接符 45"/>
            <p:cNvCxnSpPr/>
            <p:nvPr/>
          </p:nvCxnSpPr>
          <p:spPr>
            <a:xfrm flipH="1">
              <a:off x="6101755" y="2856698"/>
              <a:ext cx="2072569" cy="590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9" name="Rectangle 2"/>
          <p:cNvSpPr txBox="1">
            <a:spLocks noChangeArrowheads="1"/>
          </p:cNvSpPr>
          <p:nvPr/>
        </p:nvSpPr>
        <p:spPr bwMode="auto">
          <a:xfrm>
            <a:off x="1439466" y="1113235"/>
            <a:ext cx="6057900" cy="36004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0"/>
          <a:lstStyle/>
          <a:p>
            <a:pPr marR="0" defTabSz="914400" eaLnBrk="1" hangingPunct="1">
              <a:spcBef>
                <a:spcPct val="20000"/>
              </a:spcBef>
              <a:buClrTx/>
              <a:buSzTx/>
              <a:buFontTx/>
              <a:buNone/>
              <a:defRPr/>
            </a:pPr>
            <a:endParaRPr kumimoji="0" lang="zh-CN" altLang="en-US" sz="2400" b="1" kern="1200" cap="none" spc="0" normalizeH="0" baseline="0" noProof="0" dirty="0">
              <a:latin typeface="楷体_GB2312" pitchFamily="49" charset="-122"/>
              <a:ea typeface="楷体_GB2312" pitchFamily="49" charset="-122"/>
              <a:cs typeface="+mn-cs"/>
            </a:endParaRPr>
          </a:p>
          <a:p>
            <a:pPr marR="0" defTabSz="914400" eaLnBrk="1" hangingPunct="1">
              <a:spcBef>
                <a:spcPct val="20000"/>
              </a:spcBef>
              <a:buClrTx/>
              <a:buSzTx/>
              <a:buFontTx/>
              <a:buNone/>
              <a:defRPr/>
            </a:pPr>
            <a:endParaRPr kumimoji="0" lang="en-US" altLang="zh-CN" sz="2100" kern="1200" cap="none" spc="0" normalizeH="0" baseline="0" noProof="0" dirty="0">
              <a:latin typeface="+mn-lt"/>
              <a:ea typeface="+mn-ea"/>
              <a:cs typeface="+mn-cs"/>
            </a:endParaRPr>
          </a:p>
        </p:txBody>
      </p:sp>
      <p:sp>
        <p:nvSpPr>
          <p:cNvPr id="77" name="标题 4"/>
          <p:cNvSpPr>
            <a:spLocks noGrp="1"/>
          </p:cNvSpPr>
          <p:nvPr>
            <p:ph type="title"/>
          </p:nvPr>
        </p:nvSpPr>
        <p:spPr>
          <a:xfrm>
            <a:off x="1143000" y="-42862"/>
            <a:ext cx="4679156" cy="578644"/>
          </a:xfrm>
        </p:spPr>
        <p:txBody>
          <a:bodyPr vert="horz" wrap="square" lIns="68580" tIns="34290" rIns="68580" bIns="34290" numCol="1" anchor="ctr" anchorCtr="0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+mn-ea"/>
                <a:ea typeface="+mn-ea"/>
                <a:cs typeface="+mj-cs"/>
              </a:rPr>
              <a:t>智</a:t>
            </a:r>
            <a:r>
              <a:rPr kumimoji="0" lang="zh-CN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+mn-ea"/>
                <a:ea typeface="+mn-ea"/>
                <a:cs typeface="+mj-cs"/>
              </a:rPr>
              <a:t>能检索，复合排序</a:t>
            </a:r>
          </a:p>
        </p:txBody>
      </p:sp>
      <p:pic>
        <p:nvPicPr>
          <p:cNvPr id="15366" name="Picture 1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504825" y="659130"/>
            <a:ext cx="7733665" cy="420243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Rectangle 2"/>
          <p:cNvSpPr/>
          <p:nvPr/>
        </p:nvSpPr>
        <p:spPr>
          <a:xfrm>
            <a:off x="1896745" y="961390"/>
            <a:ext cx="4144645" cy="30416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2" name="线形标注 1 3"/>
          <p:cNvSpPr/>
          <p:nvPr/>
        </p:nvSpPr>
        <p:spPr>
          <a:xfrm>
            <a:off x="4468495" y="1265555"/>
            <a:ext cx="3329305" cy="832485"/>
          </a:xfrm>
          <a:prstGeom prst="borderCallout1">
            <a:avLst>
              <a:gd name="adj1" fmla="val 18750"/>
              <a:gd name="adj2" fmla="val -264"/>
              <a:gd name="adj3" fmla="val -19028"/>
              <a:gd name="adj4" fmla="val -18602"/>
            </a:avLst>
          </a:prstGeom>
          <a:solidFill>
            <a:schemeClr val="accent1">
              <a:lumMod val="60000"/>
              <a:lumOff val="40000"/>
            </a:schemeClr>
          </a:solidFill>
          <a:ln w="952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r>
              <a: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</a:rPr>
              <a:t>长句的切分、精准匹配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bldLvl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517691" y="129685"/>
            <a:ext cx="6610350" cy="64516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fontAlgn="base">
              <a:spcBef>
                <a:spcPct val="0"/>
              </a:spcBef>
              <a:spcAft>
                <a:spcPct val="0"/>
              </a:spcAft>
              <a:defRPr sz="2000">
                <a:solidFill>
                  <a:srgbClr val="95BC49"/>
                </a:solidFill>
                <a:latin typeface="楷体" panose="02010609060101010101" charset="-122"/>
                <a:ea typeface="楷体" panose="02010609060101010101" charset="-122"/>
                <a:cs typeface="+mj-cs"/>
              </a:defRPr>
            </a:lvl1pPr>
          </a:lstStyle>
          <a:p>
            <a:pPr algn="l"/>
            <a:r>
              <a:rPr lang="zh-CN" altLang="en-US" sz="3600" b="1" dirty="0">
                <a:solidFill>
                  <a:schemeClr val="accent6">
                    <a:lumMod val="75000"/>
                  </a:schemeClr>
                </a:solidFill>
              </a:rPr>
              <a:t>主题检索：</a:t>
            </a:r>
            <a:r>
              <a:rPr lang="zh-CN" altLang="en-US" sz="3600" b="1" dirty="0">
                <a:solidFill>
                  <a:srgbClr val="00B0F0"/>
                </a:solidFill>
                <a:latin typeface="Arial" panose="020B0604020202020204" pitchFamily="34" charset="0"/>
                <a:sym typeface="+mn-ea"/>
              </a:rPr>
              <a:t>篇名、关键词、摘要</a:t>
            </a:r>
          </a:p>
        </p:txBody>
      </p:sp>
      <p:pic>
        <p:nvPicPr>
          <p:cNvPr id="17416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9235" y="991235"/>
            <a:ext cx="8685530" cy="303339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Rectangle 4"/>
          <p:cNvSpPr/>
          <p:nvPr/>
        </p:nvSpPr>
        <p:spPr>
          <a:xfrm>
            <a:off x="1008380" y="1249045"/>
            <a:ext cx="1206500" cy="61468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Rectangle 4"/>
          <p:cNvSpPr/>
          <p:nvPr/>
        </p:nvSpPr>
        <p:spPr>
          <a:xfrm>
            <a:off x="3616325" y="1249045"/>
            <a:ext cx="1206500" cy="36512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67" name=" 167"/>
          <p:cNvSpPr/>
          <p:nvPr/>
        </p:nvSpPr>
        <p:spPr>
          <a:xfrm>
            <a:off x="5044440" y="991235"/>
            <a:ext cx="3870325" cy="373570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sym typeface="+mn-ea"/>
              </a:rPr>
              <a:t>对于内容检索项，如：全文、主题，检索词输入框后，点“词频”可控制该检索词在检索项中出现的次数要大于或等于选择的次数，得到检索结果</a:t>
            </a:r>
            <a:endParaRPr lang="en-US" altLang="zh-CN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 eaLnBrk="1" fontAlgn="auto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zh-CN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 eaLnBrk="1" fontAlgn="auto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sym typeface="+mn-ea"/>
              </a:rPr>
              <a:t>可选择的范围为：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sym typeface="+mn-ea"/>
              </a:rPr>
              <a:t>2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sym typeface="+mn-ea"/>
              </a:rPr>
              <a:t>、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sym typeface="+mn-ea"/>
              </a:rPr>
              <a:t>3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sym typeface="+mn-ea"/>
              </a:rPr>
              <a:t>、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sym typeface="+mn-ea"/>
              </a:rPr>
              <a:t>4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sym typeface="+mn-ea"/>
              </a:rPr>
              <a:t>、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sym typeface="+mn-ea"/>
              </a:rPr>
              <a:t>5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sym typeface="+mn-ea"/>
              </a:rPr>
              <a:t>、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sym typeface="+mn-ea"/>
              </a:rPr>
              <a:t>6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sym typeface="+mn-ea"/>
              </a:rPr>
              <a:t>、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sym typeface="+mn-ea"/>
              </a:rPr>
              <a:t>7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sym typeface="+mn-ea"/>
              </a:rPr>
              <a:t>、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sym typeface="+mn-ea"/>
              </a:rPr>
              <a:t>8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sym typeface="+mn-ea"/>
              </a:rPr>
              <a:t>、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sym typeface="+mn-ea"/>
              </a:rPr>
              <a:t>9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sym typeface="+mn-ea"/>
              </a:rPr>
              <a:t>。</a:t>
            </a: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26535" y="1523365"/>
            <a:ext cx="714375" cy="14859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7" grpId="0" bldLvl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517691" y="401465"/>
            <a:ext cx="1816100" cy="583565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 fontAlgn="base">
              <a:spcBef>
                <a:spcPct val="0"/>
              </a:spcBef>
              <a:spcAft>
                <a:spcPct val="0"/>
              </a:spcAft>
              <a:defRPr sz="2000">
                <a:solidFill>
                  <a:srgbClr val="95BC49"/>
                </a:solidFill>
                <a:latin typeface="楷体" panose="02010609060101010101" charset="-122"/>
                <a:ea typeface="楷体" panose="02010609060101010101" charset="-122"/>
                <a:cs typeface="+mj-cs"/>
              </a:defRPr>
            </a:lvl1pPr>
          </a:lstStyle>
          <a:p>
            <a:pPr algn="l"/>
            <a:r>
              <a:rPr lang="zh-CN" altLang="en-US" sz="3200" b="1" dirty="0">
                <a:solidFill>
                  <a:schemeClr val="accent6">
                    <a:lumMod val="75000"/>
                  </a:schemeClr>
                </a:solidFill>
              </a:rPr>
              <a:t>二次检索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2594610" y="93980"/>
            <a:ext cx="614616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Calibri" panose="020F0502020204030204" charset="0"/>
                <a:sym typeface="+mn-ea"/>
              </a:rPr>
              <a:t>一次检索的检索结果中可能会遇到检索结果不理想的情况，这时就可以考虑采用二次检索。</a:t>
            </a:r>
          </a:p>
          <a:p>
            <a:r>
              <a:rPr lang="zh-CN" altLang="en-US" dirty="0">
                <a:latin typeface="Calibri" panose="020F0502020204030204" charset="0"/>
                <a:sym typeface="+mn-ea"/>
              </a:rPr>
              <a:t>二次检索是在一次检索的检索结果中运用“与、或、非”进行再限制检索，以得到理想的检索结果。</a:t>
            </a:r>
            <a:endParaRPr lang="zh-CN" altLang="en-US"/>
          </a:p>
        </p:txBody>
      </p:sp>
      <p:sp>
        <p:nvSpPr>
          <p:cNvPr id="77" name="Rectangle 2"/>
          <p:cNvSpPr>
            <a:spLocks noGrp="1" noChangeArrowheads="1"/>
          </p:cNvSpPr>
          <p:nvPr>
            <p:ph type="title"/>
          </p:nvPr>
        </p:nvSpPr>
        <p:spPr>
          <a:xfrm>
            <a:off x="1052195" y="1938655"/>
            <a:ext cx="7400925" cy="1266825"/>
          </a:xfrm>
          <a:solidFill>
            <a:schemeClr val="accent1">
              <a:lumMod val="60000"/>
              <a:lumOff val="40000"/>
            </a:schemeClr>
          </a:solidFill>
          <a:ln>
            <a:solidFill>
              <a:srgbClr val="000000"/>
            </a:solidFill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ea"/>
                <a:ea typeface="+mn-ea"/>
                <a:cs typeface="+mj-cs"/>
              </a:rPr>
              <a:t/>
            </a:r>
            <a:br>
              <a:rPr kumimoji="0" lang="zh-CN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ea"/>
                <a:ea typeface="+mn-ea"/>
                <a:cs typeface="+mj-cs"/>
              </a:rPr>
            </a:br>
            <a:r>
              <a:rPr kumimoji="0" lang="zh-CN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ea"/>
                <a:ea typeface="+mn-ea"/>
                <a:cs typeface="+mj-cs"/>
              </a:rPr>
              <a:t>查找“</a:t>
            </a:r>
            <a:r>
              <a:rPr kumimoji="0" lang="zh-CN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ea"/>
                <a:ea typeface="+mn-ea"/>
                <a:cs typeface="+mj-cs"/>
              </a:rPr>
              <a:t>郭刚</a:t>
            </a:r>
            <a:r>
              <a:rPr kumimoji="0" lang="zh-CN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ea"/>
                <a:ea typeface="+mn-ea"/>
                <a:cs typeface="+mj-cs"/>
              </a:rPr>
              <a:t>研究</a:t>
            </a:r>
            <a:r>
              <a:rPr kumimoji="0" lang="zh-CN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ea"/>
                <a:ea typeface="+mn-ea"/>
                <a:cs typeface="+mj-cs"/>
              </a:rPr>
              <a:t>层序地层”</a:t>
            </a:r>
            <a:r>
              <a:rPr kumimoji="0" lang="zh-CN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ea"/>
                <a:ea typeface="+mn-ea"/>
                <a:cs typeface="+mj-cs"/>
              </a:rPr>
              <a:t>方面的文章</a:t>
            </a:r>
            <a:br>
              <a:rPr kumimoji="0" lang="zh-CN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ea"/>
                <a:ea typeface="+mn-ea"/>
                <a:cs typeface="+mj-cs"/>
              </a:rPr>
            </a:br>
            <a:endParaRPr kumimoji="0" lang="zh-CN" alt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ea"/>
              <a:ea typeface="+mn-ea"/>
              <a:cs typeface="+mj-cs"/>
            </a:endParaRPr>
          </a:p>
        </p:txBody>
      </p:sp>
      <p:pic>
        <p:nvPicPr>
          <p:cNvPr id="12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3345" y="1292860"/>
            <a:ext cx="8957945" cy="3898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486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3345" y="1292860"/>
            <a:ext cx="8957945" cy="383667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" name="Rectangle 3"/>
          <p:cNvSpPr/>
          <p:nvPr/>
        </p:nvSpPr>
        <p:spPr>
          <a:xfrm>
            <a:off x="7936865" y="1703070"/>
            <a:ext cx="598805" cy="31940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4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8931"/>
          <a:stretch>
            <a:fillRect/>
          </a:stretch>
        </p:blipFill>
        <p:spPr bwMode="auto">
          <a:xfrm rot="16200000">
            <a:off x="-87223" y="350798"/>
            <a:ext cx="356666" cy="182219"/>
          </a:xfrm>
          <a:prstGeom prst="roundRect">
            <a:avLst>
              <a:gd name="adj" fmla="val 2215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组合 2"/>
          <p:cNvGrpSpPr/>
          <p:nvPr/>
        </p:nvGrpSpPr>
        <p:grpSpPr>
          <a:xfrm>
            <a:off x="316085" y="661615"/>
            <a:ext cx="918000" cy="168654"/>
            <a:chOff x="421446" y="882153"/>
            <a:chExt cx="1224000" cy="224872"/>
          </a:xfrm>
        </p:grpSpPr>
        <p:sp>
          <p:nvSpPr>
            <p:cNvPr id="4" name="矩形 3"/>
            <p:cNvSpPr/>
            <p:nvPr/>
          </p:nvSpPr>
          <p:spPr>
            <a:xfrm>
              <a:off x="421446" y="882153"/>
              <a:ext cx="1224000" cy="36000"/>
            </a:xfrm>
            <a:prstGeom prst="rect">
              <a:avLst/>
            </a:prstGeom>
            <a:solidFill>
              <a:srgbClr val="5130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cs typeface="+mn-ea"/>
                <a:sym typeface="+mn-lt"/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421446" y="969209"/>
              <a:ext cx="792000" cy="36000"/>
            </a:xfrm>
            <a:prstGeom prst="rect">
              <a:avLst/>
            </a:prstGeom>
            <a:solidFill>
              <a:srgbClr val="DE44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cs typeface="+mn-ea"/>
                <a:sym typeface="+mn-lt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421446" y="1071025"/>
              <a:ext cx="468000" cy="36000"/>
            </a:xfrm>
            <a:prstGeom prst="rect">
              <a:avLst/>
            </a:prstGeom>
            <a:solidFill>
              <a:srgbClr val="DE44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cs typeface="+mn-ea"/>
                <a:sym typeface="+mn-lt"/>
              </a:endParaRPr>
            </a:p>
          </p:txBody>
        </p:sp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1109" y="811256"/>
            <a:ext cx="9039083" cy="4049823"/>
          </a:xfrm>
          <a:prstGeom prst="rect">
            <a:avLst/>
          </a:prstGeom>
        </p:spPr>
      </p:pic>
      <p:sp>
        <p:nvSpPr>
          <p:cNvPr id="9" name="文本框 18"/>
          <p:cNvSpPr txBox="1"/>
          <p:nvPr/>
        </p:nvSpPr>
        <p:spPr>
          <a:xfrm>
            <a:off x="332916" y="1360358"/>
            <a:ext cx="1523474" cy="29908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zh-CN" altLang="en-US" sz="1350" dirty="0"/>
          </a:p>
        </p:txBody>
      </p:sp>
      <p:sp>
        <p:nvSpPr>
          <p:cNvPr id="10" name="圆角矩形 6"/>
          <p:cNvSpPr>
            <a:spLocks noChangeArrowheads="1"/>
          </p:cNvSpPr>
          <p:nvPr/>
        </p:nvSpPr>
        <p:spPr bwMode="auto">
          <a:xfrm>
            <a:off x="64372" y="4149395"/>
            <a:ext cx="1944974" cy="929666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5400">
            <a:solidFill>
              <a:srgbClr val="FF0000"/>
            </a:solidFill>
            <a:rou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1350" dirty="0">
                <a:solidFill>
                  <a:srgbClr val="FF0000"/>
                </a:solidFill>
                <a:latin typeface="+mj-ea"/>
                <a:ea typeface="+mj-ea"/>
              </a:rPr>
              <a:t>第一步：选择高级检索，</a:t>
            </a:r>
            <a:endParaRPr lang="en-US" altLang="zh-CN" sz="1350" dirty="0">
              <a:solidFill>
                <a:srgbClr val="FF0000"/>
              </a:solidFill>
              <a:latin typeface="+mj-ea"/>
              <a:ea typeface="+mj-ea"/>
            </a:endParaRP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1350" dirty="0">
                <a:solidFill>
                  <a:srgbClr val="FF0000"/>
                </a:solidFill>
                <a:latin typeface="+mj-ea"/>
                <a:ea typeface="+mj-ea"/>
              </a:rPr>
              <a:t>在左侧导航栏进行学科</a:t>
            </a:r>
            <a:endParaRPr lang="en-US" altLang="zh-CN" sz="1350" dirty="0">
              <a:solidFill>
                <a:srgbClr val="FF0000"/>
              </a:solidFill>
              <a:latin typeface="+mj-ea"/>
              <a:ea typeface="+mj-ea"/>
            </a:endParaRP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1350" dirty="0">
                <a:solidFill>
                  <a:srgbClr val="FF0000"/>
                </a:solidFill>
                <a:latin typeface="+mj-ea"/>
                <a:ea typeface="+mj-ea"/>
              </a:rPr>
              <a:t>勾选，将所检索的范围</a:t>
            </a:r>
            <a:endParaRPr lang="en-US" altLang="zh-CN" sz="1350" dirty="0">
              <a:solidFill>
                <a:srgbClr val="FF0000"/>
              </a:solidFill>
              <a:latin typeface="+mj-ea"/>
              <a:ea typeface="+mj-ea"/>
            </a:endParaRP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1350" dirty="0">
                <a:solidFill>
                  <a:srgbClr val="FF0000"/>
                </a:solidFill>
                <a:latin typeface="+mj-ea"/>
                <a:ea typeface="+mj-ea"/>
              </a:rPr>
              <a:t>仅限于某个学科。</a:t>
            </a:r>
          </a:p>
        </p:txBody>
      </p:sp>
      <p:sp>
        <p:nvSpPr>
          <p:cNvPr id="11" name="矩形 15"/>
          <p:cNvSpPr>
            <a:spLocks noChangeArrowheads="1"/>
          </p:cNvSpPr>
          <p:nvPr/>
        </p:nvSpPr>
        <p:spPr bwMode="auto">
          <a:xfrm>
            <a:off x="2589403" y="1574137"/>
            <a:ext cx="850841" cy="1902242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350">
              <a:solidFill>
                <a:srgbClr val="FFFFFF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12" name="圆角矩形 6"/>
          <p:cNvSpPr>
            <a:spLocks noChangeArrowheads="1"/>
          </p:cNvSpPr>
          <p:nvPr/>
        </p:nvSpPr>
        <p:spPr bwMode="auto">
          <a:xfrm>
            <a:off x="4098851" y="428873"/>
            <a:ext cx="2733575" cy="707417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5400">
            <a:solidFill>
              <a:srgbClr val="FF0000"/>
            </a:solidFill>
            <a:rou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1350" dirty="0">
                <a:solidFill>
                  <a:srgbClr val="FF0000"/>
                </a:solidFill>
                <a:latin typeface="+mj-ea"/>
                <a:ea typeface="+mj-ea"/>
              </a:rPr>
              <a:t>第二步：同时输入多个检索词进行</a:t>
            </a:r>
            <a:endParaRPr lang="en-US" altLang="zh-CN" sz="1350" dirty="0">
              <a:solidFill>
                <a:srgbClr val="FF0000"/>
              </a:solidFill>
              <a:latin typeface="+mj-ea"/>
              <a:ea typeface="+mj-ea"/>
            </a:endParaRP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1350" dirty="0">
                <a:solidFill>
                  <a:srgbClr val="FF0000"/>
                </a:solidFill>
                <a:latin typeface="+mj-ea"/>
                <a:ea typeface="+mj-ea"/>
              </a:rPr>
              <a:t>查找不同检索项之间关系：或者，</a:t>
            </a:r>
            <a:endParaRPr lang="en-US" altLang="zh-CN" sz="1350" dirty="0">
              <a:solidFill>
                <a:srgbClr val="FF0000"/>
              </a:solidFill>
              <a:latin typeface="+mj-ea"/>
              <a:ea typeface="+mj-ea"/>
            </a:endParaRP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1350" dirty="0">
                <a:solidFill>
                  <a:srgbClr val="FF0000"/>
                </a:solidFill>
                <a:latin typeface="+mj-ea"/>
                <a:ea typeface="+mj-ea"/>
              </a:rPr>
              <a:t>并且，不包含。提高查准率。</a:t>
            </a:r>
          </a:p>
        </p:txBody>
      </p:sp>
      <p:sp>
        <p:nvSpPr>
          <p:cNvPr id="13" name="矩形 8"/>
          <p:cNvSpPr>
            <a:spLocks noChangeArrowheads="1"/>
          </p:cNvSpPr>
          <p:nvPr/>
        </p:nvSpPr>
        <p:spPr bwMode="auto">
          <a:xfrm>
            <a:off x="2080637" y="3551060"/>
            <a:ext cx="5969081" cy="131002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350">
              <a:solidFill>
                <a:srgbClr val="FFFFFF"/>
              </a:solidFill>
              <a:latin typeface="Calibri" panose="020F0502020204030204" charset="0"/>
              <a:ea typeface="宋体" panose="02010600030101010101" pitchFamily="2" charset="-122"/>
            </a:endParaRPr>
          </a:p>
        </p:txBody>
      </p:sp>
      <p:sp>
        <p:nvSpPr>
          <p:cNvPr id="14" name="圆角矩形 6"/>
          <p:cNvSpPr>
            <a:spLocks noChangeArrowheads="1"/>
          </p:cNvSpPr>
          <p:nvPr/>
        </p:nvSpPr>
        <p:spPr bwMode="auto">
          <a:xfrm>
            <a:off x="5958590" y="2585803"/>
            <a:ext cx="2759540" cy="82393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5400">
            <a:solidFill>
              <a:srgbClr val="FF0000"/>
            </a:solidFill>
            <a:rou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None/>
            </a:pPr>
            <a:r>
              <a:rPr lang="zh-CN" altLang="en-US" sz="1350" dirty="0">
                <a:solidFill>
                  <a:srgbClr val="FF0000"/>
                </a:solidFill>
                <a:latin typeface="+mj-ea"/>
                <a:ea typeface="+mj-ea"/>
              </a:rPr>
              <a:t>第三步：在检索控制条件项，输入</a:t>
            </a:r>
            <a:endParaRPr lang="en-US" altLang="zh-CN" sz="1350" dirty="0">
              <a:solidFill>
                <a:srgbClr val="FF0000"/>
              </a:solidFill>
              <a:latin typeface="+mj-ea"/>
              <a:ea typeface="+mj-ea"/>
            </a:endParaRPr>
          </a:p>
          <a:p>
            <a:pPr algn="just">
              <a:spcBef>
                <a:spcPct val="0"/>
              </a:spcBef>
              <a:buNone/>
            </a:pPr>
            <a:r>
              <a:rPr lang="zh-CN" altLang="en-US" sz="1350" dirty="0">
                <a:solidFill>
                  <a:srgbClr val="FF0000"/>
                </a:solidFill>
                <a:latin typeface="+mj-ea"/>
                <a:ea typeface="+mj-ea"/>
              </a:rPr>
              <a:t>时间、文献来源、支持基金、作者</a:t>
            </a:r>
            <a:endParaRPr lang="en-US" altLang="zh-CN" sz="1350" dirty="0">
              <a:solidFill>
                <a:srgbClr val="FF0000"/>
              </a:solidFill>
              <a:latin typeface="+mj-ea"/>
              <a:ea typeface="+mj-ea"/>
            </a:endParaRPr>
          </a:p>
          <a:p>
            <a:pPr algn="just">
              <a:spcBef>
                <a:spcPct val="0"/>
              </a:spcBef>
              <a:buNone/>
            </a:pPr>
            <a:r>
              <a:rPr lang="zh-CN" altLang="en-US" sz="1350" dirty="0">
                <a:solidFill>
                  <a:srgbClr val="FF0000"/>
                </a:solidFill>
                <a:latin typeface="+mj-ea"/>
                <a:ea typeface="+mj-ea"/>
              </a:rPr>
              <a:t>等信息等限制条件。</a:t>
            </a:r>
          </a:p>
        </p:txBody>
      </p:sp>
      <p:sp>
        <p:nvSpPr>
          <p:cNvPr id="7" name="标题 6"/>
          <p:cNvSpPr>
            <a:spLocks noGrp="1"/>
          </p:cNvSpPr>
          <p:nvPr>
            <p:ph type="title"/>
          </p:nvPr>
        </p:nvSpPr>
        <p:spPr>
          <a:xfrm>
            <a:off x="457200" y="94139"/>
            <a:ext cx="2019300" cy="645160"/>
          </a:xfrm>
        </p:spPr>
        <p:txBody>
          <a:bodyPr wrap="none">
            <a:spAutoFit/>
          </a:bodyPr>
          <a:lstStyle/>
          <a:p>
            <a:pPr algn="l" defTabSz="914400" eaLnBrk="1" hangingPunct="1"/>
            <a:r>
              <a:rPr lang="zh-CN" altLang="en-US" sz="3600" b="1" kern="1200" dirty="0">
                <a:solidFill>
                  <a:schemeClr val="accent6">
                    <a:lumMod val="75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高级检索</a:t>
            </a:r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10" grpId="0" bldLvl="0" animBg="1"/>
      <p:bldP spid="11" grpId="0" bldLvl="0" animBg="1"/>
      <p:bldP spid="12" grpId="0" bldLvl="0" animBg="1"/>
      <p:bldP spid="13" grpId="0" bldLvl="0" animBg="1"/>
      <p:bldP spid="14" grpId="0" bldLvl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94139"/>
            <a:ext cx="2019300" cy="645160"/>
          </a:xfrm>
        </p:spPr>
        <p:txBody>
          <a:bodyPr wrap="none">
            <a:spAutoFit/>
          </a:bodyPr>
          <a:lstStyle/>
          <a:p>
            <a:pPr algn="l" defTabSz="914400" eaLnBrk="1" hangingPunct="1"/>
            <a:r>
              <a:rPr lang="zh-CN" altLang="en-US" sz="3600" b="1" kern="1200" dirty="0">
                <a:solidFill>
                  <a:schemeClr val="accent6">
                    <a:lumMod val="75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专业检索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5270" y="739140"/>
            <a:ext cx="8633460" cy="4408170"/>
          </a:xfrm>
          <a:prstGeom prst="rect">
            <a:avLst/>
          </a:prstGeom>
        </p:spPr>
      </p:pic>
      <p:sp>
        <p:nvSpPr>
          <p:cNvPr id="167" name=" 167"/>
          <p:cNvSpPr/>
          <p:nvPr/>
        </p:nvSpPr>
        <p:spPr>
          <a:xfrm>
            <a:off x="2648585" y="93980"/>
            <a:ext cx="6332220" cy="94488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R="0" defTabSz="914400" eaLnBrk="1" hangingPunct="1">
              <a:spcBef>
                <a:spcPct val="20000"/>
              </a:spcBef>
              <a:buClrTx/>
              <a:buSzTx/>
              <a:buFontTx/>
              <a:buNone/>
              <a:defRPr/>
            </a:pPr>
            <a:r>
              <a:rPr lang="zh-CN" altLang="en-US" sz="2400" b="1" noProof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宋体" panose="02010600030101010101" pitchFamily="2" charset="-122"/>
                <a:sym typeface="+mn-ea"/>
              </a:rPr>
              <a:t>适用于熟练掌握检索技术的专业检索人员。</a:t>
            </a:r>
          </a:p>
        </p:txBody>
      </p:sp>
      <p:pic>
        <p:nvPicPr>
          <p:cNvPr id="10" name="Pictur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1630" y="1272540"/>
            <a:ext cx="8460105" cy="279336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3655" y="51912"/>
            <a:ext cx="3246120" cy="706755"/>
          </a:xfrm>
        </p:spPr>
        <p:txBody>
          <a:bodyPr wrap="none">
            <a:spAutoFit/>
          </a:bodyPr>
          <a:lstStyle/>
          <a:p>
            <a:pPr algn="l" defTabSz="914400" eaLnBrk="1" hangingPunct="1"/>
            <a:r>
              <a:rPr lang="zh-CN" altLang="en-US" sz="4000" b="1" kern="1200" dirty="0">
                <a:solidFill>
                  <a:schemeClr val="accent6">
                    <a:lumMod val="75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作者发文检索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655" y="861695"/>
            <a:ext cx="9125585" cy="4297680"/>
          </a:xfrm>
          <a:prstGeom prst="rect">
            <a:avLst/>
          </a:prstGeom>
        </p:spPr>
      </p:pic>
      <p:sp>
        <p:nvSpPr>
          <p:cNvPr id="16406" name="Text Box 6"/>
          <p:cNvSpPr txBox="1">
            <a:spLocks noChangeArrowheads="1"/>
          </p:cNvSpPr>
          <p:nvPr/>
        </p:nvSpPr>
        <p:spPr bwMode="auto">
          <a:xfrm>
            <a:off x="2691765" y="3611245"/>
            <a:ext cx="5581650" cy="64516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  <a:buSzPct val="70000"/>
              <a:buFont typeface="Wingdings 2" panose="05020102010507070707" pitchFamily="18" charset="2"/>
              <a:buNone/>
            </a:pPr>
            <a:r>
              <a:rPr lang="zh-CN" altLang="en-US" sz="2400" b="1">
                <a:latin typeface="幼圆" panose="02010509060101010101" pitchFamily="49" charset="-122"/>
                <a:ea typeface="幼圆" panose="02010509060101010101" pitchFamily="49" charset="-122"/>
                <a:cs typeface="幼圆" panose="02010509060101010101" pitchFamily="49" charset="-122"/>
              </a:rPr>
              <a:t>作者发文检索：查找该作者的发文情况。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06" grpId="0" bldLvl="0" animBg="1"/>
      <p:bldP spid="16406" grpId="1" animBg="1"/>
      <p:bldP spid="16406" grpId="2" animBg="1"/>
      <p:bldP spid="16406" grpId="3" animBg="1"/>
      <p:bldP spid="16406" grpId="4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32544"/>
            <a:ext cx="2428240" cy="768350"/>
          </a:xfrm>
        </p:spPr>
        <p:txBody>
          <a:bodyPr wrap="none">
            <a:spAutoFit/>
          </a:bodyPr>
          <a:lstStyle/>
          <a:p>
            <a:pPr algn="l" defTabSz="914400" eaLnBrk="1" hangingPunct="1"/>
            <a:r>
              <a:rPr lang="zh-CN" altLang="en-US" sz="4400" b="1" kern="1200" dirty="0">
                <a:solidFill>
                  <a:schemeClr val="accent6">
                    <a:lumMod val="75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句子检索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3335" y="876300"/>
            <a:ext cx="9134475" cy="427228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743710" y="3312795"/>
            <a:ext cx="6957060" cy="138366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句子检索：同时包含</a:t>
            </a:r>
            <a:r>
              <a:rPr lang="en-US" altLang="zh-CN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2</a:t>
            </a:r>
            <a:r>
              <a:rPr lang="zh-CN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个词的句子</a:t>
            </a:r>
            <a:endParaRPr lang="en-US" altLang="zh-CN" sz="2800" b="1" dirty="0">
              <a:solidFill>
                <a:schemeClr val="tx1">
                  <a:lumMod val="85000"/>
                  <a:lumOff val="15000"/>
                </a:schemeClr>
              </a:solidFill>
              <a:latin typeface="华文仿宋" panose="02010600040101010101" pitchFamily="2" charset="-122"/>
              <a:ea typeface="华文仿宋" panose="02010600040101010101" pitchFamily="2" charset="-122"/>
            </a:endParaRPr>
          </a:p>
          <a:p>
            <a:r>
              <a:rPr lang="zh-CN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可以提供事实的问题答案，便于查找两个词语的相关性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15290" y="15558"/>
            <a:ext cx="3376930" cy="583565"/>
          </a:xfrm>
        </p:spPr>
        <p:txBody>
          <a:bodyPr wrap="square">
            <a:spAutoFit/>
          </a:bodyPr>
          <a:lstStyle/>
          <a:p>
            <a:pPr algn="l" defTabSz="914400" eaLnBrk="1" hangingPunct="1"/>
            <a:r>
              <a:rPr lang="zh-CN" altLang="en-US" sz="3200" b="1" kern="1200" dirty="0">
                <a:solidFill>
                  <a:schemeClr val="accent6">
                    <a:lumMod val="75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出版物检索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9540" y="599440"/>
            <a:ext cx="8884920" cy="453136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750" y="777240"/>
            <a:ext cx="9080500" cy="4393565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1938338" y="849154"/>
            <a:ext cx="839629" cy="308134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53883" y="1156970"/>
            <a:ext cx="1193006" cy="1900238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1938338" y="1463993"/>
            <a:ext cx="564833" cy="205264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15290" y="15558"/>
            <a:ext cx="3376930" cy="583565"/>
          </a:xfrm>
        </p:spPr>
        <p:txBody>
          <a:bodyPr wrap="square">
            <a:spAutoFit/>
          </a:bodyPr>
          <a:lstStyle/>
          <a:p>
            <a:pPr algn="l" defTabSz="914400" eaLnBrk="1" hangingPunct="1"/>
            <a:r>
              <a:rPr lang="zh-CN" altLang="en-US" sz="3200" b="1" kern="1200" dirty="0">
                <a:solidFill>
                  <a:schemeClr val="accent6">
                    <a:lumMod val="75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出版物检索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4" grpId="2" animBg="1"/>
      <p:bldP spid="4" grpId="3" animBg="1"/>
      <p:bldP spid="4" grpId="4" animBg="1"/>
      <p:bldP spid="4" grpId="5" animBg="1"/>
      <p:bldP spid="4" grpId="6" bldLvl="0" animBg="1"/>
      <p:bldP spid="6" grpId="0" animBg="1"/>
      <p:bldP spid="6" grpId="1" animBg="1"/>
      <p:bldP spid="6" grpId="2" animBg="1"/>
      <p:bldP spid="6" grpId="3" animBg="1"/>
      <p:bldP spid="6" grpId="4" animBg="1"/>
      <p:bldP spid="6" grpId="5" animBg="1"/>
      <p:bldP spid="6" grpId="6" bldLvl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" y="807085"/>
            <a:ext cx="9081135" cy="432816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2008505" y="908685"/>
            <a:ext cx="4583430" cy="28702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5928995" y="1393190"/>
            <a:ext cx="589280" cy="26416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6591300" y="1362075"/>
            <a:ext cx="1358265" cy="32639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915285" y="2434590"/>
            <a:ext cx="1064895" cy="64198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1" name="图片 10" descr="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399" y="1195388"/>
            <a:ext cx="1458278" cy="3709988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294640" y="62548"/>
            <a:ext cx="3376930" cy="583565"/>
          </a:xfrm>
        </p:spPr>
        <p:txBody>
          <a:bodyPr wrap="square">
            <a:spAutoFit/>
          </a:bodyPr>
          <a:lstStyle/>
          <a:p>
            <a:pPr algn="l" defTabSz="914400" eaLnBrk="1" hangingPunct="1"/>
            <a:r>
              <a:rPr lang="zh-CN" altLang="en-US" sz="3200" b="1" kern="1200" dirty="0">
                <a:solidFill>
                  <a:schemeClr val="accent6">
                    <a:lumMod val="75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出版物检索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5" grpId="2" animBg="1"/>
      <p:bldP spid="5" grpId="3" animBg="1"/>
      <p:bldP spid="5" grpId="4" animBg="1"/>
      <p:bldP spid="5" grpId="5" animBg="1"/>
      <p:bldP spid="5" grpId="6" bldLvl="0" animBg="1"/>
      <p:bldP spid="8" grpId="0" animBg="1"/>
      <p:bldP spid="8" grpId="1" animBg="1"/>
      <p:bldP spid="8" grpId="2" animBg="1"/>
      <p:bldP spid="8" grpId="3" animBg="1"/>
      <p:bldP spid="8" grpId="4" animBg="1"/>
      <p:bldP spid="8" grpId="5" animBg="1"/>
      <p:bldP spid="8" grpId="6" bldLvl="0" animBg="1"/>
      <p:bldP spid="9" grpId="0" animBg="1"/>
      <p:bldP spid="9" grpId="1" animBg="1"/>
      <p:bldP spid="9" grpId="2" animBg="1"/>
      <p:bldP spid="9" grpId="3" animBg="1"/>
      <p:bldP spid="9" grpId="4" animBg="1"/>
      <p:bldP spid="9" grpId="5" animBg="1"/>
      <p:bldP spid="9" grpId="6" bldLvl="0" animBg="1"/>
      <p:bldP spid="10" grpId="0" animBg="1"/>
      <p:bldP spid="10" grpId="1" animBg="1"/>
      <p:bldP spid="10" grpId="2" animBg="1"/>
      <p:bldP spid="10" grpId="3" animBg="1"/>
      <p:bldP spid="10" grpId="4" animBg="1"/>
      <p:bldP spid="10" grpId="5" animBg="1"/>
      <p:bldP spid="10" grpId="6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4305935" y="3524885"/>
            <a:ext cx="3895725" cy="133794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050" b="0" i="0" u="none" strike="noStrike" kern="1200" cap="none" spc="0" normalizeH="0" baseline="0" noProof="0" dirty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第一</a:t>
            </a:r>
            <a:endParaRPr kumimoji="0" lang="en-US" altLang="zh-CN" sz="4050" b="0" i="0" u="none" strike="noStrike" kern="1200" cap="none" spc="0" normalizeH="0" baseline="0" noProof="0" dirty="0">
              <a:ln w="18415" cmpd="sng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050" b="0" i="0" u="none" strike="noStrike" kern="1200" cap="none" spc="0" normalizeH="0" baseline="0" noProof="0" dirty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勤泡实体图书馆</a:t>
            </a:r>
          </a:p>
        </p:txBody>
      </p:sp>
      <p:pic>
        <p:nvPicPr>
          <p:cNvPr id="4" name="Picture 6" descr="知网logo副本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79983" y="-157559"/>
            <a:ext cx="1782366" cy="10525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74090" y="283845"/>
            <a:ext cx="4516120" cy="2931160"/>
          </a:xfrm>
          <a:prstGeom prst="rect">
            <a:avLst/>
          </a:prstGeom>
        </p:spPr>
      </p:pic>
      <p:pic>
        <p:nvPicPr>
          <p:cNvPr id="41986" name="Picture 2" descr="2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1945" y="2633345"/>
            <a:ext cx="3592195" cy="22294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490210" y="972820"/>
            <a:ext cx="3421380" cy="2242185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4455" y="125730"/>
            <a:ext cx="8967470" cy="501713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4455" y="923290"/>
            <a:ext cx="8860790" cy="42195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9390" y="923925"/>
            <a:ext cx="8737600" cy="421894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99390" y="923925"/>
            <a:ext cx="8746490" cy="415226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99390" y="1019175"/>
            <a:ext cx="8602980" cy="39617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 flipV="1"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29" name="图片 28" descr="2.png"/>
          <p:cNvPicPr/>
          <p:nvPr/>
        </p:nvPicPr>
        <p:blipFill>
          <a:blip r:embed="rId3" cstate="print"/>
          <a:srcRect t="-87500" b="-87500"/>
          <a:stretch>
            <a:fillRect/>
          </a:stretch>
        </p:blipFill>
        <p:spPr>
          <a:xfrm flipV="1">
            <a:off x="3084466" y="3811037"/>
            <a:ext cx="3431750" cy="23470"/>
          </a:xfrm>
          <a:prstGeom prst="rect">
            <a:avLst/>
          </a:prstGeom>
        </p:spPr>
      </p:pic>
      <p:sp>
        <p:nvSpPr>
          <p:cNvPr id="19" name="菱形 18"/>
          <p:cNvSpPr/>
          <p:nvPr/>
        </p:nvSpPr>
        <p:spPr>
          <a:xfrm flipV="1">
            <a:off x="4211960" y="123478"/>
            <a:ext cx="162085" cy="162085"/>
          </a:xfrm>
          <a:prstGeom prst="diamond">
            <a:avLst/>
          </a:prstGeom>
          <a:solidFill>
            <a:schemeClr val="accent3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0" name="菱形 19"/>
          <p:cNvSpPr/>
          <p:nvPr/>
        </p:nvSpPr>
        <p:spPr>
          <a:xfrm flipV="1">
            <a:off x="4500111" y="123478"/>
            <a:ext cx="162085" cy="162085"/>
          </a:xfrm>
          <a:prstGeom prst="diamond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1" name="菱形 20"/>
          <p:cNvSpPr/>
          <p:nvPr/>
        </p:nvSpPr>
        <p:spPr>
          <a:xfrm flipV="1">
            <a:off x="4788261" y="123478"/>
            <a:ext cx="162085" cy="162085"/>
          </a:xfrm>
          <a:prstGeom prst="diamond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2" name="菱形 21"/>
          <p:cNvSpPr/>
          <p:nvPr/>
        </p:nvSpPr>
        <p:spPr>
          <a:xfrm flipV="1">
            <a:off x="5076411" y="123478"/>
            <a:ext cx="162085" cy="162085"/>
          </a:xfrm>
          <a:prstGeom prst="diamond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楷体" panose="02010609060101010101" charset="-122"/>
              <a:ea typeface="楷体" panose="02010609060101010101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0" y="1218967"/>
            <a:ext cx="5034516" cy="2576450"/>
            <a:chOff x="113548" y="319407"/>
            <a:chExt cx="5034516" cy="2576450"/>
          </a:xfrm>
        </p:grpSpPr>
        <p:sp>
          <p:nvSpPr>
            <p:cNvPr id="88" name="五边形 87"/>
            <p:cNvSpPr/>
            <p:nvPr/>
          </p:nvSpPr>
          <p:spPr>
            <a:xfrm flipV="1">
              <a:off x="2097276" y="1138252"/>
              <a:ext cx="2402716" cy="550370"/>
            </a:xfrm>
            <a:prstGeom prst="homePlate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>
              <a:outerShdw blurRad="165100" dist="50800" dir="10800000" algn="r" rotWithShape="0">
                <a:prstClr val="black">
                  <a:alpha val="4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89" name="任意多边形 88"/>
            <p:cNvSpPr/>
            <p:nvPr/>
          </p:nvSpPr>
          <p:spPr>
            <a:xfrm rot="5400000" flipV="1">
              <a:off x="419894" y="13063"/>
              <a:ext cx="1380528" cy="1993215"/>
            </a:xfrm>
            <a:custGeom>
              <a:avLst/>
              <a:gdLst>
                <a:gd name="connsiteX0" fmla="*/ 643466 w 1083733"/>
                <a:gd name="connsiteY0" fmla="*/ 1329267 h 1329267"/>
                <a:gd name="connsiteX1" fmla="*/ 1083733 w 1083733"/>
                <a:gd name="connsiteY1" fmla="*/ 1329267 h 1329267"/>
                <a:gd name="connsiteX2" fmla="*/ 795866 w 1083733"/>
                <a:gd name="connsiteY2" fmla="*/ 0 h 1329267"/>
                <a:gd name="connsiteX3" fmla="*/ 0 w 1083733"/>
                <a:gd name="connsiteY3" fmla="*/ 0 h 1329267"/>
                <a:gd name="connsiteX4" fmla="*/ 643466 w 1083733"/>
                <a:gd name="connsiteY4" fmla="*/ 1329267 h 1329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83733" h="1329267">
                  <a:moveTo>
                    <a:pt x="643466" y="1329267"/>
                  </a:moveTo>
                  <a:lnTo>
                    <a:pt x="1083733" y="1329267"/>
                  </a:lnTo>
                  <a:lnTo>
                    <a:pt x="795866" y="0"/>
                  </a:lnTo>
                  <a:lnTo>
                    <a:pt x="0" y="0"/>
                  </a:lnTo>
                  <a:lnTo>
                    <a:pt x="643466" y="1329267"/>
                  </a:ln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>
              <a:outerShdw blurRad="165100" dist="50800" dir="10800000" algn="r" rotWithShape="0">
                <a:prstClr val="black">
                  <a:alpha val="4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90" name="五边形 89"/>
            <p:cNvSpPr/>
            <p:nvPr/>
          </p:nvSpPr>
          <p:spPr>
            <a:xfrm flipV="1">
              <a:off x="2097275" y="1677836"/>
              <a:ext cx="3050789" cy="550370"/>
            </a:xfrm>
            <a:prstGeom prst="homePlate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>
              <a:outerShdw blurRad="165100" dist="50800" dir="10800000" algn="r" rotWithShape="0">
                <a:prstClr val="black">
                  <a:alpha val="4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91" name="任意多边形 90"/>
            <p:cNvSpPr/>
            <p:nvPr/>
          </p:nvSpPr>
          <p:spPr>
            <a:xfrm rot="5400000" flipV="1">
              <a:off x="646387" y="778824"/>
              <a:ext cx="927542" cy="1993215"/>
            </a:xfrm>
            <a:custGeom>
              <a:avLst/>
              <a:gdLst>
                <a:gd name="connsiteX0" fmla="*/ 0 w 728133"/>
                <a:gd name="connsiteY0" fmla="*/ 0 h 1320800"/>
                <a:gd name="connsiteX1" fmla="*/ 626533 w 728133"/>
                <a:gd name="connsiteY1" fmla="*/ 0 h 1320800"/>
                <a:gd name="connsiteX2" fmla="*/ 728133 w 728133"/>
                <a:gd name="connsiteY2" fmla="*/ 1320800 h 1320800"/>
                <a:gd name="connsiteX3" fmla="*/ 287866 w 728133"/>
                <a:gd name="connsiteY3" fmla="*/ 1320800 h 1320800"/>
                <a:gd name="connsiteX4" fmla="*/ 0 w 728133"/>
                <a:gd name="connsiteY4" fmla="*/ 0 h 1320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28133" h="1320800">
                  <a:moveTo>
                    <a:pt x="0" y="0"/>
                  </a:moveTo>
                  <a:lnTo>
                    <a:pt x="626533" y="0"/>
                  </a:lnTo>
                  <a:lnTo>
                    <a:pt x="728133" y="1320800"/>
                  </a:lnTo>
                  <a:lnTo>
                    <a:pt x="287866" y="13208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>
              <a:outerShdw blurRad="165100" dist="50800" dir="10800000" algn="r" rotWithShape="0">
                <a:prstClr val="black">
                  <a:alpha val="4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92" name="五边形 91"/>
            <p:cNvSpPr/>
            <p:nvPr/>
          </p:nvSpPr>
          <p:spPr>
            <a:xfrm flipV="1">
              <a:off x="2097279" y="2228207"/>
              <a:ext cx="2349331" cy="550370"/>
            </a:xfrm>
            <a:prstGeom prst="homePlate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>
              <a:outerShdw blurRad="165100" dist="50800" dir="10800000" algn="r" rotWithShape="0">
                <a:prstClr val="black">
                  <a:alpha val="4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楷体" panose="02010609060101010101" charset="-122"/>
                <a:ea typeface="楷体" panose="02010609060101010101" charset="-122"/>
              </a:endParaRPr>
            </a:p>
          </p:txBody>
        </p:sp>
        <p:sp>
          <p:nvSpPr>
            <p:cNvPr id="93" name="任意多边形 92"/>
            <p:cNvSpPr/>
            <p:nvPr/>
          </p:nvSpPr>
          <p:spPr>
            <a:xfrm rot="5400000" flipV="1">
              <a:off x="723591" y="1498481"/>
              <a:ext cx="787333" cy="2007419"/>
            </a:xfrm>
            <a:custGeom>
              <a:avLst/>
              <a:gdLst>
                <a:gd name="connsiteX0" fmla="*/ 0 w 618067"/>
                <a:gd name="connsiteY0" fmla="*/ 0 h 1329267"/>
                <a:gd name="connsiteX1" fmla="*/ 618067 w 618067"/>
                <a:gd name="connsiteY1" fmla="*/ 0 h 1329267"/>
                <a:gd name="connsiteX2" fmla="*/ 533400 w 618067"/>
                <a:gd name="connsiteY2" fmla="*/ 1329267 h 1329267"/>
                <a:gd name="connsiteX3" fmla="*/ 93134 w 618067"/>
                <a:gd name="connsiteY3" fmla="*/ 1320800 h 1329267"/>
                <a:gd name="connsiteX4" fmla="*/ 0 w 618067"/>
                <a:gd name="connsiteY4" fmla="*/ 0 h 1329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8067" h="1329267">
                  <a:moveTo>
                    <a:pt x="0" y="0"/>
                  </a:moveTo>
                  <a:lnTo>
                    <a:pt x="618067" y="0"/>
                  </a:lnTo>
                  <a:lnTo>
                    <a:pt x="533400" y="1329267"/>
                  </a:lnTo>
                  <a:lnTo>
                    <a:pt x="93134" y="13208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  <a:effectLst>
              <a:outerShdw blurRad="165100" dist="50800" dir="10800000" algn="r" rotWithShape="0">
                <a:prstClr val="black">
                  <a:alpha val="4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cxnSp>
        <p:nvCxnSpPr>
          <p:cNvPr id="40" name="直接连接符 39"/>
          <p:cNvCxnSpPr/>
          <p:nvPr/>
        </p:nvCxnSpPr>
        <p:spPr>
          <a:xfrm rot="5400000">
            <a:off x="4958328" y="2234323"/>
            <a:ext cx="360040" cy="1588"/>
          </a:xfrm>
          <a:prstGeom prst="line">
            <a:avLst/>
          </a:prstGeom>
          <a:ln w="28575">
            <a:solidFill>
              <a:schemeClr val="tx2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接连接符 40"/>
          <p:cNvCxnSpPr/>
          <p:nvPr/>
        </p:nvCxnSpPr>
        <p:spPr>
          <a:xfrm rot="5400000">
            <a:off x="5400732" y="2815024"/>
            <a:ext cx="360040" cy="1588"/>
          </a:xfrm>
          <a:prstGeom prst="line">
            <a:avLst/>
          </a:prstGeom>
          <a:ln w="28575"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接连接符 41"/>
          <p:cNvCxnSpPr/>
          <p:nvPr/>
        </p:nvCxnSpPr>
        <p:spPr>
          <a:xfrm rot="5400000">
            <a:off x="4978227" y="3436012"/>
            <a:ext cx="360040" cy="1588"/>
          </a:xfrm>
          <a:prstGeom prst="line">
            <a:avLst/>
          </a:prstGeom>
          <a:ln w="28575">
            <a:solidFill>
              <a:schemeClr val="accent1">
                <a:lumMod val="40000"/>
                <a:lumOff val="6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矩形 43"/>
          <p:cNvSpPr/>
          <p:nvPr/>
        </p:nvSpPr>
        <p:spPr>
          <a:xfrm>
            <a:off x="5238496" y="1988987"/>
            <a:ext cx="2428176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indent="-177800" defTabSz="801370">
              <a:spcBef>
                <a:spcPct val="20000"/>
              </a:spcBef>
            </a:pPr>
            <a:r>
              <a:rPr lang="zh-CN" altLang="en-US" sz="2400" dirty="0">
                <a:solidFill>
                  <a:schemeClr val="tx2">
                    <a:lumMod val="75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检索</a:t>
            </a:r>
            <a:endParaRPr lang="en-US" altLang="zh-CN" sz="2400" dirty="0">
              <a:solidFill>
                <a:schemeClr val="tx2">
                  <a:lumMod val="75000"/>
                </a:schemeClr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45" name="矩形 44"/>
          <p:cNvSpPr/>
          <p:nvPr/>
        </p:nvSpPr>
        <p:spPr>
          <a:xfrm>
            <a:off x="5227813" y="3186801"/>
            <a:ext cx="3270504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indent="-177800" defTabSz="801370">
              <a:spcBef>
                <a:spcPct val="20000"/>
              </a:spcBef>
            </a:pPr>
            <a:r>
              <a:rPr lang="zh-CN" altLang="en-US" sz="2400" dirty="0">
                <a:solidFill>
                  <a:schemeClr val="accent5">
                    <a:lumMod val="75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排序</a:t>
            </a:r>
          </a:p>
        </p:txBody>
      </p:sp>
      <p:sp>
        <p:nvSpPr>
          <p:cNvPr id="49" name="矩形 48"/>
          <p:cNvSpPr/>
          <p:nvPr/>
        </p:nvSpPr>
        <p:spPr>
          <a:xfrm>
            <a:off x="5676942" y="2588182"/>
            <a:ext cx="2664296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indent="-177800" defTabSz="801370">
              <a:spcBef>
                <a:spcPct val="20000"/>
              </a:spcBef>
            </a:pPr>
            <a:r>
              <a:rPr lang="zh-CN" altLang="en-US" sz="2400" dirty="0">
                <a:solidFill>
                  <a:schemeClr val="accent2">
                    <a:lumMod val="60000"/>
                    <a:lumOff val="40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分组</a:t>
            </a:r>
            <a:endParaRPr lang="en-GB" altLang="zh-CN" sz="2400" dirty="0">
              <a:solidFill>
                <a:schemeClr val="accent2">
                  <a:lumMod val="60000"/>
                  <a:lumOff val="40000"/>
                </a:schemeClr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3340700" y="2075164"/>
            <a:ext cx="8712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</a:rPr>
              <a:t>Step 1</a:t>
            </a:r>
            <a:endParaRPr lang="zh-CN" alt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3885901" y="2667915"/>
            <a:ext cx="9023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</a:rPr>
              <a:t>Step 2</a:t>
            </a:r>
            <a:endParaRPr lang="zh-CN" alt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3221572" y="3190589"/>
            <a:ext cx="900378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</a:rPr>
              <a:t>Step 3</a:t>
            </a:r>
            <a:endParaRPr lang="zh-CN" alt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015237" y="341616"/>
            <a:ext cx="3535680" cy="4603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400" dirty="0">
                <a:solidFill>
                  <a:schemeClr val="accent3">
                    <a:lumMod val="75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+mj-cs"/>
                <a:sym typeface="Arial" panose="020B0604020202020204" pitchFamily="34" charset="0"/>
              </a:rPr>
              <a:t>简单检索</a:t>
            </a:r>
            <a:r>
              <a:rPr lang="en-US" altLang="zh-CN" sz="2400" dirty="0">
                <a:solidFill>
                  <a:schemeClr val="accent3">
                    <a:lumMod val="75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+mj-cs"/>
                <a:sym typeface="Arial" panose="020B0604020202020204" pitchFamily="34" charset="0"/>
              </a:rPr>
              <a:t>——</a:t>
            </a:r>
            <a:r>
              <a:rPr lang="zh-CN" altLang="en-US" sz="2400" dirty="0">
                <a:solidFill>
                  <a:schemeClr val="accent3">
                    <a:lumMod val="75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+mj-cs"/>
                <a:sym typeface="Arial" panose="020B0604020202020204" pitchFamily="34" charset="0"/>
              </a:rPr>
              <a:t>三步检索法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1090930" y="4249420"/>
            <a:ext cx="7383145" cy="39878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zh-CN" altLang="en-US" sz="2000">
                <a:solidFill>
                  <a:schemeClr val="accent3"/>
                </a:solidFill>
                <a:effectLst/>
                <a:latin typeface="手札体-简" panose="03000500000000000000" charset="-122"/>
                <a:ea typeface="手札体-简" panose="03000500000000000000" charset="-122"/>
                <a:cs typeface="+mj-cs"/>
              </a:rPr>
              <a:t>案例：小明是某专业大一新生，想要阅读有关大数据的文献。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内容占位符 1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-6985" y="523240"/>
            <a:ext cx="9157970" cy="453326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225630" y="124254"/>
            <a:ext cx="2480310" cy="3987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fontAlgn="base"/>
            <a:r>
              <a:rPr lang="zh-CN" altLang="en-US" sz="2000" b="1" dirty="0">
                <a:solidFill>
                  <a:schemeClr val="accent5">
                    <a:lumMod val="75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+mj-cs"/>
              </a:rPr>
              <a:t>三步检索法——分组</a:t>
            </a:r>
          </a:p>
        </p:txBody>
      </p:sp>
      <p:sp>
        <p:nvSpPr>
          <p:cNvPr id="6" name="矩形 5"/>
          <p:cNvSpPr/>
          <p:nvPr/>
        </p:nvSpPr>
        <p:spPr>
          <a:xfrm>
            <a:off x="-6985" y="1341755"/>
            <a:ext cx="7388860" cy="72644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zh-CN" altLang="zh-CN" sz="1350">
              <a:solidFill>
                <a:srgbClr val="000000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6985" y="1290955"/>
            <a:ext cx="7447280" cy="84264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6985" y="1290955"/>
            <a:ext cx="7447280" cy="84264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6985" y="1290955"/>
            <a:ext cx="7447280" cy="84264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6985" y="1291590"/>
            <a:ext cx="7447280" cy="84201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-6985" y="1290955"/>
            <a:ext cx="7447280" cy="8420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193570" y="141480"/>
            <a:ext cx="2480310" cy="3987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fontAlgn="base"/>
            <a:r>
              <a:rPr lang="zh-CN" altLang="en-US" sz="2000" b="1" dirty="0">
                <a:solidFill>
                  <a:schemeClr val="accent5">
                    <a:lumMod val="75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+mj-cs"/>
              </a:rPr>
              <a:t>三步检索法——排序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30" y="540385"/>
            <a:ext cx="9121140" cy="460883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430" y="2368550"/>
            <a:ext cx="7399020" cy="278066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430" y="2368550"/>
            <a:ext cx="7399655" cy="278003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430" y="2368550"/>
            <a:ext cx="7398385" cy="2780665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455930" y="3093085"/>
            <a:ext cx="5944235" cy="193802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12700">
            <a:solidFill>
              <a:srgbClr val="FF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fontAlgn="base"/>
            <a:r>
              <a:rPr lang="zh-CN" altLang="en-US" sz="2400" b="1" strike="noStrike" noProof="1">
                <a:solidFill>
                  <a:schemeClr val="tx1">
                    <a:lumMod val="85000"/>
                    <a:lumOff val="15000"/>
                  </a:schemeClr>
                </a:solidFill>
                <a:latin typeface="华文宋体" panose="02010600040101010101" pitchFamily="2" charset="-122"/>
                <a:ea typeface="华文宋体" panose="02010600040101010101" pitchFamily="2" charset="-122"/>
              </a:rPr>
              <a:t>分组和排序功能从学科类别、研究层次、下载、被引等多个角度对检索结果全方位的归纳分析，用户可根据自己的需要通过分组、排序项更快地选择出符合自己需求的文献</a:t>
            </a:r>
          </a:p>
        </p:txBody>
      </p:sp>
      <p:sp>
        <p:nvSpPr>
          <p:cNvPr id="6" name="椭圆 5"/>
          <p:cNvSpPr/>
          <p:nvPr/>
        </p:nvSpPr>
        <p:spPr>
          <a:xfrm>
            <a:off x="8577580" y="951865"/>
            <a:ext cx="629920" cy="269875"/>
          </a:xfrm>
          <a:prstGeom prst="ellipse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  <p:bldP spid="6" grpId="0" bldLvl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54</a:t>
            </a:fld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70" y="26035"/>
            <a:ext cx="9434195" cy="509143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2105369" y="304691"/>
            <a:ext cx="4394835" cy="506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0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ea"/>
              </a:rPr>
              <a:t>优先出版</a:t>
            </a:r>
            <a:r>
              <a:rPr kumimoji="0" lang="en-US" altLang="zh-CN" sz="30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ea"/>
              </a:rPr>
              <a:t>—</a:t>
            </a:r>
            <a:r>
              <a:rPr kumimoji="0" lang="zh-CN" altLang="en-US" sz="30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ea"/>
              </a:rPr>
              <a:t>加快出版速度</a:t>
            </a:r>
            <a:endParaRPr kumimoji="0" lang="zh-CN" altLang="en-US" sz="30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+mn-ea"/>
            </a:endParaRPr>
          </a:p>
        </p:txBody>
      </p:sp>
      <p:grpSp>
        <p:nvGrpSpPr>
          <p:cNvPr id="3" name="组合 3"/>
          <p:cNvGrpSpPr/>
          <p:nvPr/>
        </p:nvGrpSpPr>
        <p:grpSpPr>
          <a:xfrm>
            <a:off x="446246" y="1473471"/>
            <a:ext cx="8536784" cy="2520105"/>
            <a:chOff x="878" y="3981"/>
            <a:chExt cx="17805" cy="4820"/>
          </a:xfrm>
        </p:grpSpPr>
        <p:grpSp>
          <p:nvGrpSpPr>
            <p:cNvPr id="4" name="组合 2"/>
            <p:cNvGrpSpPr/>
            <p:nvPr/>
          </p:nvGrpSpPr>
          <p:grpSpPr>
            <a:xfrm>
              <a:off x="878" y="3981"/>
              <a:ext cx="17805" cy="4820"/>
              <a:chOff x="1320" y="4397"/>
              <a:chExt cx="17805" cy="4821"/>
            </a:xfrm>
          </p:grpSpPr>
          <p:cxnSp>
            <p:nvCxnSpPr>
              <p:cNvPr id="28" name="直接箭头连接符 16"/>
              <p:cNvCxnSpPr>
                <a:stCxn id="33" idx="5"/>
              </p:cNvCxnSpPr>
              <p:nvPr/>
            </p:nvCxnSpPr>
            <p:spPr>
              <a:xfrm>
                <a:off x="9679" y="5627"/>
                <a:ext cx="3091" cy="1969"/>
              </a:xfrm>
              <a:prstGeom prst="straightConnector1">
                <a:avLst/>
              </a:prstGeom>
              <a:ln w="19050" cap="flat" cmpd="sng">
                <a:solidFill>
                  <a:srgbClr val="000000"/>
                </a:solidFill>
                <a:prstDash val="sysDot"/>
                <a:round/>
                <a:headEnd type="none" w="med" len="med"/>
                <a:tailEnd type="triangle" w="med" len="med"/>
              </a:ln>
            </p:spPr>
          </p:cxnSp>
          <p:cxnSp>
            <p:nvCxnSpPr>
              <p:cNvPr id="29" name="直接箭头连接符 15"/>
              <p:cNvCxnSpPr>
                <a:stCxn id="32" idx="7"/>
              </p:cNvCxnSpPr>
              <p:nvPr/>
            </p:nvCxnSpPr>
            <p:spPr>
              <a:xfrm flipV="1">
                <a:off x="5882" y="5386"/>
                <a:ext cx="2967" cy="2078"/>
              </a:xfrm>
              <a:prstGeom prst="straightConnector1">
                <a:avLst/>
              </a:prstGeom>
              <a:ln w="19050" cap="flat" cmpd="sng">
                <a:solidFill>
                  <a:srgbClr val="000000"/>
                </a:solidFill>
                <a:prstDash val="sysDot"/>
                <a:round/>
                <a:headEnd type="none" w="med" len="med"/>
                <a:tailEnd type="triangle" w="med" len="med"/>
              </a:ln>
            </p:spPr>
          </p:cxnSp>
          <p:cxnSp>
            <p:nvCxnSpPr>
              <p:cNvPr id="30" name="直接箭头连接符 14"/>
              <p:cNvCxnSpPr>
                <a:stCxn id="31" idx="5"/>
              </p:cNvCxnSpPr>
              <p:nvPr/>
            </p:nvCxnSpPr>
            <p:spPr>
              <a:xfrm>
                <a:off x="2549" y="5627"/>
                <a:ext cx="2616" cy="2048"/>
              </a:xfrm>
              <a:prstGeom prst="straightConnector1">
                <a:avLst/>
              </a:prstGeom>
              <a:ln w="19050" cap="flat" cmpd="sng">
                <a:solidFill>
                  <a:srgbClr val="000000"/>
                </a:solidFill>
                <a:prstDash val="sysDot"/>
                <a:round/>
                <a:headEnd type="none" w="med" len="med"/>
                <a:tailEnd type="triangle" w="med" len="med"/>
              </a:ln>
            </p:spPr>
          </p:cxnSp>
          <p:sp>
            <p:nvSpPr>
              <p:cNvPr id="31" name="椭圆 10"/>
              <p:cNvSpPr/>
              <p:nvPr/>
            </p:nvSpPr>
            <p:spPr>
              <a:xfrm>
                <a:off x="1320" y="4397"/>
                <a:ext cx="1440" cy="1440"/>
              </a:xfrm>
              <a:prstGeom prst="ellipse">
                <a:avLst/>
              </a:prstGeom>
              <a:solidFill>
                <a:schemeClr val="accent2"/>
              </a:solidFill>
              <a:ln w="9525">
                <a:noFill/>
              </a:ln>
            </p:spPr>
            <p:txBody>
              <a:bodyPr anchor="ctr"/>
              <a:lstStyle/>
              <a:p>
                <a:pPr algn="ctr"/>
                <a:endParaRPr lang="zh-CN" altLang="en-US" sz="1350" dirty="0">
                  <a:solidFill>
                    <a:srgbClr val="FFFFFF"/>
                  </a:solidFill>
                  <a:latin typeface="Segoe UI" panose="020B0502040204020203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32" name="椭圆 11"/>
              <p:cNvSpPr/>
              <p:nvPr/>
            </p:nvSpPr>
            <p:spPr>
              <a:xfrm>
                <a:off x="4652" y="7252"/>
                <a:ext cx="1440" cy="1440"/>
              </a:xfrm>
              <a:prstGeom prst="ellipse">
                <a:avLst/>
              </a:prstGeom>
              <a:solidFill>
                <a:srgbClr val="354B5E"/>
              </a:solidFill>
              <a:ln w="9525">
                <a:noFill/>
              </a:ln>
            </p:spPr>
            <p:txBody>
              <a:bodyPr anchor="ctr"/>
              <a:lstStyle/>
              <a:p>
                <a:pPr algn="ctr"/>
                <a:endParaRPr lang="zh-CN" altLang="en-US" sz="1350" dirty="0">
                  <a:solidFill>
                    <a:srgbClr val="FFFFFF"/>
                  </a:solidFill>
                  <a:latin typeface="Segoe UI" panose="020B0502040204020203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33" name="椭圆 12"/>
              <p:cNvSpPr/>
              <p:nvPr/>
            </p:nvSpPr>
            <p:spPr>
              <a:xfrm>
                <a:off x="8450" y="4397"/>
                <a:ext cx="1440" cy="1440"/>
              </a:xfrm>
              <a:prstGeom prst="ellipse">
                <a:avLst/>
              </a:prstGeom>
              <a:solidFill>
                <a:schemeClr val="accent2"/>
              </a:solidFill>
              <a:ln w="9525">
                <a:noFill/>
              </a:ln>
            </p:spPr>
            <p:txBody>
              <a:bodyPr anchor="ctr"/>
              <a:lstStyle/>
              <a:p>
                <a:pPr algn="ctr"/>
                <a:endParaRPr lang="zh-CN" altLang="en-US" sz="1350" dirty="0">
                  <a:solidFill>
                    <a:srgbClr val="FFFFFF"/>
                  </a:solidFill>
                  <a:latin typeface="Segoe UI" panose="020B0502040204020203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34" name="椭圆 13"/>
              <p:cNvSpPr/>
              <p:nvPr/>
            </p:nvSpPr>
            <p:spPr>
              <a:xfrm>
                <a:off x="12350" y="7252"/>
                <a:ext cx="1440" cy="1440"/>
              </a:xfrm>
              <a:prstGeom prst="ellipse">
                <a:avLst/>
              </a:prstGeom>
              <a:solidFill>
                <a:srgbClr val="354B5E"/>
              </a:solidFill>
              <a:ln w="9525">
                <a:noFill/>
              </a:ln>
            </p:spPr>
            <p:txBody>
              <a:bodyPr anchor="ctr"/>
              <a:lstStyle/>
              <a:p>
                <a:pPr algn="ctr"/>
                <a:endParaRPr lang="zh-CN" altLang="en-US" sz="1350" dirty="0">
                  <a:solidFill>
                    <a:srgbClr val="FFFFFF"/>
                  </a:solidFill>
                  <a:latin typeface="Segoe UI" panose="020B0502040204020203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35" name="文本框 20"/>
              <p:cNvSpPr txBox="1"/>
              <p:nvPr/>
            </p:nvSpPr>
            <p:spPr>
              <a:xfrm>
                <a:off x="3063" y="5405"/>
                <a:ext cx="4688" cy="105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t">
                <a:spAutoFit/>
              </a:bodyPr>
              <a:lstStyle/>
              <a:p>
                <a:r>
                  <a:rPr lang="zh-CN" altLang="en-US" sz="1500" dirty="0">
                    <a:latin typeface="楷体" panose="02010609060101010101" charset="-122"/>
                    <a:ea typeface="楷体" panose="02010609060101010101" charset="-122"/>
                  </a:rPr>
                  <a:t>先于纸刊出版的数字期刊</a:t>
                </a:r>
              </a:p>
            </p:txBody>
          </p:sp>
          <p:sp>
            <p:nvSpPr>
              <p:cNvPr id="36" name="文本框 21"/>
              <p:cNvSpPr txBox="1"/>
              <p:nvPr/>
            </p:nvSpPr>
            <p:spPr>
              <a:xfrm>
                <a:off x="10203" y="4398"/>
                <a:ext cx="4364" cy="705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t">
                <a:spAutoFit/>
              </a:bodyPr>
              <a:lstStyle/>
              <a:p>
                <a:r>
                  <a:rPr lang="zh-CN" altLang="en-US" b="1" dirty="0">
                    <a:solidFill>
                      <a:srgbClr val="D74B4B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优先出版期刊数</a:t>
                </a:r>
                <a:endParaRPr lang="zh-CN" altLang="en-US" dirty="0">
                  <a:solidFill>
                    <a:srgbClr val="354B5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7" name="文本框 22"/>
              <p:cNvSpPr txBox="1"/>
              <p:nvPr/>
            </p:nvSpPr>
            <p:spPr>
              <a:xfrm>
                <a:off x="6333" y="7408"/>
                <a:ext cx="3168" cy="1234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t">
                <a:spAutoFit/>
              </a:bodyPr>
              <a:lstStyle/>
              <a:p>
                <a:r>
                  <a:rPr lang="zh-CN" altLang="en-US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优先出版价值</a:t>
                </a:r>
              </a:p>
            </p:txBody>
          </p:sp>
          <p:sp>
            <p:nvSpPr>
              <p:cNvPr id="38" name="文本框 23"/>
              <p:cNvSpPr txBox="1"/>
              <p:nvPr/>
            </p:nvSpPr>
            <p:spPr>
              <a:xfrm>
                <a:off x="14120" y="8160"/>
                <a:ext cx="3488" cy="105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t">
                <a:spAutoFit/>
              </a:bodyPr>
              <a:lstStyle>
                <a:defPPr>
                  <a:defRPr lang="zh-CN"/>
                </a:defPPr>
                <a:lvl1pPr>
                  <a:defRPr sz="2000">
                    <a:latin typeface="楷体" panose="02010609060101010101" charset="-122"/>
                    <a:ea typeface="楷体" panose="02010609060101010101" charset="-122"/>
                  </a:defRPr>
                </a:lvl1pPr>
              </a:lstStyle>
              <a:p>
                <a:r>
                  <a:rPr lang="zh-CN" altLang="en-US" sz="1500" dirty="0"/>
                  <a:t>覆盖各个学科领域</a:t>
                </a:r>
              </a:p>
            </p:txBody>
          </p:sp>
          <p:sp>
            <p:nvSpPr>
              <p:cNvPr id="39" name="矩形 24"/>
              <p:cNvSpPr/>
              <p:nvPr/>
            </p:nvSpPr>
            <p:spPr>
              <a:xfrm>
                <a:off x="3063" y="4555"/>
                <a:ext cx="4725" cy="705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anchor="t">
                <a:spAutoFit/>
              </a:bodyPr>
              <a:lstStyle/>
              <a:p>
                <a:r>
                  <a:rPr lang="zh-CN" altLang="en-US" b="1" dirty="0">
                    <a:solidFill>
                      <a:srgbClr val="D74B4B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优先出版</a:t>
                </a:r>
              </a:p>
            </p:txBody>
          </p:sp>
          <p:sp>
            <p:nvSpPr>
              <p:cNvPr id="40" name="矩形 25"/>
              <p:cNvSpPr/>
              <p:nvPr/>
            </p:nvSpPr>
            <p:spPr>
              <a:xfrm>
                <a:off x="10203" y="5206"/>
                <a:ext cx="4978" cy="616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t">
                <a:spAutoFit/>
              </a:bodyPr>
              <a:lstStyle/>
              <a:p>
                <a:r>
                  <a:rPr lang="en-US" altLang="zh-CN" sz="1500" dirty="0">
                    <a:latin typeface="楷体" panose="02010609060101010101" charset="-122"/>
                    <a:ea typeface="楷体" panose="02010609060101010101" charset="-122"/>
                  </a:rPr>
                  <a:t>3,304</a:t>
                </a:r>
                <a:r>
                  <a:rPr lang="zh-CN" altLang="en-US" sz="1500" dirty="0">
                    <a:latin typeface="楷体" panose="02010609060101010101" charset="-122"/>
                    <a:ea typeface="楷体" panose="02010609060101010101" charset="-122"/>
                  </a:rPr>
                  <a:t>种优先数字出版期刊</a:t>
                </a:r>
              </a:p>
            </p:txBody>
          </p:sp>
          <p:sp>
            <p:nvSpPr>
              <p:cNvPr id="41" name="矩形 26"/>
              <p:cNvSpPr/>
              <p:nvPr/>
            </p:nvSpPr>
            <p:spPr>
              <a:xfrm>
                <a:off x="6208" y="8146"/>
                <a:ext cx="5924" cy="1058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t">
                <a:spAutoFit/>
              </a:bodyPr>
              <a:lstStyle/>
              <a:p>
                <a:r>
                  <a:rPr lang="zh-CN" altLang="en-US" sz="1500" dirty="0">
                    <a:latin typeface="楷体" panose="02010609060101010101" charset="-122"/>
                    <a:ea typeface="楷体" panose="02010609060101010101" charset="-122"/>
                  </a:rPr>
                  <a:t>使用户获得最新的技术文献</a:t>
                </a:r>
              </a:p>
              <a:p>
                <a:r>
                  <a:rPr lang="zh-CN" altLang="en-US" sz="1500" dirty="0">
                    <a:latin typeface="楷体" panose="02010609060101010101" charset="-122"/>
                    <a:ea typeface="楷体" panose="02010609060101010101" charset="-122"/>
                  </a:rPr>
                  <a:t>掌握前沿研究成果</a:t>
                </a:r>
              </a:p>
            </p:txBody>
          </p:sp>
          <p:sp>
            <p:nvSpPr>
              <p:cNvPr id="42" name="矩形 27"/>
              <p:cNvSpPr/>
              <p:nvPr/>
            </p:nvSpPr>
            <p:spPr>
              <a:xfrm>
                <a:off x="14016" y="7385"/>
                <a:ext cx="5109" cy="705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square" anchor="t">
                <a:spAutoFit/>
              </a:bodyPr>
              <a:lstStyle/>
              <a:p>
                <a:r>
                  <a:rPr lang="zh-CN" altLang="zh-CN" b="1" dirty="0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内容丰富</a:t>
                </a:r>
              </a:p>
            </p:txBody>
          </p:sp>
        </p:grpSp>
        <p:grpSp>
          <p:nvGrpSpPr>
            <p:cNvPr id="5" name="Group 69"/>
            <p:cNvGrpSpPr/>
            <p:nvPr/>
          </p:nvGrpSpPr>
          <p:grpSpPr>
            <a:xfrm>
              <a:off x="1238" y="4298"/>
              <a:ext cx="791" cy="724"/>
              <a:chOff x="10074275" y="1647825"/>
              <a:chExt cx="464344" cy="435769"/>
            </a:xfrm>
            <a:solidFill>
              <a:srgbClr val="FFFFFF"/>
            </a:solidFill>
          </p:grpSpPr>
          <p:sp>
            <p:nvSpPr>
              <p:cNvPr id="19" name="AutoShape 69"/>
              <p:cNvSpPr/>
              <p:nvPr/>
            </p:nvSpPr>
            <p:spPr bwMode="auto">
              <a:xfrm>
                <a:off x="10074275" y="1647825"/>
                <a:ext cx="464344" cy="435769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8223" y="5760"/>
                    </a:moveTo>
                    <a:lnTo>
                      <a:pt x="17548" y="5760"/>
                    </a:lnTo>
                    <a:cubicBezTo>
                      <a:pt x="16804" y="5760"/>
                      <a:pt x="16198" y="5114"/>
                      <a:pt x="16198" y="4320"/>
                    </a:cubicBezTo>
                    <a:lnTo>
                      <a:pt x="16200" y="4320"/>
                    </a:lnTo>
                    <a:lnTo>
                      <a:pt x="16200" y="1440"/>
                    </a:lnTo>
                    <a:lnTo>
                      <a:pt x="20250" y="5760"/>
                    </a:lnTo>
                    <a:cubicBezTo>
                      <a:pt x="20250" y="5760"/>
                      <a:pt x="18223" y="5760"/>
                      <a:pt x="18223" y="5760"/>
                    </a:cubicBezTo>
                    <a:close/>
                    <a:moveTo>
                      <a:pt x="20250" y="19440"/>
                    </a:moveTo>
                    <a:cubicBezTo>
                      <a:pt x="20250" y="19837"/>
                      <a:pt x="19948" y="20160"/>
                      <a:pt x="19575" y="20160"/>
                    </a:cubicBezTo>
                    <a:lnTo>
                      <a:pt x="2024" y="20160"/>
                    </a:lnTo>
                    <a:cubicBezTo>
                      <a:pt x="1651" y="20160"/>
                      <a:pt x="1349" y="19837"/>
                      <a:pt x="1349" y="19440"/>
                    </a:cubicBezTo>
                    <a:lnTo>
                      <a:pt x="1349" y="2160"/>
                    </a:lnTo>
                    <a:cubicBezTo>
                      <a:pt x="1349" y="1762"/>
                      <a:pt x="1651" y="1440"/>
                      <a:pt x="2024" y="1440"/>
                    </a:cubicBezTo>
                    <a:lnTo>
                      <a:pt x="15525" y="1440"/>
                    </a:lnTo>
                    <a:lnTo>
                      <a:pt x="15525" y="4320"/>
                    </a:lnTo>
                    <a:lnTo>
                      <a:pt x="15523" y="4320"/>
                    </a:lnTo>
                    <a:cubicBezTo>
                      <a:pt x="15523" y="5513"/>
                      <a:pt x="16430" y="6480"/>
                      <a:pt x="17548" y="6480"/>
                    </a:cubicBezTo>
                    <a:lnTo>
                      <a:pt x="18223" y="6480"/>
                    </a:lnTo>
                    <a:lnTo>
                      <a:pt x="20250" y="6480"/>
                    </a:lnTo>
                    <a:cubicBezTo>
                      <a:pt x="20250" y="6480"/>
                      <a:pt x="20250" y="19440"/>
                      <a:pt x="20250" y="19440"/>
                    </a:cubicBezTo>
                    <a:close/>
                    <a:moveTo>
                      <a:pt x="21204" y="4741"/>
                    </a:moveTo>
                    <a:lnTo>
                      <a:pt x="17154" y="421"/>
                    </a:lnTo>
                    <a:cubicBezTo>
                      <a:pt x="16901" y="151"/>
                      <a:pt x="16557" y="0"/>
                      <a:pt x="16200" y="0"/>
                    </a:cubicBezTo>
                    <a:lnTo>
                      <a:pt x="2024" y="0"/>
                    </a:lnTo>
                    <a:cubicBezTo>
                      <a:pt x="908" y="0"/>
                      <a:pt x="0" y="968"/>
                      <a:pt x="0" y="2160"/>
                    </a:cubicBezTo>
                    <a:lnTo>
                      <a:pt x="0" y="19440"/>
                    </a:lnTo>
                    <a:cubicBezTo>
                      <a:pt x="0" y="20631"/>
                      <a:pt x="908" y="21600"/>
                      <a:pt x="2024" y="21600"/>
                    </a:cubicBezTo>
                    <a:lnTo>
                      <a:pt x="19575" y="21600"/>
                    </a:lnTo>
                    <a:cubicBezTo>
                      <a:pt x="20691" y="21600"/>
                      <a:pt x="21599" y="20631"/>
                      <a:pt x="21599" y="19440"/>
                    </a:cubicBezTo>
                    <a:lnTo>
                      <a:pt x="21599" y="5760"/>
                    </a:lnTo>
                    <a:cubicBezTo>
                      <a:pt x="21599" y="5378"/>
                      <a:pt x="21457" y="5011"/>
                      <a:pt x="21204" y="4741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4287" tIns="14287" rIns="14287" bIns="14287" anchor="ctr"/>
              <a:lstStyle/>
              <a:p>
                <a:pPr marL="0" marR="0" lvl="0" indent="0" algn="ctr" defTabSz="2286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125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Gill Sans" charset="0"/>
                  <a:ea typeface="宋体" panose="02010600030101010101" pitchFamily="2" charset="-122"/>
                  <a:sym typeface="Gill Sans" charset="0"/>
                </a:endParaRPr>
              </a:p>
            </p:txBody>
          </p:sp>
          <p:sp>
            <p:nvSpPr>
              <p:cNvPr id="20" name="AutoShape 70"/>
              <p:cNvSpPr/>
              <p:nvPr/>
            </p:nvSpPr>
            <p:spPr bwMode="auto">
              <a:xfrm>
                <a:off x="10291763" y="1734344"/>
                <a:ext cx="87313" cy="15081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800" y="21599"/>
                    </a:moveTo>
                    <a:lnTo>
                      <a:pt x="19800" y="21599"/>
                    </a:lnTo>
                    <a:cubicBezTo>
                      <a:pt x="20791" y="21599"/>
                      <a:pt x="21600" y="16769"/>
                      <a:pt x="21600" y="10800"/>
                    </a:cubicBezTo>
                    <a:cubicBezTo>
                      <a:pt x="21600" y="4830"/>
                      <a:pt x="20791" y="0"/>
                      <a:pt x="19800" y="0"/>
                    </a:cubicBezTo>
                    <a:lnTo>
                      <a:pt x="1800" y="0"/>
                    </a:lnTo>
                    <a:cubicBezTo>
                      <a:pt x="801" y="0"/>
                      <a:pt x="0" y="4830"/>
                      <a:pt x="0" y="10800"/>
                    </a:cubicBezTo>
                    <a:cubicBezTo>
                      <a:pt x="0" y="16769"/>
                      <a:pt x="801" y="21599"/>
                      <a:pt x="1800" y="21599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4287" tIns="14287" rIns="14287" bIns="14287" anchor="ctr"/>
              <a:lstStyle/>
              <a:p>
                <a:pPr marL="0" marR="0" lvl="0" indent="0" algn="ctr" defTabSz="2286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125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Gill Sans" charset="0"/>
                  <a:ea typeface="宋体" panose="02010600030101010101" pitchFamily="2" charset="-122"/>
                  <a:sym typeface="Gill Sans" charset="0"/>
                </a:endParaRPr>
              </a:p>
            </p:txBody>
          </p:sp>
          <p:sp>
            <p:nvSpPr>
              <p:cNvPr id="21" name="AutoShape 71"/>
              <p:cNvSpPr/>
              <p:nvPr/>
            </p:nvSpPr>
            <p:spPr bwMode="auto">
              <a:xfrm>
                <a:off x="10291763" y="1778000"/>
                <a:ext cx="87313" cy="15082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800" y="21599"/>
                    </a:moveTo>
                    <a:lnTo>
                      <a:pt x="19800" y="21599"/>
                    </a:lnTo>
                    <a:cubicBezTo>
                      <a:pt x="20791" y="21599"/>
                      <a:pt x="21600" y="16769"/>
                      <a:pt x="21600" y="10800"/>
                    </a:cubicBezTo>
                    <a:cubicBezTo>
                      <a:pt x="21600" y="4830"/>
                      <a:pt x="20791" y="0"/>
                      <a:pt x="19800" y="0"/>
                    </a:cubicBezTo>
                    <a:lnTo>
                      <a:pt x="1800" y="0"/>
                    </a:lnTo>
                    <a:cubicBezTo>
                      <a:pt x="801" y="0"/>
                      <a:pt x="0" y="4830"/>
                      <a:pt x="0" y="10800"/>
                    </a:cubicBezTo>
                    <a:cubicBezTo>
                      <a:pt x="0" y="16769"/>
                      <a:pt x="801" y="21599"/>
                      <a:pt x="1800" y="21599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4287" tIns="14287" rIns="14287" bIns="14287" anchor="ctr"/>
              <a:lstStyle/>
              <a:p>
                <a:pPr marL="0" marR="0" lvl="0" indent="0" algn="ctr" defTabSz="2286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125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Gill Sans" charset="0"/>
                  <a:ea typeface="宋体" panose="02010600030101010101" pitchFamily="2" charset="-122"/>
                  <a:sym typeface="Gill Sans" charset="0"/>
                </a:endParaRPr>
              </a:p>
            </p:txBody>
          </p:sp>
          <p:sp>
            <p:nvSpPr>
              <p:cNvPr id="22" name="AutoShape 72"/>
              <p:cNvSpPr/>
              <p:nvPr/>
            </p:nvSpPr>
            <p:spPr bwMode="auto">
              <a:xfrm>
                <a:off x="10291763" y="1821657"/>
                <a:ext cx="188913" cy="15081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0" y="10800"/>
                    </a:moveTo>
                    <a:cubicBezTo>
                      <a:pt x="0" y="16769"/>
                      <a:pt x="369" y="21599"/>
                      <a:pt x="830" y="21599"/>
                    </a:cubicBezTo>
                    <a:lnTo>
                      <a:pt x="20769" y="21599"/>
                    </a:lnTo>
                    <a:cubicBezTo>
                      <a:pt x="21226" y="21599"/>
                      <a:pt x="21600" y="16769"/>
                      <a:pt x="21600" y="10800"/>
                    </a:cubicBezTo>
                    <a:cubicBezTo>
                      <a:pt x="21600" y="4830"/>
                      <a:pt x="21226" y="0"/>
                      <a:pt x="20769" y="0"/>
                    </a:cubicBezTo>
                    <a:lnTo>
                      <a:pt x="830" y="0"/>
                    </a:lnTo>
                    <a:cubicBezTo>
                      <a:pt x="369" y="0"/>
                      <a:pt x="0" y="4830"/>
                      <a:pt x="0" y="10800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4287" tIns="14287" rIns="14287" bIns="14287" anchor="ctr"/>
              <a:lstStyle/>
              <a:p>
                <a:pPr marL="0" marR="0" lvl="0" indent="0" algn="ctr" defTabSz="2286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125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Gill Sans" charset="0"/>
                  <a:ea typeface="宋体" panose="02010600030101010101" pitchFamily="2" charset="-122"/>
                  <a:sym typeface="Gill Sans" charset="0"/>
                </a:endParaRPr>
              </a:p>
            </p:txBody>
          </p:sp>
          <p:sp>
            <p:nvSpPr>
              <p:cNvPr id="23" name="AutoShape 73"/>
              <p:cNvSpPr/>
              <p:nvPr/>
            </p:nvSpPr>
            <p:spPr bwMode="auto">
              <a:xfrm>
                <a:off x="10132219" y="1908969"/>
                <a:ext cx="348456" cy="14288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21150" y="0"/>
                    </a:moveTo>
                    <a:lnTo>
                      <a:pt x="449" y="0"/>
                    </a:lnTo>
                    <a:cubicBezTo>
                      <a:pt x="201" y="0"/>
                      <a:pt x="0" y="4830"/>
                      <a:pt x="0" y="10800"/>
                    </a:cubicBezTo>
                    <a:cubicBezTo>
                      <a:pt x="0" y="16748"/>
                      <a:pt x="201" y="21599"/>
                      <a:pt x="449" y="21599"/>
                    </a:cubicBezTo>
                    <a:lnTo>
                      <a:pt x="21150" y="21599"/>
                    </a:lnTo>
                    <a:cubicBezTo>
                      <a:pt x="21397" y="21599"/>
                      <a:pt x="21599" y="16748"/>
                      <a:pt x="21599" y="10800"/>
                    </a:cubicBezTo>
                    <a:cubicBezTo>
                      <a:pt x="21599" y="4830"/>
                      <a:pt x="21397" y="0"/>
                      <a:pt x="21150" y="0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4287" tIns="14287" rIns="14287" bIns="14287" anchor="ctr"/>
              <a:lstStyle/>
              <a:p>
                <a:pPr marL="0" marR="0" lvl="0" indent="0" algn="ctr" defTabSz="2286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125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Gill Sans" charset="0"/>
                  <a:ea typeface="宋体" panose="02010600030101010101" pitchFamily="2" charset="-122"/>
                  <a:sym typeface="Gill Sans" charset="0"/>
                </a:endParaRPr>
              </a:p>
            </p:txBody>
          </p:sp>
          <p:sp>
            <p:nvSpPr>
              <p:cNvPr id="24" name="AutoShape 74"/>
              <p:cNvSpPr/>
              <p:nvPr/>
            </p:nvSpPr>
            <p:spPr bwMode="auto">
              <a:xfrm>
                <a:off x="10132219" y="1952625"/>
                <a:ext cx="348456" cy="14288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21150" y="0"/>
                    </a:moveTo>
                    <a:lnTo>
                      <a:pt x="449" y="0"/>
                    </a:lnTo>
                    <a:cubicBezTo>
                      <a:pt x="201" y="0"/>
                      <a:pt x="0" y="4830"/>
                      <a:pt x="0" y="10800"/>
                    </a:cubicBezTo>
                    <a:cubicBezTo>
                      <a:pt x="0" y="16748"/>
                      <a:pt x="201" y="21599"/>
                      <a:pt x="449" y="21599"/>
                    </a:cubicBezTo>
                    <a:lnTo>
                      <a:pt x="21150" y="21599"/>
                    </a:lnTo>
                    <a:cubicBezTo>
                      <a:pt x="21397" y="21599"/>
                      <a:pt x="21599" y="16748"/>
                      <a:pt x="21599" y="10800"/>
                    </a:cubicBezTo>
                    <a:cubicBezTo>
                      <a:pt x="21599" y="4830"/>
                      <a:pt x="21397" y="0"/>
                      <a:pt x="21150" y="0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4287" tIns="14287" rIns="14287" bIns="14287" anchor="ctr"/>
              <a:lstStyle/>
              <a:p>
                <a:pPr marL="0" marR="0" lvl="0" indent="0" algn="ctr" defTabSz="2286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125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Gill Sans" charset="0"/>
                  <a:ea typeface="宋体" panose="02010600030101010101" pitchFamily="2" charset="-122"/>
                  <a:sym typeface="Gill Sans" charset="0"/>
                </a:endParaRPr>
              </a:p>
            </p:txBody>
          </p:sp>
          <p:sp>
            <p:nvSpPr>
              <p:cNvPr id="25" name="AutoShape 75"/>
              <p:cNvSpPr/>
              <p:nvPr/>
            </p:nvSpPr>
            <p:spPr bwMode="auto">
              <a:xfrm>
                <a:off x="10132219" y="1996282"/>
                <a:ext cx="348456" cy="14288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21150" y="0"/>
                    </a:moveTo>
                    <a:lnTo>
                      <a:pt x="449" y="0"/>
                    </a:lnTo>
                    <a:cubicBezTo>
                      <a:pt x="201" y="0"/>
                      <a:pt x="0" y="4830"/>
                      <a:pt x="0" y="10800"/>
                    </a:cubicBezTo>
                    <a:cubicBezTo>
                      <a:pt x="0" y="16748"/>
                      <a:pt x="201" y="21599"/>
                      <a:pt x="449" y="21599"/>
                    </a:cubicBezTo>
                    <a:lnTo>
                      <a:pt x="21150" y="21599"/>
                    </a:lnTo>
                    <a:cubicBezTo>
                      <a:pt x="21397" y="21599"/>
                      <a:pt x="21599" y="16748"/>
                      <a:pt x="21599" y="10800"/>
                    </a:cubicBezTo>
                    <a:cubicBezTo>
                      <a:pt x="21599" y="4830"/>
                      <a:pt x="21397" y="0"/>
                      <a:pt x="21150" y="0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4287" tIns="14287" rIns="14287" bIns="14287" anchor="ctr"/>
              <a:lstStyle/>
              <a:p>
                <a:pPr marL="0" marR="0" lvl="0" indent="0" algn="ctr" defTabSz="2286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125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Gill Sans" charset="0"/>
                  <a:ea typeface="宋体" panose="02010600030101010101" pitchFamily="2" charset="-122"/>
                  <a:sym typeface="Gill Sans" charset="0"/>
                </a:endParaRPr>
              </a:p>
            </p:txBody>
          </p:sp>
          <p:sp>
            <p:nvSpPr>
              <p:cNvPr id="26" name="AutoShape 76"/>
              <p:cNvSpPr/>
              <p:nvPr/>
            </p:nvSpPr>
            <p:spPr bwMode="auto">
              <a:xfrm>
                <a:off x="10132219" y="1865313"/>
                <a:ext cx="348456" cy="14288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21150" y="0"/>
                    </a:moveTo>
                    <a:lnTo>
                      <a:pt x="449" y="0"/>
                    </a:lnTo>
                    <a:cubicBezTo>
                      <a:pt x="201" y="0"/>
                      <a:pt x="0" y="4830"/>
                      <a:pt x="0" y="10800"/>
                    </a:cubicBezTo>
                    <a:cubicBezTo>
                      <a:pt x="0" y="16769"/>
                      <a:pt x="201" y="21599"/>
                      <a:pt x="449" y="21599"/>
                    </a:cubicBezTo>
                    <a:lnTo>
                      <a:pt x="21150" y="21599"/>
                    </a:lnTo>
                    <a:cubicBezTo>
                      <a:pt x="21397" y="21599"/>
                      <a:pt x="21599" y="16769"/>
                      <a:pt x="21599" y="10800"/>
                    </a:cubicBezTo>
                    <a:cubicBezTo>
                      <a:pt x="21599" y="4830"/>
                      <a:pt x="21397" y="0"/>
                      <a:pt x="21150" y="0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4287" tIns="14287" rIns="14287" bIns="14287" anchor="ctr"/>
              <a:lstStyle/>
              <a:p>
                <a:pPr marL="0" marR="0" lvl="0" indent="0" algn="ctr" defTabSz="2286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125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Gill Sans" charset="0"/>
                  <a:ea typeface="宋体" panose="02010600030101010101" pitchFamily="2" charset="-122"/>
                  <a:sym typeface="Gill Sans" charset="0"/>
                </a:endParaRPr>
              </a:p>
            </p:txBody>
          </p:sp>
          <p:sp>
            <p:nvSpPr>
              <p:cNvPr id="27" name="AutoShape 77"/>
              <p:cNvSpPr/>
              <p:nvPr/>
            </p:nvSpPr>
            <p:spPr bwMode="auto">
              <a:xfrm>
                <a:off x="10132219" y="1720057"/>
                <a:ext cx="130969" cy="116681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4799" y="5400"/>
                    </a:moveTo>
                    <a:lnTo>
                      <a:pt x="16800" y="5400"/>
                    </a:lnTo>
                    <a:lnTo>
                      <a:pt x="16800" y="16200"/>
                    </a:lnTo>
                    <a:lnTo>
                      <a:pt x="4799" y="16200"/>
                    </a:lnTo>
                    <a:cubicBezTo>
                      <a:pt x="4799" y="16200"/>
                      <a:pt x="4799" y="5400"/>
                      <a:pt x="4799" y="5400"/>
                    </a:cubicBezTo>
                    <a:close/>
                    <a:moveTo>
                      <a:pt x="2399" y="21599"/>
                    </a:moveTo>
                    <a:lnTo>
                      <a:pt x="19200" y="21599"/>
                    </a:lnTo>
                    <a:cubicBezTo>
                      <a:pt x="20526" y="21599"/>
                      <a:pt x="21599" y="20392"/>
                      <a:pt x="21599" y="18900"/>
                    </a:cubicBezTo>
                    <a:lnTo>
                      <a:pt x="21599" y="2700"/>
                    </a:lnTo>
                    <a:cubicBezTo>
                      <a:pt x="21599" y="1207"/>
                      <a:pt x="20526" y="0"/>
                      <a:pt x="19200" y="0"/>
                    </a:cubicBezTo>
                    <a:lnTo>
                      <a:pt x="2399" y="0"/>
                    </a:lnTo>
                    <a:cubicBezTo>
                      <a:pt x="1073" y="0"/>
                      <a:pt x="0" y="1207"/>
                      <a:pt x="0" y="2700"/>
                    </a:cubicBezTo>
                    <a:lnTo>
                      <a:pt x="0" y="18900"/>
                    </a:lnTo>
                    <a:cubicBezTo>
                      <a:pt x="0" y="20392"/>
                      <a:pt x="1073" y="21599"/>
                      <a:pt x="2399" y="21599"/>
                    </a:cubicBezTo>
                  </a:path>
                </a:pathLst>
              </a:custGeom>
              <a:grpFill/>
              <a:ln>
                <a:noFill/>
              </a:ln>
              <a:effectLst/>
            </p:spPr>
            <p:txBody>
              <a:bodyPr lIns="14287" tIns="14287" rIns="14287" bIns="14287" anchor="ctr"/>
              <a:lstStyle/>
              <a:p>
                <a:pPr marL="0" marR="0" lvl="0" indent="0" algn="ctr" defTabSz="2286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125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Gill Sans" charset="0"/>
                  <a:ea typeface="宋体" panose="02010600030101010101" pitchFamily="2" charset="-122"/>
                  <a:sym typeface="Gill Sans" charset="0"/>
                </a:endParaRPr>
              </a:p>
            </p:txBody>
          </p:sp>
        </p:grpSp>
        <p:grpSp>
          <p:nvGrpSpPr>
            <p:cNvPr id="6" name="Group 242"/>
            <p:cNvGrpSpPr/>
            <p:nvPr/>
          </p:nvGrpSpPr>
          <p:grpSpPr>
            <a:xfrm>
              <a:off x="8329" y="4322"/>
              <a:ext cx="830" cy="569"/>
              <a:chOff x="2908300" y="2946400"/>
              <a:chExt cx="447675" cy="341313"/>
            </a:xfrm>
            <a:solidFill>
              <a:srgbClr val="FFFFFF"/>
            </a:solidFill>
          </p:grpSpPr>
          <p:sp>
            <p:nvSpPr>
              <p:cNvPr id="17" name="Freeform 227"/>
              <p:cNvSpPr/>
              <p:nvPr/>
            </p:nvSpPr>
            <p:spPr bwMode="auto">
              <a:xfrm>
                <a:off x="2957513" y="2946400"/>
                <a:ext cx="349250" cy="115888"/>
              </a:xfrm>
              <a:custGeom>
                <a:avLst/>
                <a:gdLst>
                  <a:gd name="T0" fmla="*/ 0 w 454"/>
                  <a:gd name="T1" fmla="*/ 136 h 152"/>
                  <a:gd name="T2" fmla="*/ 16 w 454"/>
                  <a:gd name="T3" fmla="*/ 119 h 152"/>
                  <a:gd name="T4" fmla="*/ 30 w 454"/>
                  <a:gd name="T5" fmla="*/ 127 h 152"/>
                  <a:gd name="T6" fmla="*/ 141 w 454"/>
                  <a:gd name="T7" fmla="*/ 79 h 152"/>
                  <a:gd name="T8" fmla="*/ 140 w 454"/>
                  <a:gd name="T9" fmla="*/ 75 h 152"/>
                  <a:gd name="T10" fmla="*/ 157 w 454"/>
                  <a:gd name="T11" fmla="*/ 58 h 152"/>
                  <a:gd name="T12" fmla="*/ 173 w 454"/>
                  <a:gd name="T13" fmla="*/ 75 h 152"/>
                  <a:gd name="T14" fmla="*/ 282 w 454"/>
                  <a:gd name="T15" fmla="*/ 97 h 152"/>
                  <a:gd name="T16" fmla="*/ 297 w 454"/>
                  <a:gd name="T17" fmla="*/ 86 h 152"/>
                  <a:gd name="T18" fmla="*/ 309 w 454"/>
                  <a:gd name="T19" fmla="*/ 92 h 152"/>
                  <a:gd name="T20" fmla="*/ 422 w 454"/>
                  <a:gd name="T21" fmla="*/ 22 h 152"/>
                  <a:gd name="T22" fmla="*/ 421 w 454"/>
                  <a:gd name="T23" fmla="*/ 17 h 152"/>
                  <a:gd name="T24" fmla="*/ 437 w 454"/>
                  <a:gd name="T25" fmla="*/ 0 h 152"/>
                  <a:gd name="T26" fmla="*/ 454 w 454"/>
                  <a:gd name="T27" fmla="*/ 17 h 152"/>
                  <a:gd name="T28" fmla="*/ 437 w 454"/>
                  <a:gd name="T29" fmla="*/ 33 h 152"/>
                  <a:gd name="T30" fmla="*/ 425 w 454"/>
                  <a:gd name="T31" fmla="*/ 27 h 152"/>
                  <a:gd name="T32" fmla="*/ 312 w 454"/>
                  <a:gd name="T33" fmla="*/ 97 h 152"/>
                  <a:gd name="T34" fmla="*/ 313 w 454"/>
                  <a:gd name="T35" fmla="*/ 103 h 152"/>
                  <a:gd name="T36" fmla="*/ 297 w 454"/>
                  <a:gd name="T37" fmla="*/ 119 h 152"/>
                  <a:gd name="T38" fmla="*/ 281 w 454"/>
                  <a:gd name="T39" fmla="*/ 103 h 152"/>
                  <a:gd name="T40" fmla="*/ 172 w 454"/>
                  <a:gd name="T41" fmla="*/ 81 h 152"/>
                  <a:gd name="T42" fmla="*/ 157 w 454"/>
                  <a:gd name="T43" fmla="*/ 91 h 152"/>
                  <a:gd name="T44" fmla="*/ 144 w 454"/>
                  <a:gd name="T45" fmla="*/ 84 h 152"/>
                  <a:gd name="T46" fmla="*/ 32 w 454"/>
                  <a:gd name="T47" fmla="*/ 132 h 152"/>
                  <a:gd name="T48" fmla="*/ 33 w 454"/>
                  <a:gd name="T49" fmla="*/ 136 h 152"/>
                  <a:gd name="T50" fmla="*/ 16 w 454"/>
                  <a:gd name="T51" fmla="*/ 152 h 152"/>
                  <a:gd name="T52" fmla="*/ 0 w 454"/>
                  <a:gd name="T53" fmla="*/ 136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54" h="152">
                    <a:moveTo>
                      <a:pt x="0" y="136"/>
                    </a:moveTo>
                    <a:cubicBezTo>
                      <a:pt x="0" y="127"/>
                      <a:pt x="7" y="119"/>
                      <a:pt x="16" y="119"/>
                    </a:cubicBezTo>
                    <a:cubicBezTo>
                      <a:pt x="22" y="119"/>
                      <a:pt x="27" y="122"/>
                      <a:pt x="30" y="127"/>
                    </a:cubicBezTo>
                    <a:cubicBezTo>
                      <a:pt x="141" y="79"/>
                      <a:pt x="141" y="79"/>
                      <a:pt x="141" y="79"/>
                    </a:cubicBezTo>
                    <a:cubicBezTo>
                      <a:pt x="141" y="77"/>
                      <a:pt x="140" y="76"/>
                      <a:pt x="140" y="75"/>
                    </a:cubicBezTo>
                    <a:cubicBezTo>
                      <a:pt x="140" y="66"/>
                      <a:pt x="148" y="58"/>
                      <a:pt x="157" y="58"/>
                    </a:cubicBezTo>
                    <a:cubicBezTo>
                      <a:pt x="166" y="58"/>
                      <a:pt x="173" y="66"/>
                      <a:pt x="173" y="75"/>
                    </a:cubicBezTo>
                    <a:cubicBezTo>
                      <a:pt x="282" y="97"/>
                      <a:pt x="282" y="97"/>
                      <a:pt x="282" y="97"/>
                    </a:cubicBezTo>
                    <a:cubicBezTo>
                      <a:pt x="284" y="91"/>
                      <a:pt x="290" y="86"/>
                      <a:pt x="297" y="86"/>
                    </a:cubicBezTo>
                    <a:cubicBezTo>
                      <a:pt x="302" y="86"/>
                      <a:pt x="306" y="88"/>
                      <a:pt x="309" y="92"/>
                    </a:cubicBezTo>
                    <a:cubicBezTo>
                      <a:pt x="422" y="22"/>
                      <a:pt x="422" y="22"/>
                      <a:pt x="422" y="22"/>
                    </a:cubicBezTo>
                    <a:cubicBezTo>
                      <a:pt x="421" y="20"/>
                      <a:pt x="421" y="18"/>
                      <a:pt x="421" y="17"/>
                    </a:cubicBezTo>
                    <a:cubicBezTo>
                      <a:pt x="421" y="8"/>
                      <a:pt x="428" y="0"/>
                      <a:pt x="437" y="0"/>
                    </a:cubicBezTo>
                    <a:cubicBezTo>
                      <a:pt x="446" y="0"/>
                      <a:pt x="454" y="8"/>
                      <a:pt x="454" y="17"/>
                    </a:cubicBezTo>
                    <a:cubicBezTo>
                      <a:pt x="454" y="26"/>
                      <a:pt x="446" y="33"/>
                      <a:pt x="437" y="33"/>
                    </a:cubicBezTo>
                    <a:cubicBezTo>
                      <a:pt x="432" y="33"/>
                      <a:pt x="428" y="31"/>
                      <a:pt x="425" y="27"/>
                    </a:cubicBezTo>
                    <a:cubicBezTo>
                      <a:pt x="312" y="97"/>
                      <a:pt x="312" y="97"/>
                      <a:pt x="312" y="97"/>
                    </a:cubicBezTo>
                    <a:cubicBezTo>
                      <a:pt x="313" y="99"/>
                      <a:pt x="313" y="101"/>
                      <a:pt x="313" y="103"/>
                    </a:cubicBezTo>
                    <a:cubicBezTo>
                      <a:pt x="313" y="112"/>
                      <a:pt x="306" y="119"/>
                      <a:pt x="297" y="119"/>
                    </a:cubicBezTo>
                    <a:cubicBezTo>
                      <a:pt x="288" y="119"/>
                      <a:pt x="281" y="112"/>
                      <a:pt x="281" y="103"/>
                    </a:cubicBezTo>
                    <a:cubicBezTo>
                      <a:pt x="172" y="81"/>
                      <a:pt x="172" y="81"/>
                      <a:pt x="172" y="81"/>
                    </a:cubicBezTo>
                    <a:cubicBezTo>
                      <a:pt x="170" y="87"/>
                      <a:pt x="164" y="91"/>
                      <a:pt x="157" y="91"/>
                    </a:cubicBezTo>
                    <a:cubicBezTo>
                      <a:pt x="151" y="91"/>
                      <a:pt x="147" y="88"/>
                      <a:pt x="144" y="84"/>
                    </a:cubicBezTo>
                    <a:cubicBezTo>
                      <a:pt x="32" y="132"/>
                      <a:pt x="32" y="132"/>
                      <a:pt x="32" y="132"/>
                    </a:cubicBezTo>
                    <a:cubicBezTo>
                      <a:pt x="33" y="134"/>
                      <a:pt x="33" y="134"/>
                      <a:pt x="33" y="136"/>
                    </a:cubicBezTo>
                    <a:cubicBezTo>
                      <a:pt x="33" y="145"/>
                      <a:pt x="26" y="152"/>
                      <a:pt x="16" y="152"/>
                    </a:cubicBezTo>
                    <a:cubicBezTo>
                      <a:pt x="7" y="152"/>
                      <a:pt x="0" y="145"/>
                      <a:pt x="0" y="13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defTabSz="914400" fontAlgn="base">
                  <a:defRPr/>
                </a:pPr>
                <a:endParaRPr lang="en-AU" sz="1350" strike="noStrike" kern="0" noProof="1">
                  <a:solidFill>
                    <a:srgbClr val="000000"/>
                  </a:solidFill>
                  <a:latin typeface="微软雅黑" panose="020B0503020204020204" pitchFamily="34" charset="-122"/>
                  <a:ea typeface="Microsoft YaHei UI" panose="020B0503020204020204" charset="-122"/>
                </a:endParaRPr>
              </a:p>
            </p:txBody>
          </p:sp>
          <p:sp>
            <p:nvSpPr>
              <p:cNvPr id="18" name="Freeform 228"/>
              <p:cNvSpPr/>
              <p:nvPr/>
            </p:nvSpPr>
            <p:spPr bwMode="auto">
              <a:xfrm>
                <a:off x="2908300" y="2987675"/>
                <a:ext cx="447675" cy="300038"/>
              </a:xfrm>
              <a:custGeom>
                <a:avLst/>
                <a:gdLst>
                  <a:gd name="T0" fmla="*/ 568 w 581"/>
                  <a:gd name="T1" fmla="*/ 367 h 392"/>
                  <a:gd name="T2" fmla="*/ 550 w 581"/>
                  <a:gd name="T3" fmla="*/ 367 h 392"/>
                  <a:gd name="T4" fmla="*/ 550 w 581"/>
                  <a:gd name="T5" fmla="*/ 32 h 392"/>
                  <a:gd name="T6" fmla="*/ 518 w 581"/>
                  <a:gd name="T7" fmla="*/ 0 h 392"/>
                  <a:gd name="T8" fmla="*/ 483 w 581"/>
                  <a:gd name="T9" fmla="*/ 0 h 392"/>
                  <a:gd name="T10" fmla="*/ 451 w 581"/>
                  <a:gd name="T11" fmla="*/ 32 h 392"/>
                  <a:gd name="T12" fmla="*/ 451 w 581"/>
                  <a:gd name="T13" fmla="*/ 367 h 392"/>
                  <a:gd name="T14" fmla="*/ 410 w 581"/>
                  <a:gd name="T15" fmla="*/ 367 h 392"/>
                  <a:gd name="T16" fmla="*/ 410 w 581"/>
                  <a:gd name="T17" fmla="*/ 120 h 392"/>
                  <a:gd name="T18" fmla="*/ 379 w 581"/>
                  <a:gd name="T19" fmla="*/ 88 h 392"/>
                  <a:gd name="T20" fmla="*/ 343 w 581"/>
                  <a:gd name="T21" fmla="*/ 88 h 392"/>
                  <a:gd name="T22" fmla="*/ 311 w 581"/>
                  <a:gd name="T23" fmla="*/ 120 h 392"/>
                  <a:gd name="T24" fmla="*/ 311 w 581"/>
                  <a:gd name="T25" fmla="*/ 367 h 392"/>
                  <a:gd name="T26" fmla="*/ 270 w 581"/>
                  <a:gd name="T27" fmla="*/ 367 h 392"/>
                  <a:gd name="T28" fmla="*/ 270 w 581"/>
                  <a:gd name="T29" fmla="*/ 92 h 392"/>
                  <a:gd name="T30" fmla="*/ 239 w 581"/>
                  <a:gd name="T31" fmla="*/ 61 h 392"/>
                  <a:gd name="T32" fmla="*/ 203 w 581"/>
                  <a:gd name="T33" fmla="*/ 61 h 392"/>
                  <a:gd name="T34" fmla="*/ 171 w 581"/>
                  <a:gd name="T35" fmla="*/ 92 h 392"/>
                  <a:gd name="T36" fmla="*/ 171 w 581"/>
                  <a:gd name="T37" fmla="*/ 367 h 392"/>
                  <a:gd name="T38" fmla="*/ 131 w 581"/>
                  <a:gd name="T39" fmla="*/ 367 h 392"/>
                  <a:gd name="T40" fmla="*/ 131 w 581"/>
                  <a:gd name="T41" fmla="*/ 160 h 392"/>
                  <a:gd name="T42" fmla="*/ 99 w 581"/>
                  <a:gd name="T43" fmla="*/ 128 h 392"/>
                  <a:gd name="T44" fmla="*/ 63 w 581"/>
                  <a:gd name="T45" fmla="*/ 128 h 392"/>
                  <a:gd name="T46" fmla="*/ 32 w 581"/>
                  <a:gd name="T47" fmla="*/ 160 h 392"/>
                  <a:gd name="T48" fmla="*/ 32 w 581"/>
                  <a:gd name="T49" fmla="*/ 367 h 392"/>
                  <a:gd name="T50" fmla="*/ 11 w 581"/>
                  <a:gd name="T51" fmla="*/ 367 h 392"/>
                  <a:gd name="T52" fmla="*/ 0 w 581"/>
                  <a:gd name="T53" fmla="*/ 378 h 392"/>
                  <a:gd name="T54" fmla="*/ 0 w 581"/>
                  <a:gd name="T55" fmla="*/ 381 h 392"/>
                  <a:gd name="T56" fmla="*/ 11 w 581"/>
                  <a:gd name="T57" fmla="*/ 392 h 392"/>
                  <a:gd name="T58" fmla="*/ 568 w 581"/>
                  <a:gd name="T59" fmla="*/ 392 h 392"/>
                  <a:gd name="T60" fmla="*/ 581 w 581"/>
                  <a:gd name="T61" fmla="*/ 381 h 392"/>
                  <a:gd name="T62" fmla="*/ 581 w 581"/>
                  <a:gd name="T63" fmla="*/ 378 h 392"/>
                  <a:gd name="T64" fmla="*/ 568 w 581"/>
                  <a:gd name="T65" fmla="*/ 367 h 3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581" h="392">
                    <a:moveTo>
                      <a:pt x="568" y="367"/>
                    </a:moveTo>
                    <a:cubicBezTo>
                      <a:pt x="550" y="367"/>
                      <a:pt x="550" y="367"/>
                      <a:pt x="550" y="367"/>
                    </a:cubicBezTo>
                    <a:cubicBezTo>
                      <a:pt x="550" y="32"/>
                      <a:pt x="550" y="32"/>
                      <a:pt x="550" y="32"/>
                    </a:cubicBezTo>
                    <a:cubicBezTo>
                      <a:pt x="550" y="14"/>
                      <a:pt x="536" y="0"/>
                      <a:pt x="518" y="0"/>
                    </a:cubicBezTo>
                    <a:cubicBezTo>
                      <a:pt x="483" y="0"/>
                      <a:pt x="483" y="0"/>
                      <a:pt x="483" y="0"/>
                    </a:cubicBezTo>
                    <a:cubicBezTo>
                      <a:pt x="465" y="0"/>
                      <a:pt x="451" y="14"/>
                      <a:pt x="451" y="32"/>
                    </a:cubicBezTo>
                    <a:cubicBezTo>
                      <a:pt x="451" y="367"/>
                      <a:pt x="451" y="367"/>
                      <a:pt x="451" y="367"/>
                    </a:cubicBezTo>
                    <a:cubicBezTo>
                      <a:pt x="410" y="367"/>
                      <a:pt x="410" y="367"/>
                      <a:pt x="410" y="367"/>
                    </a:cubicBezTo>
                    <a:cubicBezTo>
                      <a:pt x="410" y="120"/>
                      <a:pt x="410" y="120"/>
                      <a:pt x="410" y="120"/>
                    </a:cubicBezTo>
                    <a:cubicBezTo>
                      <a:pt x="410" y="102"/>
                      <a:pt x="396" y="88"/>
                      <a:pt x="379" y="88"/>
                    </a:cubicBezTo>
                    <a:cubicBezTo>
                      <a:pt x="343" y="88"/>
                      <a:pt x="343" y="88"/>
                      <a:pt x="343" y="88"/>
                    </a:cubicBezTo>
                    <a:cubicBezTo>
                      <a:pt x="325" y="88"/>
                      <a:pt x="311" y="102"/>
                      <a:pt x="311" y="120"/>
                    </a:cubicBezTo>
                    <a:cubicBezTo>
                      <a:pt x="311" y="367"/>
                      <a:pt x="311" y="367"/>
                      <a:pt x="311" y="367"/>
                    </a:cubicBezTo>
                    <a:cubicBezTo>
                      <a:pt x="270" y="367"/>
                      <a:pt x="270" y="367"/>
                      <a:pt x="270" y="367"/>
                    </a:cubicBezTo>
                    <a:cubicBezTo>
                      <a:pt x="270" y="92"/>
                      <a:pt x="270" y="92"/>
                      <a:pt x="270" y="92"/>
                    </a:cubicBezTo>
                    <a:cubicBezTo>
                      <a:pt x="270" y="75"/>
                      <a:pt x="256" y="61"/>
                      <a:pt x="239" y="61"/>
                    </a:cubicBezTo>
                    <a:cubicBezTo>
                      <a:pt x="203" y="61"/>
                      <a:pt x="203" y="61"/>
                      <a:pt x="203" y="61"/>
                    </a:cubicBezTo>
                    <a:cubicBezTo>
                      <a:pt x="186" y="61"/>
                      <a:pt x="171" y="75"/>
                      <a:pt x="171" y="92"/>
                    </a:cubicBezTo>
                    <a:cubicBezTo>
                      <a:pt x="171" y="367"/>
                      <a:pt x="171" y="367"/>
                      <a:pt x="171" y="367"/>
                    </a:cubicBezTo>
                    <a:cubicBezTo>
                      <a:pt x="131" y="367"/>
                      <a:pt x="131" y="367"/>
                      <a:pt x="131" y="367"/>
                    </a:cubicBezTo>
                    <a:cubicBezTo>
                      <a:pt x="131" y="160"/>
                      <a:pt x="131" y="160"/>
                      <a:pt x="131" y="160"/>
                    </a:cubicBezTo>
                    <a:cubicBezTo>
                      <a:pt x="131" y="143"/>
                      <a:pt x="117" y="128"/>
                      <a:pt x="99" y="128"/>
                    </a:cubicBezTo>
                    <a:cubicBezTo>
                      <a:pt x="63" y="128"/>
                      <a:pt x="63" y="128"/>
                      <a:pt x="63" y="128"/>
                    </a:cubicBezTo>
                    <a:cubicBezTo>
                      <a:pt x="46" y="128"/>
                      <a:pt x="32" y="143"/>
                      <a:pt x="32" y="160"/>
                    </a:cubicBezTo>
                    <a:cubicBezTo>
                      <a:pt x="32" y="367"/>
                      <a:pt x="32" y="367"/>
                      <a:pt x="32" y="367"/>
                    </a:cubicBezTo>
                    <a:cubicBezTo>
                      <a:pt x="11" y="367"/>
                      <a:pt x="11" y="367"/>
                      <a:pt x="11" y="367"/>
                    </a:cubicBezTo>
                    <a:cubicBezTo>
                      <a:pt x="4" y="367"/>
                      <a:pt x="0" y="372"/>
                      <a:pt x="0" y="378"/>
                    </a:cubicBezTo>
                    <a:cubicBezTo>
                      <a:pt x="0" y="381"/>
                      <a:pt x="0" y="381"/>
                      <a:pt x="0" y="381"/>
                    </a:cubicBezTo>
                    <a:cubicBezTo>
                      <a:pt x="0" y="387"/>
                      <a:pt x="4" y="392"/>
                      <a:pt x="11" y="392"/>
                    </a:cubicBezTo>
                    <a:cubicBezTo>
                      <a:pt x="568" y="392"/>
                      <a:pt x="568" y="392"/>
                      <a:pt x="568" y="392"/>
                    </a:cubicBezTo>
                    <a:cubicBezTo>
                      <a:pt x="575" y="392"/>
                      <a:pt x="581" y="387"/>
                      <a:pt x="581" y="381"/>
                    </a:cubicBezTo>
                    <a:cubicBezTo>
                      <a:pt x="581" y="378"/>
                      <a:pt x="581" y="378"/>
                      <a:pt x="581" y="378"/>
                    </a:cubicBezTo>
                    <a:cubicBezTo>
                      <a:pt x="581" y="372"/>
                      <a:pt x="575" y="367"/>
                      <a:pt x="568" y="36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defTabSz="914400" fontAlgn="base">
                  <a:defRPr/>
                </a:pPr>
                <a:endParaRPr lang="en-AU" sz="1350" strike="noStrike" kern="0" noProof="1">
                  <a:solidFill>
                    <a:srgbClr val="000000"/>
                  </a:solidFill>
                  <a:latin typeface="微软雅黑" panose="020B0503020204020204" pitchFamily="34" charset="-122"/>
                  <a:ea typeface="Microsoft YaHei UI" panose="020B0503020204020204" charset="-122"/>
                </a:endParaRPr>
              </a:p>
            </p:txBody>
          </p:sp>
        </p:grpSp>
        <p:sp>
          <p:nvSpPr>
            <p:cNvPr id="7" name="AutoShape 139"/>
            <p:cNvSpPr/>
            <p:nvPr/>
          </p:nvSpPr>
          <p:spPr bwMode="auto">
            <a:xfrm>
              <a:off x="4553" y="7116"/>
              <a:ext cx="757" cy="760"/>
            </a:xfrm>
            <a:custGeom>
              <a:avLst/>
              <a:gdLst>
                <a:gd name="T0" fmla="+- 0 10800 104"/>
                <a:gd name="T1" fmla="*/ T0 w 21392"/>
                <a:gd name="T2" fmla="*/ 10800 h 21600"/>
                <a:gd name="T3" fmla="+- 0 10800 104"/>
                <a:gd name="T4" fmla="*/ T3 w 21392"/>
                <a:gd name="T5" fmla="*/ 10800 h 21600"/>
                <a:gd name="T6" fmla="+- 0 10800 104"/>
                <a:gd name="T7" fmla="*/ T6 w 21392"/>
                <a:gd name="T8" fmla="*/ 10800 h 21600"/>
                <a:gd name="T9" fmla="+- 0 10800 104"/>
                <a:gd name="T10" fmla="*/ T9 w 21392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392" h="21600">
                  <a:moveTo>
                    <a:pt x="15768" y="12794"/>
                  </a:moveTo>
                  <a:cubicBezTo>
                    <a:pt x="15426" y="13150"/>
                    <a:pt x="15271" y="13651"/>
                    <a:pt x="15350" y="14142"/>
                  </a:cubicBezTo>
                  <a:lnTo>
                    <a:pt x="16296" y="20031"/>
                  </a:lnTo>
                  <a:lnTo>
                    <a:pt x="11443" y="17309"/>
                  </a:lnTo>
                  <a:cubicBezTo>
                    <a:pt x="11210" y="17178"/>
                    <a:pt x="10953" y="17112"/>
                    <a:pt x="10696" y="17112"/>
                  </a:cubicBezTo>
                  <a:cubicBezTo>
                    <a:pt x="10439" y="17112"/>
                    <a:pt x="10182" y="17178"/>
                    <a:pt x="9949" y="17309"/>
                  </a:cubicBezTo>
                  <a:lnTo>
                    <a:pt x="5095" y="20031"/>
                  </a:lnTo>
                  <a:lnTo>
                    <a:pt x="6042" y="14142"/>
                  </a:lnTo>
                  <a:cubicBezTo>
                    <a:pt x="6121" y="13651"/>
                    <a:pt x="5966" y="13150"/>
                    <a:pt x="5624" y="12794"/>
                  </a:cubicBezTo>
                  <a:lnTo>
                    <a:pt x="1545" y="8550"/>
                  </a:lnTo>
                  <a:lnTo>
                    <a:pt x="7111" y="7685"/>
                  </a:lnTo>
                  <a:cubicBezTo>
                    <a:pt x="7619" y="7607"/>
                    <a:pt x="8057" y="7275"/>
                    <a:pt x="8276" y="6802"/>
                  </a:cubicBezTo>
                  <a:lnTo>
                    <a:pt x="10696" y="1568"/>
                  </a:lnTo>
                  <a:lnTo>
                    <a:pt x="13116" y="6802"/>
                  </a:lnTo>
                  <a:cubicBezTo>
                    <a:pt x="13334" y="7275"/>
                    <a:pt x="13772" y="7607"/>
                    <a:pt x="14280" y="7685"/>
                  </a:cubicBezTo>
                  <a:lnTo>
                    <a:pt x="19847" y="8550"/>
                  </a:lnTo>
                  <a:cubicBezTo>
                    <a:pt x="19847" y="8550"/>
                    <a:pt x="15768" y="12794"/>
                    <a:pt x="15768" y="12794"/>
                  </a:cubicBezTo>
                  <a:close/>
                  <a:moveTo>
                    <a:pt x="21312" y="8051"/>
                  </a:moveTo>
                  <a:cubicBezTo>
                    <a:pt x="21127" y="7495"/>
                    <a:pt x="20652" y="7088"/>
                    <a:pt x="20080" y="6999"/>
                  </a:cubicBezTo>
                  <a:lnTo>
                    <a:pt x="14514" y="6136"/>
                  </a:lnTo>
                  <a:lnTo>
                    <a:pt x="12094" y="901"/>
                  </a:lnTo>
                  <a:cubicBezTo>
                    <a:pt x="11840" y="351"/>
                    <a:pt x="11295" y="0"/>
                    <a:pt x="10696" y="0"/>
                  </a:cubicBezTo>
                  <a:cubicBezTo>
                    <a:pt x="10097" y="0"/>
                    <a:pt x="9552" y="351"/>
                    <a:pt x="9297" y="901"/>
                  </a:cubicBezTo>
                  <a:lnTo>
                    <a:pt x="6878" y="6136"/>
                  </a:lnTo>
                  <a:lnTo>
                    <a:pt x="1311" y="6999"/>
                  </a:lnTo>
                  <a:cubicBezTo>
                    <a:pt x="739" y="7088"/>
                    <a:pt x="264" y="7495"/>
                    <a:pt x="80" y="8051"/>
                  </a:cubicBezTo>
                  <a:cubicBezTo>
                    <a:pt x="-104" y="8609"/>
                    <a:pt x="35" y="9224"/>
                    <a:pt x="439" y="9644"/>
                  </a:cubicBezTo>
                  <a:lnTo>
                    <a:pt x="4518" y="13889"/>
                  </a:lnTo>
                  <a:lnTo>
                    <a:pt x="3572" y="19777"/>
                  </a:lnTo>
                  <a:cubicBezTo>
                    <a:pt x="3476" y="20370"/>
                    <a:pt x="3722" y="20966"/>
                    <a:pt x="4206" y="21313"/>
                  </a:cubicBezTo>
                  <a:cubicBezTo>
                    <a:pt x="4471" y="21503"/>
                    <a:pt x="4783" y="21600"/>
                    <a:pt x="5095" y="21600"/>
                  </a:cubicBezTo>
                  <a:cubicBezTo>
                    <a:pt x="5352" y="21600"/>
                    <a:pt x="5609" y="21534"/>
                    <a:pt x="5843" y="21404"/>
                  </a:cubicBezTo>
                  <a:lnTo>
                    <a:pt x="10696" y="18681"/>
                  </a:lnTo>
                  <a:lnTo>
                    <a:pt x="15549" y="21404"/>
                  </a:lnTo>
                  <a:cubicBezTo>
                    <a:pt x="15782" y="21534"/>
                    <a:pt x="16040" y="21600"/>
                    <a:pt x="16296" y="21600"/>
                  </a:cubicBezTo>
                  <a:cubicBezTo>
                    <a:pt x="16608" y="21600"/>
                    <a:pt x="16920" y="21503"/>
                    <a:pt x="17186" y="21313"/>
                  </a:cubicBezTo>
                  <a:cubicBezTo>
                    <a:pt x="17669" y="20966"/>
                    <a:pt x="17915" y="20370"/>
                    <a:pt x="17820" y="19777"/>
                  </a:cubicBezTo>
                  <a:lnTo>
                    <a:pt x="16873" y="13889"/>
                  </a:lnTo>
                  <a:lnTo>
                    <a:pt x="20953" y="9644"/>
                  </a:lnTo>
                  <a:cubicBezTo>
                    <a:pt x="21357" y="9224"/>
                    <a:pt x="21496" y="8609"/>
                    <a:pt x="21312" y="805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lIns="14287" tIns="14287" rIns="14287" bIns="14287" anchor="ctr"/>
            <a:lstStyle/>
            <a:p>
              <a:pPr marL="0" marR="0" lvl="0" indent="0" algn="ctr" defTabSz="2286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125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Gill Sans" charset="0"/>
                <a:ea typeface="宋体" panose="02010600030101010101" pitchFamily="2" charset="-122"/>
                <a:sym typeface="Gill Sans" charset="0"/>
              </a:endParaRPr>
            </a:p>
          </p:txBody>
        </p:sp>
        <p:grpSp>
          <p:nvGrpSpPr>
            <p:cNvPr id="8" name="Group 35"/>
            <p:cNvGrpSpPr/>
            <p:nvPr/>
          </p:nvGrpSpPr>
          <p:grpSpPr>
            <a:xfrm>
              <a:off x="12289" y="7320"/>
              <a:ext cx="742" cy="505"/>
              <a:chOff x="4605338" y="3814763"/>
              <a:chExt cx="420688" cy="354013"/>
            </a:xfrm>
            <a:solidFill>
              <a:schemeClr val="bg1"/>
            </a:solidFill>
          </p:grpSpPr>
          <p:sp>
            <p:nvSpPr>
              <p:cNvPr id="9" name="Freeform 32"/>
              <p:cNvSpPr>
                <a:spLocks noEditPoints="1"/>
              </p:cNvSpPr>
              <p:nvPr/>
            </p:nvSpPr>
            <p:spPr bwMode="auto">
              <a:xfrm>
                <a:off x="4605338" y="3814763"/>
                <a:ext cx="420688" cy="354013"/>
              </a:xfrm>
              <a:custGeom>
                <a:avLst/>
                <a:gdLst>
                  <a:gd name="T0" fmla="*/ 507 w 548"/>
                  <a:gd name="T1" fmla="*/ 0 h 462"/>
                  <a:gd name="T2" fmla="*/ 41 w 548"/>
                  <a:gd name="T3" fmla="*/ 0 h 462"/>
                  <a:gd name="T4" fmla="*/ 0 w 548"/>
                  <a:gd name="T5" fmla="*/ 41 h 462"/>
                  <a:gd name="T6" fmla="*/ 0 w 548"/>
                  <a:gd name="T7" fmla="*/ 369 h 462"/>
                  <a:gd name="T8" fmla="*/ 41 w 548"/>
                  <a:gd name="T9" fmla="*/ 409 h 462"/>
                  <a:gd name="T10" fmla="*/ 226 w 548"/>
                  <a:gd name="T11" fmla="*/ 409 h 462"/>
                  <a:gd name="T12" fmla="*/ 226 w 548"/>
                  <a:gd name="T13" fmla="*/ 416 h 462"/>
                  <a:gd name="T14" fmla="*/ 223 w 548"/>
                  <a:gd name="T15" fmla="*/ 428 h 462"/>
                  <a:gd name="T16" fmla="*/ 177 w 548"/>
                  <a:gd name="T17" fmla="*/ 445 h 462"/>
                  <a:gd name="T18" fmla="*/ 160 w 548"/>
                  <a:gd name="T19" fmla="*/ 449 h 462"/>
                  <a:gd name="T20" fmla="*/ 151 w 548"/>
                  <a:gd name="T21" fmla="*/ 449 h 462"/>
                  <a:gd name="T22" fmla="*/ 142 w 548"/>
                  <a:gd name="T23" fmla="*/ 455 h 462"/>
                  <a:gd name="T24" fmla="*/ 142 w 548"/>
                  <a:gd name="T25" fmla="*/ 455 h 462"/>
                  <a:gd name="T26" fmla="*/ 151 w 548"/>
                  <a:gd name="T27" fmla="*/ 462 h 462"/>
                  <a:gd name="T28" fmla="*/ 397 w 548"/>
                  <a:gd name="T29" fmla="*/ 462 h 462"/>
                  <a:gd name="T30" fmla="*/ 406 w 548"/>
                  <a:gd name="T31" fmla="*/ 455 h 462"/>
                  <a:gd name="T32" fmla="*/ 406 w 548"/>
                  <a:gd name="T33" fmla="*/ 455 h 462"/>
                  <a:gd name="T34" fmla="*/ 402 w 548"/>
                  <a:gd name="T35" fmla="*/ 449 h 462"/>
                  <a:gd name="T36" fmla="*/ 389 w 548"/>
                  <a:gd name="T37" fmla="*/ 448 h 462"/>
                  <a:gd name="T38" fmla="*/ 329 w 548"/>
                  <a:gd name="T39" fmla="*/ 426 h 462"/>
                  <a:gd name="T40" fmla="*/ 322 w 548"/>
                  <a:gd name="T41" fmla="*/ 416 h 462"/>
                  <a:gd name="T42" fmla="*/ 322 w 548"/>
                  <a:gd name="T43" fmla="*/ 409 h 462"/>
                  <a:gd name="T44" fmla="*/ 507 w 548"/>
                  <a:gd name="T45" fmla="*/ 409 h 462"/>
                  <a:gd name="T46" fmla="*/ 548 w 548"/>
                  <a:gd name="T47" fmla="*/ 369 h 462"/>
                  <a:gd name="T48" fmla="*/ 548 w 548"/>
                  <a:gd name="T49" fmla="*/ 41 h 462"/>
                  <a:gd name="T50" fmla="*/ 507 w 548"/>
                  <a:gd name="T51" fmla="*/ 0 h 462"/>
                  <a:gd name="T52" fmla="*/ 510 w 548"/>
                  <a:gd name="T53" fmla="*/ 330 h 462"/>
                  <a:gd name="T54" fmla="*/ 497 w 548"/>
                  <a:gd name="T55" fmla="*/ 344 h 462"/>
                  <a:gd name="T56" fmla="*/ 51 w 548"/>
                  <a:gd name="T57" fmla="*/ 344 h 462"/>
                  <a:gd name="T58" fmla="*/ 38 w 548"/>
                  <a:gd name="T59" fmla="*/ 330 h 462"/>
                  <a:gd name="T60" fmla="*/ 38 w 548"/>
                  <a:gd name="T61" fmla="*/ 50 h 462"/>
                  <a:gd name="T62" fmla="*/ 51 w 548"/>
                  <a:gd name="T63" fmla="*/ 36 h 462"/>
                  <a:gd name="T64" fmla="*/ 497 w 548"/>
                  <a:gd name="T65" fmla="*/ 36 h 462"/>
                  <a:gd name="T66" fmla="*/ 510 w 548"/>
                  <a:gd name="T67" fmla="*/ 50 h 462"/>
                  <a:gd name="T68" fmla="*/ 510 w 548"/>
                  <a:gd name="T69" fmla="*/ 330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548" h="462">
                    <a:moveTo>
                      <a:pt x="507" y="0"/>
                    </a:moveTo>
                    <a:cubicBezTo>
                      <a:pt x="41" y="0"/>
                      <a:pt x="41" y="0"/>
                      <a:pt x="41" y="0"/>
                    </a:cubicBezTo>
                    <a:cubicBezTo>
                      <a:pt x="18" y="0"/>
                      <a:pt x="0" y="18"/>
                      <a:pt x="0" y="41"/>
                    </a:cubicBezTo>
                    <a:cubicBezTo>
                      <a:pt x="0" y="369"/>
                      <a:pt x="0" y="369"/>
                      <a:pt x="0" y="369"/>
                    </a:cubicBezTo>
                    <a:cubicBezTo>
                      <a:pt x="0" y="391"/>
                      <a:pt x="18" y="409"/>
                      <a:pt x="41" y="409"/>
                    </a:cubicBezTo>
                    <a:cubicBezTo>
                      <a:pt x="226" y="409"/>
                      <a:pt x="226" y="409"/>
                      <a:pt x="226" y="409"/>
                    </a:cubicBezTo>
                    <a:cubicBezTo>
                      <a:pt x="226" y="416"/>
                      <a:pt x="226" y="416"/>
                      <a:pt x="226" y="416"/>
                    </a:cubicBezTo>
                    <a:cubicBezTo>
                      <a:pt x="226" y="419"/>
                      <a:pt x="225" y="425"/>
                      <a:pt x="223" y="428"/>
                    </a:cubicBezTo>
                    <a:cubicBezTo>
                      <a:pt x="177" y="445"/>
                      <a:pt x="177" y="445"/>
                      <a:pt x="177" y="445"/>
                    </a:cubicBezTo>
                    <a:cubicBezTo>
                      <a:pt x="173" y="447"/>
                      <a:pt x="165" y="449"/>
                      <a:pt x="160" y="449"/>
                    </a:cubicBezTo>
                    <a:cubicBezTo>
                      <a:pt x="151" y="449"/>
                      <a:pt x="151" y="449"/>
                      <a:pt x="151" y="449"/>
                    </a:cubicBezTo>
                    <a:cubicBezTo>
                      <a:pt x="146" y="449"/>
                      <a:pt x="142" y="452"/>
                      <a:pt x="142" y="455"/>
                    </a:cubicBezTo>
                    <a:cubicBezTo>
                      <a:pt x="142" y="455"/>
                      <a:pt x="142" y="455"/>
                      <a:pt x="142" y="455"/>
                    </a:cubicBezTo>
                    <a:cubicBezTo>
                      <a:pt x="142" y="459"/>
                      <a:pt x="146" y="462"/>
                      <a:pt x="151" y="462"/>
                    </a:cubicBezTo>
                    <a:cubicBezTo>
                      <a:pt x="397" y="462"/>
                      <a:pt x="397" y="462"/>
                      <a:pt x="397" y="462"/>
                    </a:cubicBezTo>
                    <a:cubicBezTo>
                      <a:pt x="402" y="462"/>
                      <a:pt x="406" y="459"/>
                      <a:pt x="406" y="455"/>
                    </a:cubicBezTo>
                    <a:cubicBezTo>
                      <a:pt x="406" y="455"/>
                      <a:pt x="406" y="455"/>
                      <a:pt x="406" y="455"/>
                    </a:cubicBezTo>
                    <a:cubicBezTo>
                      <a:pt x="406" y="452"/>
                      <a:pt x="404" y="449"/>
                      <a:pt x="402" y="449"/>
                    </a:cubicBezTo>
                    <a:cubicBezTo>
                      <a:pt x="399" y="449"/>
                      <a:pt x="393" y="448"/>
                      <a:pt x="389" y="448"/>
                    </a:cubicBezTo>
                    <a:cubicBezTo>
                      <a:pt x="329" y="426"/>
                      <a:pt x="329" y="426"/>
                      <a:pt x="329" y="426"/>
                    </a:cubicBezTo>
                    <a:cubicBezTo>
                      <a:pt x="325" y="424"/>
                      <a:pt x="322" y="419"/>
                      <a:pt x="322" y="416"/>
                    </a:cubicBezTo>
                    <a:cubicBezTo>
                      <a:pt x="322" y="409"/>
                      <a:pt x="322" y="409"/>
                      <a:pt x="322" y="409"/>
                    </a:cubicBezTo>
                    <a:cubicBezTo>
                      <a:pt x="507" y="409"/>
                      <a:pt x="507" y="409"/>
                      <a:pt x="507" y="409"/>
                    </a:cubicBezTo>
                    <a:cubicBezTo>
                      <a:pt x="530" y="409"/>
                      <a:pt x="548" y="391"/>
                      <a:pt x="548" y="369"/>
                    </a:cubicBezTo>
                    <a:cubicBezTo>
                      <a:pt x="548" y="41"/>
                      <a:pt x="548" y="41"/>
                      <a:pt x="548" y="41"/>
                    </a:cubicBezTo>
                    <a:cubicBezTo>
                      <a:pt x="548" y="18"/>
                      <a:pt x="530" y="0"/>
                      <a:pt x="507" y="0"/>
                    </a:cubicBezTo>
                    <a:close/>
                    <a:moveTo>
                      <a:pt x="510" y="330"/>
                    </a:moveTo>
                    <a:cubicBezTo>
                      <a:pt x="510" y="337"/>
                      <a:pt x="504" y="343"/>
                      <a:pt x="497" y="344"/>
                    </a:cubicBezTo>
                    <a:cubicBezTo>
                      <a:pt x="51" y="344"/>
                      <a:pt x="51" y="344"/>
                      <a:pt x="51" y="344"/>
                    </a:cubicBezTo>
                    <a:cubicBezTo>
                      <a:pt x="44" y="343"/>
                      <a:pt x="38" y="337"/>
                      <a:pt x="38" y="330"/>
                    </a:cubicBezTo>
                    <a:cubicBezTo>
                      <a:pt x="38" y="50"/>
                      <a:pt x="38" y="50"/>
                      <a:pt x="38" y="50"/>
                    </a:cubicBezTo>
                    <a:cubicBezTo>
                      <a:pt x="38" y="42"/>
                      <a:pt x="44" y="36"/>
                      <a:pt x="51" y="36"/>
                    </a:cubicBezTo>
                    <a:cubicBezTo>
                      <a:pt x="497" y="36"/>
                      <a:pt x="497" y="36"/>
                      <a:pt x="497" y="36"/>
                    </a:cubicBezTo>
                    <a:cubicBezTo>
                      <a:pt x="504" y="36"/>
                      <a:pt x="510" y="42"/>
                      <a:pt x="510" y="50"/>
                    </a:cubicBezTo>
                    <a:lnTo>
                      <a:pt x="510" y="33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defTabSz="914400" fontAlgn="base">
                  <a:defRPr/>
                </a:pPr>
                <a:endParaRPr lang="en-AU" sz="1350" strike="noStrike" kern="0" noProof="1">
                  <a:solidFill>
                    <a:srgbClr val="000000"/>
                  </a:solidFill>
                  <a:latin typeface="微软雅黑" panose="020B0503020204020204" pitchFamily="34" charset="-122"/>
                  <a:ea typeface="Microsoft YaHei UI" panose="020B0503020204020204" charset="-122"/>
                </a:endParaRPr>
              </a:p>
            </p:txBody>
          </p:sp>
          <p:sp>
            <p:nvSpPr>
              <p:cNvPr id="10" name="Oval 33"/>
              <p:cNvSpPr>
                <a:spLocks noChangeArrowheads="1"/>
              </p:cNvSpPr>
              <p:nvPr/>
            </p:nvSpPr>
            <p:spPr bwMode="auto">
              <a:xfrm>
                <a:off x="4932363" y="4103688"/>
                <a:ext cx="6350" cy="4763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/>
              <a:lstStyle/>
              <a:p>
                <a:pPr defTabSz="914400" fontAlgn="base">
                  <a:defRPr/>
                </a:pPr>
                <a:endParaRPr lang="en-AU" sz="1350" strike="noStrike" kern="0" noProof="1">
                  <a:solidFill>
                    <a:srgbClr val="000000"/>
                  </a:solidFill>
                  <a:latin typeface="微软雅黑" panose="020B0503020204020204" pitchFamily="34" charset="-122"/>
                  <a:ea typeface="Microsoft YaHei UI" panose="020B0503020204020204" charset="-122"/>
                </a:endParaRPr>
              </a:p>
            </p:txBody>
          </p:sp>
          <p:sp>
            <p:nvSpPr>
              <p:cNvPr id="11" name="Freeform 34"/>
              <p:cNvSpPr/>
              <p:nvPr/>
            </p:nvSpPr>
            <p:spPr bwMode="auto">
              <a:xfrm>
                <a:off x="4943475" y="4100513"/>
                <a:ext cx="47625" cy="9525"/>
              </a:xfrm>
              <a:custGeom>
                <a:avLst/>
                <a:gdLst>
                  <a:gd name="T0" fmla="*/ 63 w 63"/>
                  <a:gd name="T1" fmla="*/ 6 h 13"/>
                  <a:gd name="T2" fmla="*/ 57 w 63"/>
                  <a:gd name="T3" fmla="*/ 13 h 13"/>
                  <a:gd name="T4" fmla="*/ 6 w 63"/>
                  <a:gd name="T5" fmla="*/ 13 h 13"/>
                  <a:gd name="T6" fmla="*/ 0 w 63"/>
                  <a:gd name="T7" fmla="*/ 6 h 13"/>
                  <a:gd name="T8" fmla="*/ 0 w 63"/>
                  <a:gd name="T9" fmla="*/ 6 h 13"/>
                  <a:gd name="T10" fmla="*/ 6 w 63"/>
                  <a:gd name="T11" fmla="*/ 0 h 13"/>
                  <a:gd name="T12" fmla="*/ 57 w 63"/>
                  <a:gd name="T13" fmla="*/ 0 h 13"/>
                  <a:gd name="T14" fmla="*/ 63 w 63"/>
                  <a:gd name="T15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3" h="13">
                    <a:moveTo>
                      <a:pt x="63" y="6"/>
                    </a:moveTo>
                    <a:cubicBezTo>
                      <a:pt x="63" y="10"/>
                      <a:pt x="60" y="13"/>
                      <a:pt x="57" y="13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3" y="13"/>
                      <a:pt x="0" y="10"/>
                      <a:pt x="0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3"/>
                      <a:pt x="3" y="0"/>
                      <a:pt x="6" y="0"/>
                    </a:cubicBezTo>
                    <a:cubicBezTo>
                      <a:pt x="57" y="0"/>
                      <a:pt x="57" y="0"/>
                      <a:pt x="57" y="0"/>
                    </a:cubicBezTo>
                    <a:cubicBezTo>
                      <a:pt x="60" y="0"/>
                      <a:pt x="63" y="3"/>
                      <a:pt x="63" y="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defTabSz="914400" fontAlgn="base">
                  <a:defRPr/>
                </a:pPr>
                <a:endParaRPr lang="en-AU" sz="1350" strike="noStrike" kern="0" noProof="1">
                  <a:solidFill>
                    <a:srgbClr val="000000"/>
                  </a:solidFill>
                  <a:latin typeface="微软雅黑" panose="020B0503020204020204" pitchFamily="34" charset="-122"/>
                  <a:ea typeface="Microsoft YaHei UI" panose="020B0503020204020204" charset="-122"/>
                </a:endParaRPr>
              </a:p>
            </p:txBody>
          </p:sp>
          <p:sp>
            <p:nvSpPr>
              <p:cNvPr id="12" name="Freeform 35"/>
              <p:cNvSpPr/>
              <p:nvPr/>
            </p:nvSpPr>
            <p:spPr bwMode="auto">
              <a:xfrm>
                <a:off x="4922838" y="3875088"/>
                <a:ext cx="34925" cy="166688"/>
              </a:xfrm>
              <a:custGeom>
                <a:avLst/>
                <a:gdLst>
                  <a:gd name="T0" fmla="*/ 45 w 45"/>
                  <a:gd name="T1" fmla="*/ 193 h 216"/>
                  <a:gd name="T2" fmla="*/ 22 w 45"/>
                  <a:gd name="T3" fmla="*/ 216 h 216"/>
                  <a:gd name="T4" fmla="*/ 22 w 45"/>
                  <a:gd name="T5" fmla="*/ 216 h 216"/>
                  <a:gd name="T6" fmla="*/ 0 w 45"/>
                  <a:gd name="T7" fmla="*/ 193 h 216"/>
                  <a:gd name="T8" fmla="*/ 0 w 45"/>
                  <a:gd name="T9" fmla="*/ 23 h 216"/>
                  <a:gd name="T10" fmla="*/ 22 w 45"/>
                  <a:gd name="T11" fmla="*/ 0 h 216"/>
                  <a:gd name="T12" fmla="*/ 22 w 45"/>
                  <a:gd name="T13" fmla="*/ 0 h 216"/>
                  <a:gd name="T14" fmla="*/ 45 w 45"/>
                  <a:gd name="T15" fmla="*/ 23 h 216"/>
                  <a:gd name="T16" fmla="*/ 45 w 45"/>
                  <a:gd name="T17" fmla="*/ 193 h 2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5" h="216">
                    <a:moveTo>
                      <a:pt x="45" y="193"/>
                    </a:moveTo>
                    <a:cubicBezTo>
                      <a:pt x="45" y="206"/>
                      <a:pt x="35" y="216"/>
                      <a:pt x="22" y="216"/>
                    </a:cubicBezTo>
                    <a:cubicBezTo>
                      <a:pt x="22" y="216"/>
                      <a:pt x="22" y="216"/>
                      <a:pt x="22" y="216"/>
                    </a:cubicBezTo>
                    <a:cubicBezTo>
                      <a:pt x="10" y="216"/>
                      <a:pt x="0" y="206"/>
                      <a:pt x="0" y="193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10"/>
                      <a:pt x="10" y="0"/>
                      <a:pt x="22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35" y="0"/>
                      <a:pt x="45" y="10"/>
                      <a:pt x="45" y="23"/>
                    </a:cubicBezTo>
                    <a:lnTo>
                      <a:pt x="45" y="19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defTabSz="914400" fontAlgn="base">
                  <a:defRPr/>
                </a:pPr>
                <a:endParaRPr lang="en-AU" sz="1350" strike="noStrike" kern="0" noProof="1">
                  <a:solidFill>
                    <a:srgbClr val="000000"/>
                  </a:solidFill>
                  <a:latin typeface="微软雅黑" panose="020B0503020204020204" pitchFamily="34" charset="-122"/>
                  <a:ea typeface="Microsoft YaHei UI" panose="020B0503020204020204" charset="-122"/>
                </a:endParaRPr>
              </a:p>
            </p:txBody>
          </p:sp>
          <p:sp>
            <p:nvSpPr>
              <p:cNvPr id="13" name="Freeform 36"/>
              <p:cNvSpPr/>
              <p:nvPr/>
            </p:nvSpPr>
            <p:spPr bwMode="auto">
              <a:xfrm>
                <a:off x="4860925" y="3903663"/>
                <a:ext cx="34925" cy="138113"/>
              </a:xfrm>
              <a:custGeom>
                <a:avLst/>
                <a:gdLst>
                  <a:gd name="T0" fmla="*/ 45 w 45"/>
                  <a:gd name="T1" fmla="*/ 157 h 180"/>
                  <a:gd name="T2" fmla="*/ 23 w 45"/>
                  <a:gd name="T3" fmla="*/ 180 h 180"/>
                  <a:gd name="T4" fmla="*/ 23 w 45"/>
                  <a:gd name="T5" fmla="*/ 180 h 180"/>
                  <a:gd name="T6" fmla="*/ 0 w 45"/>
                  <a:gd name="T7" fmla="*/ 157 h 180"/>
                  <a:gd name="T8" fmla="*/ 0 w 45"/>
                  <a:gd name="T9" fmla="*/ 23 h 180"/>
                  <a:gd name="T10" fmla="*/ 23 w 45"/>
                  <a:gd name="T11" fmla="*/ 0 h 180"/>
                  <a:gd name="T12" fmla="*/ 23 w 45"/>
                  <a:gd name="T13" fmla="*/ 0 h 180"/>
                  <a:gd name="T14" fmla="*/ 45 w 45"/>
                  <a:gd name="T15" fmla="*/ 23 h 180"/>
                  <a:gd name="T16" fmla="*/ 45 w 45"/>
                  <a:gd name="T17" fmla="*/ 157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5" h="180">
                    <a:moveTo>
                      <a:pt x="45" y="157"/>
                    </a:moveTo>
                    <a:cubicBezTo>
                      <a:pt x="45" y="170"/>
                      <a:pt x="35" y="180"/>
                      <a:pt x="23" y="180"/>
                    </a:cubicBezTo>
                    <a:cubicBezTo>
                      <a:pt x="23" y="180"/>
                      <a:pt x="23" y="180"/>
                      <a:pt x="23" y="180"/>
                    </a:cubicBezTo>
                    <a:cubicBezTo>
                      <a:pt x="10" y="180"/>
                      <a:pt x="0" y="170"/>
                      <a:pt x="0" y="157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10"/>
                      <a:pt x="10" y="0"/>
                      <a:pt x="23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35" y="0"/>
                      <a:pt x="45" y="10"/>
                      <a:pt x="45" y="23"/>
                    </a:cubicBezTo>
                    <a:lnTo>
                      <a:pt x="45" y="157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defTabSz="914400" fontAlgn="base">
                  <a:defRPr/>
                </a:pPr>
                <a:endParaRPr lang="en-AU" sz="1350" strike="noStrike" kern="0" noProof="1">
                  <a:solidFill>
                    <a:srgbClr val="000000"/>
                  </a:solidFill>
                  <a:latin typeface="微软雅黑" panose="020B0503020204020204" pitchFamily="34" charset="-122"/>
                  <a:ea typeface="Microsoft YaHei UI" panose="020B0503020204020204" charset="-122"/>
                </a:endParaRPr>
              </a:p>
            </p:txBody>
          </p:sp>
          <p:sp>
            <p:nvSpPr>
              <p:cNvPr id="14" name="Freeform 37"/>
              <p:cNvSpPr/>
              <p:nvPr/>
            </p:nvSpPr>
            <p:spPr bwMode="auto">
              <a:xfrm>
                <a:off x="4799013" y="3930650"/>
                <a:ext cx="33338" cy="111125"/>
              </a:xfrm>
              <a:custGeom>
                <a:avLst/>
                <a:gdLst>
                  <a:gd name="T0" fmla="*/ 44 w 44"/>
                  <a:gd name="T1" fmla="*/ 121 h 144"/>
                  <a:gd name="T2" fmla="*/ 22 w 44"/>
                  <a:gd name="T3" fmla="*/ 144 h 144"/>
                  <a:gd name="T4" fmla="*/ 22 w 44"/>
                  <a:gd name="T5" fmla="*/ 144 h 144"/>
                  <a:gd name="T6" fmla="*/ 0 w 44"/>
                  <a:gd name="T7" fmla="*/ 121 h 144"/>
                  <a:gd name="T8" fmla="*/ 0 w 44"/>
                  <a:gd name="T9" fmla="*/ 23 h 144"/>
                  <a:gd name="T10" fmla="*/ 22 w 44"/>
                  <a:gd name="T11" fmla="*/ 0 h 144"/>
                  <a:gd name="T12" fmla="*/ 22 w 44"/>
                  <a:gd name="T13" fmla="*/ 0 h 144"/>
                  <a:gd name="T14" fmla="*/ 44 w 44"/>
                  <a:gd name="T15" fmla="*/ 23 h 144"/>
                  <a:gd name="T16" fmla="*/ 44 w 44"/>
                  <a:gd name="T17" fmla="*/ 121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4" h="144">
                    <a:moveTo>
                      <a:pt x="44" y="121"/>
                    </a:moveTo>
                    <a:cubicBezTo>
                      <a:pt x="44" y="134"/>
                      <a:pt x="34" y="144"/>
                      <a:pt x="22" y="144"/>
                    </a:cubicBezTo>
                    <a:cubicBezTo>
                      <a:pt x="22" y="144"/>
                      <a:pt x="22" y="144"/>
                      <a:pt x="22" y="144"/>
                    </a:cubicBezTo>
                    <a:cubicBezTo>
                      <a:pt x="10" y="144"/>
                      <a:pt x="0" y="134"/>
                      <a:pt x="0" y="121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10"/>
                      <a:pt x="10" y="0"/>
                      <a:pt x="22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34" y="0"/>
                      <a:pt x="44" y="10"/>
                      <a:pt x="44" y="23"/>
                    </a:cubicBezTo>
                    <a:lnTo>
                      <a:pt x="44" y="12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defTabSz="914400" fontAlgn="base">
                  <a:defRPr/>
                </a:pPr>
                <a:endParaRPr lang="en-AU" sz="1350" strike="noStrike" kern="0" noProof="1">
                  <a:solidFill>
                    <a:srgbClr val="000000"/>
                  </a:solidFill>
                  <a:latin typeface="微软雅黑" panose="020B0503020204020204" pitchFamily="34" charset="-122"/>
                  <a:ea typeface="Microsoft YaHei UI" panose="020B0503020204020204" charset="-122"/>
                </a:endParaRPr>
              </a:p>
            </p:txBody>
          </p:sp>
          <p:sp>
            <p:nvSpPr>
              <p:cNvPr id="15" name="Freeform 38"/>
              <p:cNvSpPr/>
              <p:nvPr/>
            </p:nvSpPr>
            <p:spPr bwMode="auto">
              <a:xfrm>
                <a:off x="4737100" y="3959225"/>
                <a:ext cx="34925" cy="82550"/>
              </a:xfrm>
              <a:custGeom>
                <a:avLst/>
                <a:gdLst>
                  <a:gd name="T0" fmla="*/ 45 w 45"/>
                  <a:gd name="T1" fmla="*/ 85 h 108"/>
                  <a:gd name="T2" fmla="*/ 22 w 45"/>
                  <a:gd name="T3" fmla="*/ 108 h 108"/>
                  <a:gd name="T4" fmla="*/ 22 w 45"/>
                  <a:gd name="T5" fmla="*/ 108 h 108"/>
                  <a:gd name="T6" fmla="*/ 0 w 45"/>
                  <a:gd name="T7" fmla="*/ 85 h 108"/>
                  <a:gd name="T8" fmla="*/ 0 w 45"/>
                  <a:gd name="T9" fmla="*/ 23 h 108"/>
                  <a:gd name="T10" fmla="*/ 22 w 45"/>
                  <a:gd name="T11" fmla="*/ 0 h 108"/>
                  <a:gd name="T12" fmla="*/ 22 w 45"/>
                  <a:gd name="T13" fmla="*/ 0 h 108"/>
                  <a:gd name="T14" fmla="*/ 45 w 45"/>
                  <a:gd name="T15" fmla="*/ 23 h 108"/>
                  <a:gd name="T16" fmla="*/ 45 w 45"/>
                  <a:gd name="T17" fmla="*/ 85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5" h="108">
                    <a:moveTo>
                      <a:pt x="45" y="85"/>
                    </a:moveTo>
                    <a:cubicBezTo>
                      <a:pt x="45" y="98"/>
                      <a:pt x="35" y="108"/>
                      <a:pt x="22" y="108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0" y="108"/>
                      <a:pt x="0" y="98"/>
                      <a:pt x="0" y="85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10"/>
                      <a:pt x="10" y="0"/>
                      <a:pt x="22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35" y="0"/>
                      <a:pt x="45" y="10"/>
                      <a:pt x="45" y="23"/>
                    </a:cubicBezTo>
                    <a:lnTo>
                      <a:pt x="45" y="85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defTabSz="914400" fontAlgn="base">
                  <a:defRPr/>
                </a:pPr>
                <a:endParaRPr lang="en-AU" sz="1350" strike="noStrike" kern="0" noProof="1">
                  <a:solidFill>
                    <a:srgbClr val="000000"/>
                  </a:solidFill>
                  <a:latin typeface="微软雅黑" panose="020B0503020204020204" pitchFamily="34" charset="-122"/>
                  <a:ea typeface="Microsoft YaHei UI" panose="020B0503020204020204" charset="-122"/>
                </a:endParaRPr>
              </a:p>
            </p:txBody>
          </p:sp>
          <p:sp>
            <p:nvSpPr>
              <p:cNvPr id="16" name="Freeform 39"/>
              <p:cNvSpPr/>
              <p:nvPr/>
            </p:nvSpPr>
            <p:spPr bwMode="auto">
              <a:xfrm>
                <a:off x="4675188" y="3986213"/>
                <a:ext cx="33338" cy="55563"/>
              </a:xfrm>
              <a:custGeom>
                <a:avLst/>
                <a:gdLst>
                  <a:gd name="T0" fmla="*/ 45 w 45"/>
                  <a:gd name="T1" fmla="*/ 49 h 72"/>
                  <a:gd name="T2" fmla="*/ 23 w 45"/>
                  <a:gd name="T3" fmla="*/ 72 h 72"/>
                  <a:gd name="T4" fmla="*/ 23 w 45"/>
                  <a:gd name="T5" fmla="*/ 72 h 72"/>
                  <a:gd name="T6" fmla="*/ 0 w 45"/>
                  <a:gd name="T7" fmla="*/ 49 h 72"/>
                  <a:gd name="T8" fmla="*/ 0 w 45"/>
                  <a:gd name="T9" fmla="*/ 23 h 72"/>
                  <a:gd name="T10" fmla="*/ 23 w 45"/>
                  <a:gd name="T11" fmla="*/ 0 h 72"/>
                  <a:gd name="T12" fmla="*/ 23 w 45"/>
                  <a:gd name="T13" fmla="*/ 0 h 72"/>
                  <a:gd name="T14" fmla="*/ 45 w 45"/>
                  <a:gd name="T15" fmla="*/ 23 h 72"/>
                  <a:gd name="T16" fmla="*/ 45 w 45"/>
                  <a:gd name="T17" fmla="*/ 49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5" h="72">
                    <a:moveTo>
                      <a:pt x="45" y="49"/>
                    </a:moveTo>
                    <a:cubicBezTo>
                      <a:pt x="45" y="62"/>
                      <a:pt x="35" y="72"/>
                      <a:pt x="23" y="72"/>
                    </a:cubicBezTo>
                    <a:cubicBezTo>
                      <a:pt x="23" y="72"/>
                      <a:pt x="23" y="72"/>
                      <a:pt x="23" y="72"/>
                    </a:cubicBezTo>
                    <a:cubicBezTo>
                      <a:pt x="10" y="72"/>
                      <a:pt x="0" y="62"/>
                      <a:pt x="0" y="49"/>
                    </a:cubicBezTo>
                    <a:cubicBezTo>
                      <a:pt x="0" y="23"/>
                      <a:pt x="0" y="23"/>
                      <a:pt x="0" y="23"/>
                    </a:cubicBezTo>
                    <a:cubicBezTo>
                      <a:pt x="0" y="10"/>
                      <a:pt x="10" y="0"/>
                      <a:pt x="23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35" y="0"/>
                      <a:pt x="45" y="10"/>
                      <a:pt x="45" y="23"/>
                    </a:cubicBezTo>
                    <a:lnTo>
                      <a:pt x="45" y="49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defTabSz="914400" fontAlgn="base">
                  <a:defRPr/>
                </a:pPr>
                <a:endParaRPr lang="en-AU" sz="1350" strike="noStrike" kern="0" noProof="1">
                  <a:solidFill>
                    <a:srgbClr val="000000"/>
                  </a:solidFill>
                  <a:latin typeface="微软雅黑" panose="020B0503020204020204" pitchFamily="34" charset="-122"/>
                  <a:ea typeface="Microsoft YaHei UI" panose="020B0503020204020204" charset="-122"/>
                </a:endParaRPr>
              </a:p>
            </p:txBody>
          </p:sp>
        </p:grpSp>
      </p:grpSp>
      <p:sp>
        <p:nvSpPr>
          <p:cNvPr id="55" name="文本框 54"/>
          <p:cNvSpPr txBox="1"/>
          <p:nvPr/>
        </p:nvSpPr>
        <p:spPr>
          <a:xfrm>
            <a:off x="1881757" y="222396"/>
            <a:ext cx="5477893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gency FB" panose="020B0503020202020204" pitchFamily="34" charset="0"/>
                <a:cs typeface="Arial" panose="020B0604020202020204" pitchFamily="34" charset="0"/>
              </a:rPr>
              <a:t>先进的CAJ-N网络首发平台</a:t>
            </a:r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94899" y="1091384"/>
            <a:ext cx="6437471" cy="1574483"/>
          </a:xfrm>
          <a:prstGeom prst="rect">
            <a:avLst/>
          </a:prstGeom>
        </p:spPr>
      </p:pic>
      <p:sp>
        <p:nvSpPr>
          <p:cNvPr id="4" name="文本框 31"/>
          <p:cNvSpPr txBox="1"/>
          <p:nvPr/>
        </p:nvSpPr>
        <p:spPr>
          <a:xfrm>
            <a:off x="356147" y="2950033"/>
            <a:ext cx="8340266" cy="1822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 fontAlgn="auto">
              <a:lnSpc>
                <a:spcPct val="150000"/>
              </a:lnSpc>
              <a:spcBef>
                <a:spcPts val="1000"/>
              </a:spcBef>
            </a:pPr>
            <a:r>
              <a:rPr lang="zh-CN" altLang="en-US" sz="1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中国学术期刊（网络版）（</a:t>
            </a:r>
            <a:r>
              <a:rPr lang="en-US" altLang="zh-CN" sz="1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CAJ-N</a:t>
            </a:r>
            <a:r>
              <a:rPr lang="zh-CN" altLang="en-US" sz="1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）是经国家新闻出版广电总局批准出版的择优整合、网络出版我国学术期刊的连续性网络出版物。</a:t>
            </a:r>
            <a:r>
              <a:rPr lang="en-US" altLang="zh-CN" sz="1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CAJ-N</a:t>
            </a:r>
            <a:r>
              <a:rPr lang="zh-CN" altLang="en-US" sz="1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可出版传统型论文，还可以传统论文为根文献增加多媒体内容链接，出版多种新型论文，包括：增强论文、协创论文、数据论文、双语论文，有效确保了学术成果的首发权与快速传播。在这里，可以看到最新的网络首发论文，甚至可以实现作者当日提交的文献，当日即可到达读者！</a:t>
            </a:r>
            <a:endParaRPr sz="15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2515" y="0"/>
            <a:ext cx="1436914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sz="210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46595" y="90131"/>
            <a:ext cx="2327910" cy="52197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dirty="0">
                <a:solidFill>
                  <a:schemeClr val="accent1">
                    <a:lumMod val="75000"/>
                  </a:schemeClr>
                </a:solidFill>
                <a:effectLst/>
                <a:latin typeface="楷体" panose="02010609060101010101" charset="-122"/>
                <a:ea typeface="楷体" panose="02010609060101010101" charset="-122"/>
                <a:cs typeface="+mj-cs"/>
              </a:rPr>
              <a:t>检索结果处理</a:t>
            </a:r>
          </a:p>
        </p:txBody>
      </p:sp>
      <p:pic>
        <p:nvPicPr>
          <p:cNvPr id="2" name="内容占位符 1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3970" y="489585"/>
            <a:ext cx="9138285" cy="4655820"/>
          </a:xfrm>
          <a:prstGeom prst="rect">
            <a:avLst/>
          </a:prstGeom>
        </p:spPr>
      </p:pic>
      <p:sp>
        <p:nvSpPr>
          <p:cNvPr id="4" name="圆角矩形 3"/>
          <p:cNvSpPr/>
          <p:nvPr/>
        </p:nvSpPr>
        <p:spPr>
          <a:xfrm>
            <a:off x="3244850" y="1671320"/>
            <a:ext cx="3973195" cy="417830"/>
          </a:xfrm>
          <a:prstGeom prst="round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圆角矩形 5"/>
          <p:cNvSpPr/>
          <p:nvPr/>
        </p:nvSpPr>
        <p:spPr>
          <a:xfrm>
            <a:off x="2861945" y="4641850"/>
            <a:ext cx="3285490" cy="494665"/>
          </a:xfrm>
          <a:prstGeom prst="round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7373620" y="2089150"/>
            <a:ext cx="1607185" cy="583565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bg1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可跳转至相应作者、机构单位</a:t>
            </a:r>
          </a:p>
        </p:txBody>
      </p:sp>
      <p:cxnSp>
        <p:nvCxnSpPr>
          <p:cNvPr id="10" name="直接箭头连接符 9"/>
          <p:cNvCxnSpPr>
            <a:endCxn id="11" idx="1"/>
          </p:cNvCxnSpPr>
          <p:nvPr/>
        </p:nvCxnSpPr>
        <p:spPr bwMode="auto">
          <a:xfrm>
            <a:off x="7073985" y="2196319"/>
            <a:ext cx="299331" cy="18465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</p:spPr>
      </p:cxnSp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970" y="488950"/>
            <a:ext cx="9137650" cy="4657090"/>
          </a:xfrm>
          <a:prstGeom prst="rect">
            <a:avLst/>
          </a:prstGeom>
        </p:spPr>
      </p:pic>
      <p:cxnSp>
        <p:nvCxnSpPr>
          <p:cNvPr id="12" name="直接箭头连接符 11"/>
          <p:cNvCxnSpPr>
            <a:endCxn id="13" idx="1"/>
          </p:cNvCxnSpPr>
          <p:nvPr/>
        </p:nvCxnSpPr>
        <p:spPr bwMode="auto">
          <a:xfrm>
            <a:off x="1613181" y="3785967"/>
            <a:ext cx="450050" cy="18466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</p:spPr>
      </p:cxnSp>
      <p:sp>
        <p:nvSpPr>
          <p:cNvPr id="13" name="文本框 12"/>
          <p:cNvSpPr txBox="1"/>
          <p:nvPr/>
        </p:nvSpPr>
        <p:spPr>
          <a:xfrm>
            <a:off x="2063231" y="3785967"/>
            <a:ext cx="3890809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华文仿宋" panose="02010600040101010101" pitchFamily="2" charset="-122"/>
                <a:ea typeface="华文仿宋" panose="02010600040101010101" pitchFamily="2" charset="-122"/>
              </a:rPr>
              <a:t>经过碎片化处理，点击切换文章段落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6" grpId="0" bldLvl="0" animBg="1"/>
      <p:bldP spid="11" grpId="0" bldLvl="0" animBg="1"/>
      <p:bldP spid="13" grpId="0" bldLvl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1530" y="459463"/>
            <a:ext cx="8280920" cy="4684037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246595" y="90131"/>
            <a:ext cx="2990850" cy="3987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accent6">
                    <a:lumMod val="75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+mj-cs"/>
              </a:rPr>
              <a:t>检索结果处理——知网节</a:t>
            </a:r>
            <a:endParaRPr lang="zh-CN" altLang="en-US" sz="2000" dirty="0">
              <a:solidFill>
                <a:srgbClr val="95BC49"/>
              </a:solidFill>
              <a:latin typeface="楷体" panose="02010609060101010101" charset="-122"/>
              <a:ea typeface="楷体" panose="02010609060101010101" charset="-122"/>
              <a:cs typeface="+mj-cs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1530" y="459462"/>
            <a:ext cx="8055895" cy="4684037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46595" y="90131"/>
            <a:ext cx="3246120" cy="3987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chemeClr val="accent6">
                    <a:lumMod val="75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+mj-cs"/>
              </a:rPr>
              <a:t>检索结果处理——文献分析</a:t>
            </a:r>
            <a:endParaRPr lang="zh-CN" altLang="en-US" sz="2000" dirty="0">
              <a:solidFill>
                <a:srgbClr val="95BC49"/>
              </a:solidFill>
              <a:latin typeface="楷体" panose="02010609060101010101" charset="-122"/>
              <a:ea typeface="楷体" panose="02010609060101010101" charset="-122"/>
              <a:cs typeface="+mj-cs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70" y="489585"/>
            <a:ext cx="9147810" cy="463931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70" y="489585"/>
            <a:ext cx="9147810" cy="463994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70" y="490220"/>
            <a:ext cx="9147810" cy="463867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270" y="490220"/>
            <a:ext cx="9147810" cy="467868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270" y="525145"/>
            <a:ext cx="9148445" cy="464375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270" y="525145"/>
            <a:ext cx="9147810" cy="4604385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矩形 11"/>
          <p:cNvSpPr/>
          <p:nvPr/>
        </p:nvSpPr>
        <p:spPr>
          <a:xfrm>
            <a:off x="3162935" y="1743869"/>
            <a:ext cx="3116580" cy="41402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/>
          <a:p>
            <a:r>
              <a:rPr lang="zh-CN" altLang="en-US" sz="2100" b="1" dirty="0">
                <a:gradFill>
                  <a:gsLst>
                    <a:gs pos="0">
                      <a:srgbClr val="0070C0"/>
                    </a:gs>
                    <a:gs pos="100000">
                      <a:srgbClr val="034373"/>
                    </a:gs>
                  </a:gsLst>
                  <a:lin ang="5400000"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先把书读厚，再把书读薄</a:t>
            </a:r>
          </a:p>
        </p:txBody>
      </p:sp>
      <p:pic>
        <p:nvPicPr>
          <p:cNvPr id="43012" name="Picture 2" descr="http://www.bioinfo.mpg.de/euclis/General/images/clockReferences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61990" y="2574290"/>
            <a:ext cx="2813685" cy="24853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6" descr="知网logo副本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045008" y="-49609"/>
            <a:ext cx="1782366" cy="1052513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E30000"/>
            </a:gs>
            <a:gs pos="100000">
              <a:srgbClr val="76030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1" y="2166704"/>
            <a:ext cx="9144000" cy="45005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TextBox 3"/>
          <p:cNvSpPr txBox="1"/>
          <p:nvPr/>
        </p:nvSpPr>
        <p:spPr>
          <a:xfrm>
            <a:off x="26495" y="-1433695"/>
            <a:ext cx="3481705" cy="8093710"/>
          </a:xfrm>
          <a:prstGeom prst="rect">
            <a:avLst/>
          </a:prstGeom>
          <a:noFill/>
          <a:effectLst>
            <a:outerShdw blurRad="165100" dist="76200" dir="1200000" algn="tl" rotWithShape="0">
              <a:prstClr val="black">
                <a:alpha val="1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altLang="zh-CN" sz="52000" dirty="0">
                <a:solidFill>
                  <a:schemeClr val="bg1"/>
                </a:solidFill>
                <a:latin typeface="+mj-lt"/>
              </a:rPr>
              <a:t>4</a:t>
            </a:r>
          </a:p>
        </p:txBody>
      </p:sp>
      <p:sp>
        <p:nvSpPr>
          <p:cNvPr id="5" name="矩形 4"/>
          <p:cNvSpPr/>
          <p:nvPr/>
        </p:nvSpPr>
        <p:spPr>
          <a:xfrm>
            <a:off x="3579089" y="2155090"/>
            <a:ext cx="5178376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zh-CN" altLang="en-US" sz="2400" dirty="0">
                <a:solidFill>
                  <a:schemeClr val="bg1"/>
                </a:solidFill>
              </a:rPr>
              <a:t>全球学术快报</a:t>
            </a:r>
          </a:p>
        </p:txBody>
      </p:sp>
      <p:sp>
        <p:nvSpPr>
          <p:cNvPr id="3" name="矩形 2"/>
          <p:cNvSpPr/>
          <p:nvPr/>
        </p:nvSpPr>
        <p:spPr>
          <a:xfrm>
            <a:off x="6007610" y="1397264"/>
            <a:ext cx="274985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altLang="zh-CN" sz="4400" dirty="0">
                <a:solidFill>
                  <a:schemeClr val="bg1"/>
                </a:solidFill>
                <a:latin typeface="Impact" panose="020B0806030902050204"/>
              </a:rPr>
              <a:t>PART THREE</a:t>
            </a:r>
            <a:endParaRPr lang="zh-CN" altLang="en-US" sz="4400" dirty="0">
              <a:solidFill>
                <a:schemeClr val="bg1"/>
              </a:solidFill>
              <a:latin typeface="Impact" panose="020B080603090205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utoShape 4"/>
          <p:cNvSpPr>
            <a:spLocks noChangeAspect="1" noChangeArrowheads="1" noTextEdit="1"/>
          </p:cNvSpPr>
          <p:nvPr/>
        </p:nvSpPr>
        <p:spPr bwMode="auto">
          <a:xfrm>
            <a:off x="3505476" y="1587301"/>
            <a:ext cx="2385982" cy="2384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defRPr/>
            </a:pPr>
            <a:endParaRPr lang="zh-CN" altLang="en-US" sz="135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18" name="Freeform 16"/>
          <p:cNvSpPr>
            <a:spLocks noEditPoints="1"/>
          </p:cNvSpPr>
          <p:nvPr/>
        </p:nvSpPr>
        <p:spPr bwMode="auto">
          <a:xfrm>
            <a:off x="5647291" y="2221937"/>
            <a:ext cx="244398" cy="256825"/>
          </a:xfrm>
          <a:custGeom>
            <a:avLst/>
            <a:gdLst>
              <a:gd name="T0" fmla="*/ 16 w 26"/>
              <a:gd name="T1" fmla="*/ 14 h 27"/>
              <a:gd name="T2" fmla="*/ 3 w 26"/>
              <a:gd name="T3" fmla="*/ 26 h 27"/>
              <a:gd name="T4" fmla="*/ 3 w 26"/>
              <a:gd name="T5" fmla="*/ 27 h 27"/>
              <a:gd name="T6" fmla="*/ 2 w 26"/>
              <a:gd name="T7" fmla="*/ 26 h 27"/>
              <a:gd name="T8" fmla="*/ 1 w 26"/>
              <a:gd name="T9" fmla="*/ 25 h 27"/>
              <a:gd name="T10" fmla="*/ 0 w 26"/>
              <a:gd name="T11" fmla="*/ 24 h 27"/>
              <a:gd name="T12" fmla="*/ 1 w 26"/>
              <a:gd name="T13" fmla="*/ 24 h 27"/>
              <a:gd name="T14" fmla="*/ 11 w 26"/>
              <a:gd name="T15" fmla="*/ 13 h 27"/>
              <a:gd name="T16" fmla="*/ 1 w 26"/>
              <a:gd name="T17" fmla="*/ 3 h 27"/>
              <a:gd name="T18" fmla="*/ 0 w 26"/>
              <a:gd name="T19" fmla="*/ 2 h 27"/>
              <a:gd name="T20" fmla="*/ 1 w 26"/>
              <a:gd name="T21" fmla="*/ 1 h 27"/>
              <a:gd name="T22" fmla="*/ 2 w 26"/>
              <a:gd name="T23" fmla="*/ 0 h 27"/>
              <a:gd name="T24" fmla="*/ 3 w 26"/>
              <a:gd name="T25" fmla="*/ 0 h 27"/>
              <a:gd name="T26" fmla="*/ 3 w 26"/>
              <a:gd name="T27" fmla="*/ 0 h 27"/>
              <a:gd name="T28" fmla="*/ 16 w 26"/>
              <a:gd name="T29" fmla="*/ 13 h 27"/>
              <a:gd name="T30" fmla="*/ 16 w 26"/>
              <a:gd name="T31" fmla="*/ 13 h 27"/>
              <a:gd name="T32" fmla="*/ 16 w 26"/>
              <a:gd name="T33" fmla="*/ 14 h 27"/>
              <a:gd name="T34" fmla="*/ 26 w 26"/>
              <a:gd name="T35" fmla="*/ 14 h 27"/>
              <a:gd name="T36" fmla="*/ 13 w 26"/>
              <a:gd name="T37" fmla="*/ 26 h 27"/>
              <a:gd name="T38" fmla="*/ 13 w 26"/>
              <a:gd name="T39" fmla="*/ 27 h 27"/>
              <a:gd name="T40" fmla="*/ 12 w 26"/>
              <a:gd name="T41" fmla="*/ 26 h 27"/>
              <a:gd name="T42" fmla="*/ 11 w 26"/>
              <a:gd name="T43" fmla="*/ 25 h 27"/>
              <a:gd name="T44" fmla="*/ 11 w 26"/>
              <a:gd name="T45" fmla="*/ 24 h 27"/>
              <a:gd name="T46" fmla="*/ 11 w 26"/>
              <a:gd name="T47" fmla="*/ 24 h 27"/>
              <a:gd name="T48" fmla="*/ 21 w 26"/>
              <a:gd name="T49" fmla="*/ 13 h 27"/>
              <a:gd name="T50" fmla="*/ 11 w 26"/>
              <a:gd name="T51" fmla="*/ 3 h 27"/>
              <a:gd name="T52" fmla="*/ 11 w 26"/>
              <a:gd name="T53" fmla="*/ 2 h 27"/>
              <a:gd name="T54" fmla="*/ 11 w 26"/>
              <a:gd name="T55" fmla="*/ 1 h 27"/>
              <a:gd name="T56" fmla="*/ 12 w 26"/>
              <a:gd name="T57" fmla="*/ 0 h 27"/>
              <a:gd name="T58" fmla="*/ 13 w 26"/>
              <a:gd name="T59" fmla="*/ 0 h 27"/>
              <a:gd name="T60" fmla="*/ 13 w 26"/>
              <a:gd name="T61" fmla="*/ 0 h 27"/>
              <a:gd name="T62" fmla="*/ 26 w 26"/>
              <a:gd name="T63" fmla="*/ 13 h 27"/>
              <a:gd name="T64" fmla="*/ 26 w 26"/>
              <a:gd name="T65" fmla="*/ 13 h 27"/>
              <a:gd name="T66" fmla="*/ 26 w 26"/>
              <a:gd name="T67" fmla="*/ 14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26" h="27">
                <a:moveTo>
                  <a:pt x="16" y="14"/>
                </a:moveTo>
                <a:cubicBezTo>
                  <a:pt x="3" y="26"/>
                  <a:pt x="3" y="26"/>
                  <a:pt x="3" y="26"/>
                </a:cubicBezTo>
                <a:cubicBezTo>
                  <a:pt x="3" y="26"/>
                  <a:pt x="3" y="27"/>
                  <a:pt x="3" y="27"/>
                </a:cubicBezTo>
                <a:cubicBezTo>
                  <a:pt x="2" y="27"/>
                  <a:pt x="2" y="26"/>
                  <a:pt x="2" y="26"/>
                </a:cubicBezTo>
                <a:cubicBezTo>
                  <a:pt x="1" y="25"/>
                  <a:pt x="1" y="25"/>
                  <a:pt x="1" y="25"/>
                </a:cubicBezTo>
                <a:cubicBezTo>
                  <a:pt x="0" y="25"/>
                  <a:pt x="0" y="25"/>
                  <a:pt x="0" y="24"/>
                </a:cubicBezTo>
                <a:cubicBezTo>
                  <a:pt x="0" y="24"/>
                  <a:pt x="0" y="24"/>
                  <a:pt x="1" y="24"/>
                </a:cubicBezTo>
                <a:cubicBezTo>
                  <a:pt x="11" y="13"/>
                  <a:pt x="11" y="13"/>
                  <a:pt x="11" y="13"/>
                </a:cubicBezTo>
                <a:cubicBezTo>
                  <a:pt x="1" y="3"/>
                  <a:pt x="1" y="3"/>
                  <a:pt x="1" y="3"/>
                </a:cubicBez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1" y="1"/>
                </a:cubicBezTo>
                <a:cubicBezTo>
                  <a:pt x="2" y="0"/>
                  <a:pt x="2" y="0"/>
                  <a:pt x="2" y="0"/>
                </a:cubicBezTo>
                <a:cubicBezTo>
                  <a:pt x="2" y="0"/>
                  <a:pt x="2" y="0"/>
                  <a:pt x="3" y="0"/>
                </a:cubicBezTo>
                <a:cubicBezTo>
                  <a:pt x="3" y="0"/>
                  <a:pt x="3" y="0"/>
                  <a:pt x="3" y="0"/>
                </a:cubicBezTo>
                <a:cubicBezTo>
                  <a:pt x="16" y="13"/>
                  <a:pt x="16" y="13"/>
                  <a:pt x="16" y="13"/>
                </a:cubicBezTo>
                <a:cubicBezTo>
                  <a:pt x="16" y="13"/>
                  <a:pt x="16" y="13"/>
                  <a:pt x="16" y="13"/>
                </a:cubicBezTo>
                <a:cubicBezTo>
                  <a:pt x="16" y="13"/>
                  <a:pt x="16" y="14"/>
                  <a:pt x="16" y="14"/>
                </a:cubicBezTo>
                <a:close/>
                <a:moveTo>
                  <a:pt x="26" y="14"/>
                </a:moveTo>
                <a:cubicBezTo>
                  <a:pt x="13" y="26"/>
                  <a:pt x="13" y="26"/>
                  <a:pt x="13" y="26"/>
                </a:cubicBezTo>
                <a:cubicBezTo>
                  <a:pt x="13" y="26"/>
                  <a:pt x="13" y="27"/>
                  <a:pt x="13" y="27"/>
                </a:cubicBezTo>
                <a:cubicBezTo>
                  <a:pt x="13" y="27"/>
                  <a:pt x="12" y="26"/>
                  <a:pt x="12" y="26"/>
                </a:cubicBezTo>
                <a:cubicBezTo>
                  <a:pt x="11" y="25"/>
                  <a:pt x="11" y="25"/>
                  <a:pt x="11" y="25"/>
                </a:cubicBezTo>
                <a:cubicBezTo>
                  <a:pt x="11" y="25"/>
                  <a:pt x="11" y="25"/>
                  <a:pt x="11" y="24"/>
                </a:cubicBezTo>
                <a:cubicBezTo>
                  <a:pt x="11" y="24"/>
                  <a:pt x="11" y="24"/>
                  <a:pt x="11" y="24"/>
                </a:cubicBezTo>
                <a:cubicBezTo>
                  <a:pt x="21" y="13"/>
                  <a:pt x="21" y="13"/>
                  <a:pt x="21" y="13"/>
                </a:cubicBezTo>
                <a:cubicBezTo>
                  <a:pt x="11" y="3"/>
                  <a:pt x="11" y="3"/>
                  <a:pt x="11" y="3"/>
                </a:cubicBezTo>
                <a:cubicBezTo>
                  <a:pt x="11" y="2"/>
                  <a:pt x="11" y="2"/>
                  <a:pt x="11" y="2"/>
                </a:cubicBezTo>
                <a:cubicBezTo>
                  <a:pt x="11" y="2"/>
                  <a:pt x="11" y="2"/>
                  <a:pt x="11" y="1"/>
                </a:cubicBezTo>
                <a:cubicBezTo>
                  <a:pt x="12" y="0"/>
                  <a:pt x="12" y="0"/>
                  <a:pt x="12" y="0"/>
                </a:cubicBezTo>
                <a:cubicBezTo>
                  <a:pt x="12" y="0"/>
                  <a:pt x="13" y="0"/>
                  <a:pt x="13" y="0"/>
                </a:cubicBezTo>
                <a:cubicBezTo>
                  <a:pt x="13" y="0"/>
                  <a:pt x="13" y="0"/>
                  <a:pt x="13" y="0"/>
                </a:cubicBezTo>
                <a:cubicBezTo>
                  <a:pt x="26" y="13"/>
                  <a:pt x="26" y="13"/>
                  <a:pt x="26" y="13"/>
                </a:cubicBezTo>
                <a:cubicBezTo>
                  <a:pt x="26" y="13"/>
                  <a:pt x="26" y="13"/>
                  <a:pt x="26" y="13"/>
                </a:cubicBezTo>
                <a:cubicBezTo>
                  <a:pt x="26" y="13"/>
                  <a:pt x="26" y="14"/>
                  <a:pt x="26" y="14"/>
                </a:cubicBezTo>
                <a:close/>
              </a:path>
            </a:pathLst>
          </a:custGeom>
          <a:solidFill>
            <a:srgbClr val="8DCCB0"/>
          </a:solidFill>
          <a:ln>
            <a:noFill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sz="1350"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20" name="Freeform 16"/>
          <p:cNvSpPr>
            <a:spLocks noEditPoints="1"/>
          </p:cNvSpPr>
          <p:nvPr/>
        </p:nvSpPr>
        <p:spPr bwMode="auto">
          <a:xfrm>
            <a:off x="5647291" y="2830277"/>
            <a:ext cx="244398" cy="255443"/>
          </a:xfrm>
          <a:custGeom>
            <a:avLst/>
            <a:gdLst>
              <a:gd name="T0" fmla="*/ 16 w 26"/>
              <a:gd name="T1" fmla="*/ 14 h 27"/>
              <a:gd name="T2" fmla="*/ 3 w 26"/>
              <a:gd name="T3" fmla="*/ 26 h 27"/>
              <a:gd name="T4" fmla="*/ 3 w 26"/>
              <a:gd name="T5" fmla="*/ 27 h 27"/>
              <a:gd name="T6" fmla="*/ 2 w 26"/>
              <a:gd name="T7" fmla="*/ 26 h 27"/>
              <a:gd name="T8" fmla="*/ 1 w 26"/>
              <a:gd name="T9" fmla="*/ 25 h 27"/>
              <a:gd name="T10" fmla="*/ 0 w 26"/>
              <a:gd name="T11" fmla="*/ 24 h 27"/>
              <a:gd name="T12" fmla="*/ 1 w 26"/>
              <a:gd name="T13" fmla="*/ 24 h 27"/>
              <a:gd name="T14" fmla="*/ 11 w 26"/>
              <a:gd name="T15" fmla="*/ 13 h 27"/>
              <a:gd name="T16" fmla="*/ 1 w 26"/>
              <a:gd name="T17" fmla="*/ 3 h 27"/>
              <a:gd name="T18" fmla="*/ 0 w 26"/>
              <a:gd name="T19" fmla="*/ 2 h 27"/>
              <a:gd name="T20" fmla="*/ 1 w 26"/>
              <a:gd name="T21" fmla="*/ 1 h 27"/>
              <a:gd name="T22" fmla="*/ 2 w 26"/>
              <a:gd name="T23" fmla="*/ 0 h 27"/>
              <a:gd name="T24" fmla="*/ 3 w 26"/>
              <a:gd name="T25" fmla="*/ 0 h 27"/>
              <a:gd name="T26" fmla="*/ 3 w 26"/>
              <a:gd name="T27" fmla="*/ 0 h 27"/>
              <a:gd name="T28" fmla="*/ 16 w 26"/>
              <a:gd name="T29" fmla="*/ 13 h 27"/>
              <a:gd name="T30" fmla="*/ 16 w 26"/>
              <a:gd name="T31" fmla="*/ 13 h 27"/>
              <a:gd name="T32" fmla="*/ 16 w 26"/>
              <a:gd name="T33" fmla="*/ 14 h 27"/>
              <a:gd name="T34" fmla="*/ 26 w 26"/>
              <a:gd name="T35" fmla="*/ 14 h 27"/>
              <a:gd name="T36" fmla="*/ 13 w 26"/>
              <a:gd name="T37" fmla="*/ 26 h 27"/>
              <a:gd name="T38" fmla="*/ 13 w 26"/>
              <a:gd name="T39" fmla="*/ 27 h 27"/>
              <a:gd name="T40" fmla="*/ 12 w 26"/>
              <a:gd name="T41" fmla="*/ 26 h 27"/>
              <a:gd name="T42" fmla="*/ 11 w 26"/>
              <a:gd name="T43" fmla="*/ 25 h 27"/>
              <a:gd name="T44" fmla="*/ 11 w 26"/>
              <a:gd name="T45" fmla="*/ 24 h 27"/>
              <a:gd name="T46" fmla="*/ 11 w 26"/>
              <a:gd name="T47" fmla="*/ 24 h 27"/>
              <a:gd name="T48" fmla="*/ 21 w 26"/>
              <a:gd name="T49" fmla="*/ 13 h 27"/>
              <a:gd name="T50" fmla="*/ 11 w 26"/>
              <a:gd name="T51" fmla="*/ 3 h 27"/>
              <a:gd name="T52" fmla="*/ 11 w 26"/>
              <a:gd name="T53" fmla="*/ 2 h 27"/>
              <a:gd name="T54" fmla="*/ 11 w 26"/>
              <a:gd name="T55" fmla="*/ 1 h 27"/>
              <a:gd name="T56" fmla="*/ 12 w 26"/>
              <a:gd name="T57" fmla="*/ 0 h 27"/>
              <a:gd name="T58" fmla="*/ 13 w 26"/>
              <a:gd name="T59" fmla="*/ 0 h 27"/>
              <a:gd name="T60" fmla="*/ 13 w 26"/>
              <a:gd name="T61" fmla="*/ 0 h 27"/>
              <a:gd name="T62" fmla="*/ 26 w 26"/>
              <a:gd name="T63" fmla="*/ 13 h 27"/>
              <a:gd name="T64" fmla="*/ 26 w 26"/>
              <a:gd name="T65" fmla="*/ 13 h 27"/>
              <a:gd name="T66" fmla="*/ 26 w 26"/>
              <a:gd name="T67" fmla="*/ 14 h 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26" h="27">
                <a:moveTo>
                  <a:pt x="16" y="14"/>
                </a:moveTo>
                <a:cubicBezTo>
                  <a:pt x="3" y="26"/>
                  <a:pt x="3" y="26"/>
                  <a:pt x="3" y="26"/>
                </a:cubicBezTo>
                <a:cubicBezTo>
                  <a:pt x="3" y="26"/>
                  <a:pt x="3" y="27"/>
                  <a:pt x="3" y="27"/>
                </a:cubicBezTo>
                <a:cubicBezTo>
                  <a:pt x="2" y="27"/>
                  <a:pt x="2" y="26"/>
                  <a:pt x="2" y="26"/>
                </a:cubicBezTo>
                <a:cubicBezTo>
                  <a:pt x="1" y="25"/>
                  <a:pt x="1" y="25"/>
                  <a:pt x="1" y="25"/>
                </a:cubicBezTo>
                <a:cubicBezTo>
                  <a:pt x="0" y="25"/>
                  <a:pt x="0" y="25"/>
                  <a:pt x="0" y="24"/>
                </a:cubicBezTo>
                <a:cubicBezTo>
                  <a:pt x="0" y="24"/>
                  <a:pt x="0" y="24"/>
                  <a:pt x="1" y="24"/>
                </a:cubicBezTo>
                <a:cubicBezTo>
                  <a:pt x="11" y="13"/>
                  <a:pt x="11" y="13"/>
                  <a:pt x="11" y="13"/>
                </a:cubicBezTo>
                <a:cubicBezTo>
                  <a:pt x="1" y="3"/>
                  <a:pt x="1" y="3"/>
                  <a:pt x="1" y="3"/>
                </a:cubicBezTo>
                <a:cubicBezTo>
                  <a:pt x="0" y="2"/>
                  <a:pt x="0" y="2"/>
                  <a:pt x="0" y="2"/>
                </a:cubicBezTo>
                <a:cubicBezTo>
                  <a:pt x="0" y="2"/>
                  <a:pt x="0" y="2"/>
                  <a:pt x="1" y="1"/>
                </a:cubicBezTo>
                <a:cubicBezTo>
                  <a:pt x="2" y="0"/>
                  <a:pt x="2" y="0"/>
                  <a:pt x="2" y="0"/>
                </a:cubicBezTo>
                <a:cubicBezTo>
                  <a:pt x="2" y="0"/>
                  <a:pt x="2" y="0"/>
                  <a:pt x="3" y="0"/>
                </a:cubicBezTo>
                <a:cubicBezTo>
                  <a:pt x="3" y="0"/>
                  <a:pt x="3" y="0"/>
                  <a:pt x="3" y="0"/>
                </a:cubicBezTo>
                <a:cubicBezTo>
                  <a:pt x="16" y="13"/>
                  <a:pt x="16" y="13"/>
                  <a:pt x="16" y="13"/>
                </a:cubicBezTo>
                <a:cubicBezTo>
                  <a:pt x="16" y="13"/>
                  <a:pt x="16" y="13"/>
                  <a:pt x="16" y="13"/>
                </a:cubicBezTo>
                <a:cubicBezTo>
                  <a:pt x="16" y="13"/>
                  <a:pt x="16" y="14"/>
                  <a:pt x="16" y="14"/>
                </a:cubicBezTo>
                <a:close/>
                <a:moveTo>
                  <a:pt x="26" y="14"/>
                </a:moveTo>
                <a:cubicBezTo>
                  <a:pt x="13" y="26"/>
                  <a:pt x="13" y="26"/>
                  <a:pt x="13" y="26"/>
                </a:cubicBezTo>
                <a:cubicBezTo>
                  <a:pt x="13" y="26"/>
                  <a:pt x="13" y="27"/>
                  <a:pt x="13" y="27"/>
                </a:cubicBezTo>
                <a:cubicBezTo>
                  <a:pt x="13" y="27"/>
                  <a:pt x="12" y="26"/>
                  <a:pt x="12" y="26"/>
                </a:cubicBezTo>
                <a:cubicBezTo>
                  <a:pt x="11" y="25"/>
                  <a:pt x="11" y="25"/>
                  <a:pt x="11" y="25"/>
                </a:cubicBezTo>
                <a:cubicBezTo>
                  <a:pt x="11" y="25"/>
                  <a:pt x="11" y="25"/>
                  <a:pt x="11" y="24"/>
                </a:cubicBezTo>
                <a:cubicBezTo>
                  <a:pt x="11" y="24"/>
                  <a:pt x="11" y="24"/>
                  <a:pt x="11" y="24"/>
                </a:cubicBezTo>
                <a:cubicBezTo>
                  <a:pt x="21" y="13"/>
                  <a:pt x="21" y="13"/>
                  <a:pt x="21" y="13"/>
                </a:cubicBezTo>
                <a:cubicBezTo>
                  <a:pt x="11" y="3"/>
                  <a:pt x="11" y="3"/>
                  <a:pt x="11" y="3"/>
                </a:cubicBezTo>
                <a:cubicBezTo>
                  <a:pt x="11" y="2"/>
                  <a:pt x="11" y="2"/>
                  <a:pt x="11" y="2"/>
                </a:cubicBezTo>
                <a:cubicBezTo>
                  <a:pt x="11" y="2"/>
                  <a:pt x="11" y="2"/>
                  <a:pt x="11" y="1"/>
                </a:cubicBezTo>
                <a:cubicBezTo>
                  <a:pt x="12" y="0"/>
                  <a:pt x="12" y="0"/>
                  <a:pt x="12" y="0"/>
                </a:cubicBezTo>
                <a:cubicBezTo>
                  <a:pt x="12" y="0"/>
                  <a:pt x="13" y="0"/>
                  <a:pt x="13" y="0"/>
                </a:cubicBezTo>
                <a:cubicBezTo>
                  <a:pt x="13" y="0"/>
                  <a:pt x="13" y="0"/>
                  <a:pt x="13" y="0"/>
                </a:cubicBezTo>
                <a:cubicBezTo>
                  <a:pt x="26" y="13"/>
                  <a:pt x="26" y="13"/>
                  <a:pt x="26" y="13"/>
                </a:cubicBezTo>
                <a:cubicBezTo>
                  <a:pt x="26" y="13"/>
                  <a:pt x="26" y="13"/>
                  <a:pt x="26" y="13"/>
                </a:cubicBezTo>
                <a:cubicBezTo>
                  <a:pt x="26" y="13"/>
                  <a:pt x="26" y="14"/>
                  <a:pt x="26" y="14"/>
                </a:cubicBezTo>
                <a:close/>
              </a:path>
            </a:pathLst>
          </a:custGeom>
          <a:solidFill>
            <a:srgbClr val="8DCCB0"/>
          </a:solidFill>
          <a:ln>
            <a:noFill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sz="1350">
              <a:latin typeface="+mn-lt"/>
              <a:ea typeface="+mn-ea"/>
              <a:cs typeface="+mn-ea"/>
              <a:sym typeface="+mn-lt"/>
            </a:endParaRPr>
          </a:p>
        </p:txBody>
      </p:sp>
      <p:grpSp>
        <p:nvGrpSpPr>
          <p:cNvPr id="32" name="组合 31"/>
          <p:cNvGrpSpPr/>
          <p:nvPr/>
        </p:nvGrpSpPr>
        <p:grpSpPr>
          <a:xfrm>
            <a:off x="-162877" y="127635"/>
            <a:ext cx="2548890" cy="571500"/>
            <a:chOff x="-217092" y="170437"/>
            <a:chExt cx="1937864" cy="472164"/>
          </a:xfrm>
        </p:grpSpPr>
        <p:sp>
          <p:nvSpPr>
            <p:cNvPr id="33" name="平行四边形 32"/>
            <p:cNvSpPr/>
            <p:nvPr/>
          </p:nvSpPr>
          <p:spPr>
            <a:xfrm>
              <a:off x="-217092" y="170437"/>
              <a:ext cx="645353" cy="472164"/>
            </a:xfrm>
            <a:prstGeom prst="parallelogram">
              <a:avLst/>
            </a:prstGeom>
            <a:solidFill>
              <a:srgbClr val="EA534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34" name="平行四边形 33"/>
            <p:cNvSpPr/>
            <p:nvPr/>
          </p:nvSpPr>
          <p:spPr>
            <a:xfrm>
              <a:off x="294840" y="170437"/>
              <a:ext cx="328652" cy="472164"/>
            </a:xfrm>
            <a:prstGeom prst="parallelogram">
              <a:avLst>
                <a:gd name="adj" fmla="val 40113"/>
              </a:avLst>
            </a:prstGeom>
            <a:solidFill>
              <a:srgbClr val="F5CF49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623492" y="221993"/>
              <a:ext cx="1097280" cy="3803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srgbClr val="EA534F"/>
                  </a:solidFill>
                  <a:latin typeface="Agency FB" panose="020B0503020202020204" pitchFamily="34" charset="0"/>
                  <a:cs typeface="Arial" panose="020B0604020202020204" pitchFamily="34" charset="0"/>
                </a:rPr>
                <a:t>下载方式</a:t>
              </a:r>
            </a:p>
          </p:txBody>
        </p:sp>
      </p:grpSp>
      <p:pic>
        <p:nvPicPr>
          <p:cNvPr id="39" name="图形 38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flipH="1">
            <a:off x="7853571" y="3867107"/>
            <a:ext cx="1290429" cy="1290429"/>
          </a:xfrm>
          <a:prstGeom prst="rect">
            <a:avLst/>
          </a:prstGeom>
          <a:effectLst>
            <a:outerShdw blurRad="203200" dist="38100" sx="101000" sy="101000" algn="l" rotWithShape="0">
              <a:prstClr val="black">
                <a:alpha val="30000"/>
              </a:prstClr>
            </a:outerShdw>
          </a:effectLst>
        </p:spPr>
      </p:pic>
      <p:pic>
        <p:nvPicPr>
          <p:cNvPr id="40" name="图形 39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 flipH="1">
            <a:off x="0" y="3621380"/>
            <a:ext cx="1065716" cy="1522121"/>
          </a:xfrm>
          <a:prstGeom prst="rect">
            <a:avLst/>
          </a:prstGeom>
        </p:spPr>
      </p:pic>
      <p:pic>
        <p:nvPicPr>
          <p:cNvPr id="41" name="图形 40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 flipH="1">
            <a:off x="7764809" y="0"/>
            <a:ext cx="1374058" cy="188135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2467" y="1881156"/>
            <a:ext cx="5465944" cy="109562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981553" y="92562"/>
            <a:ext cx="2155067" cy="5050939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</p:pic>
      <p:sp>
        <p:nvSpPr>
          <p:cNvPr id="9" name="文本框 8"/>
          <p:cNvSpPr txBox="1"/>
          <p:nvPr/>
        </p:nvSpPr>
        <p:spPr>
          <a:xfrm>
            <a:off x="1065848" y="3178493"/>
            <a:ext cx="4458176" cy="18637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just"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en-US" altLang="zh-CN" sz="1200">
                <a:solidFill>
                  <a:schemeClr val="bg2">
                    <a:lumMod val="50000"/>
                  </a:schemeClr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CNKI</a:t>
            </a:r>
            <a:r>
              <a:rPr lang="zh-CN" altLang="zh-CN" sz="1200">
                <a:solidFill>
                  <a:schemeClr val="bg2">
                    <a:lumMod val="50000"/>
                  </a:schemeClr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全球学术快报移动版，是建立在</a:t>
            </a:r>
            <a:r>
              <a:rPr lang="zh-CN" altLang="en-US" sz="1200">
                <a:solidFill>
                  <a:schemeClr val="bg2">
                    <a:lumMod val="50000"/>
                  </a:schemeClr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自身权威的数据内容</a:t>
            </a:r>
            <a:r>
              <a:rPr lang="zh-CN" altLang="zh-CN" sz="1200">
                <a:solidFill>
                  <a:schemeClr val="bg2">
                    <a:lumMod val="50000"/>
                  </a:schemeClr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移动化的基础上，依托</a:t>
            </a:r>
            <a:r>
              <a:rPr lang="zh-CN" altLang="en-US" sz="1200">
                <a:solidFill>
                  <a:schemeClr val="bg2">
                    <a:lumMod val="50000"/>
                  </a:schemeClr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与领先的数据处理技术以及丰富的知识服务系列软件</a:t>
            </a:r>
            <a:r>
              <a:rPr lang="zh-CN" altLang="zh-CN" sz="1200">
                <a:solidFill>
                  <a:schemeClr val="bg2">
                    <a:lumMod val="50000"/>
                  </a:schemeClr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，实现相关产品目标，</a:t>
            </a:r>
            <a:r>
              <a:rPr lang="zh-CN" altLang="en-US" sz="1200">
                <a:solidFill>
                  <a:schemeClr val="bg2">
                    <a:lumMod val="50000"/>
                  </a:schemeClr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研发出的移动版全新产品，</a:t>
            </a:r>
            <a:r>
              <a:rPr lang="zh-CN" altLang="zh-CN" sz="1200">
                <a:solidFill>
                  <a:schemeClr val="bg2">
                    <a:lumMod val="50000"/>
                  </a:schemeClr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最终目的在于为同学提供个性化的</a:t>
            </a:r>
            <a:r>
              <a:rPr lang="zh-CN" altLang="en-US" sz="1200">
                <a:solidFill>
                  <a:schemeClr val="bg2">
                    <a:lumMod val="50000"/>
                  </a:schemeClr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学习</a:t>
            </a:r>
            <a:r>
              <a:rPr lang="zh-CN" altLang="zh-CN" sz="1200">
                <a:solidFill>
                  <a:schemeClr val="bg2">
                    <a:lumMod val="50000"/>
                  </a:schemeClr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资源推送，实时了解最新</a:t>
            </a:r>
            <a:r>
              <a:rPr lang="zh-CN" altLang="en-US" sz="1200">
                <a:solidFill>
                  <a:schemeClr val="bg2">
                    <a:lumMod val="50000"/>
                  </a:schemeClr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学科和专业</a:t>
            </a:r>
            <a:r>
              <a:rPr lang="zh-CN" altLang="zh-CN" sz="1200">
                <a:solidFill>
                  <a:schemeClr val="bg2">
                    <a:lumMod val="50000"/>
                  </a:schemeClr>
                </a:solidFill>
                <a:latin typeface="华文中宋" panose="02010600040101010101" charset="-122"/>
                <a:ea typeface="华文中宋" panose="02010600040101010101" charset="-122"/>
                <a:cs typeface="华文中宋" panose="02010600040101010101" charset="-122"/>
                <a:sym typeface="+mn-ea"/>
              </a:rPr>
              <a:t>动态。</a:t>
            </a:r>
            <a:r>
              <a:rPr lang="zh-CN" altLang="zh-CN" sz="135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</a:t>
            </a:r>
            <a:endParaRPr lang="zh-CN" altLang="zh-CN" sz="135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>
              <a:lnSpc>
                <a:spcPct val="150000"/>
              </a:lnSpc>
              <a:spcBef>
                <a:spcPct val="20000"/>
              </a:spcBef>
              <a:buFont typeface="Arial" panose="020B0604020202020204" pitchFamily="34" charset="0"/>
              <a:buNone/>
            </a:pPr>
            <a:endParaRPr lang="zh-CN" altLang="en-US" sz="135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xmlns="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7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8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1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2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nodeType="with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5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6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8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1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3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6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 bldLvl="0" animBg="1"/>
          <p:bldP spid="20" grpId="0" bldLvl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8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1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3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6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 bldLvl="0" animBg="1"/>
          <p:bldP spid="20" grpId="0" bldLvl="0" animBg="1"/>
        </p:bldLst>
      </p:timing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组合 40"/>
          <p:cNvGrpSpPr/>
          <p:nvPr/>
        </p:nvGrpSpPr>
        <p:grpSpPr>
          <a:xfrm>
            <a:off x="3488375" y="165497"/>
            <a:ext cx="2493169" cy="4978004"/>
            <a:chOff x="7759847" y="220662"/>
            <a:chExt cx="3324225" cy="6637338"/>
          </a:xfrm>
        </p:grpSpPr>
        <p:pic>
          <p:nvPicPr>
            <p:cNvPr id="5" name="图片 6" descr="phone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59847" y="220662"/>
              <a:ext cx="3324225" cy="66373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045028" y="1145139"/>
              <a:ext cx="2692937" cy="4779963"/>
            </a:xfrm>
            <a:prstGeom prst="rect">
              <a:avLst/>
            </a:prstGeom>
          </p:spPr>
        </p:pic>
      </p:grpSp>
      <p:sp>
        <p:nvSpPr>
          <p:cNvPr id="2" name="矩形 1"/>
          <p:cNvSpPr/>
          <p:nvPr/>
        </p:nvSpPr>
        <p:spPr>
          <a:xfrm>
            <a:off x="3734627" y="1870543"/>
            <a:ext cx="1952441" cy="18602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5" cstate="print"/>
          <a:srcRect l="3267" t="29791" r="2469" b="15863"/>
          <a:stretch>
            <a:fillRect/>
          </a:stretch>
        </p:blipFill>
        <p:spPr>
          <a:xfrm>
            <a:off x="3756980" y="1891028"/>
            <a:ext cx="1931887" cy="1976961"/>
          </a:xfrm>
          <a:prstGeom prst="rect">
            <a:avLst/>
          </a:prstGeom>
        </p:spPr>
      </p:pic>
      <p:sp>
        <p:nvSpPr>
          <p:cNvPr id="7" name="内容占位符 52"/>
          <p:cNvSpPr>
            <a:spLocks noGrp="1"/>
          </p:cNvSpPr>
          <p:nvPr/>
        </p:nvSpPr>
        <p:spPr>
          <a:xfrm>
            <a:off x="314169" y="1447800"/>
            <a:ext cx="3100388" cy="1307306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 marL="357505" indent="-357505" algn="just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m"/>
              <a:defRPr lang="zh-CN" altLang="en-US" sz="2400" kern="1200" baseline="0" dirty="0" smtClean="0">
                <a:solidFill>
                  <a:schemeClr val="accent1"/>
                </a:solidFill>
                <a:latin typeface="+mn-ea"/>
                <a:ea typeface="+mn-ea"/>
                <a:cs typeface="+mn-cs"/>
              </a:defRPr>
            </a:lvl1pPr>
            <a:lvl2pPr marL="357505" indent="-357505" algn="just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accent2">
                  <a:lumMod val="60000"/>
                  <a:lumOff val="40000"/>
                </a:schemeClr>
              </a:buClr>
              <a:buFont typeface="幼圆" panose="02010509060101010101" pitchFamily="49" charset="-122"/>
              <a:buChar char=" "/>
              <a:defRPr sz="1600" kern="1200" baseline="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  <a:defRPr/>
            </a:pPr>
            <a:endParaRPr sz="1800" noProof="1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>
              <a:defRPr/>
            </a:pPr>
            <a:endParaRPr sz="1500" noProof="1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>
              <a:defRPr/>
            </a:pPr>
            <a:endParaRPr sz="1800" noProof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8" name="图片 77"/>
          <p:cNvPicPr>
            <a:picLocks noChangeAspect="1"/>
          </p:cNvPicPr>
          <p:nvPr/>
        </p:nvPicPr>
        <p:blipFill rotWithShape="1">
          <a:blip r:embed="rId6" cstate="print"/>
          <a:srcRect l="3067" t="29250" r="2809" b="20477"/>
          <a:stretch>
            <a:fillRect/>
          </a:stretch>
        </p:blipFill>
        <p:spPr>
          <a:xfrm>
            <a:off x="3747554" y="1878184"/>
            <a:ext cx="1926586" cy="1826499"/>
          </a:xfrm>
          <a:prstGeom prst="rect">
            <a:avLst/>
          </a:prstGeom>
        </p:spPr>
      </p:pic>
      <p:grpSp>
        <p:nvGrpSpPr>
          <p:cNvPr id="8" name="组合 23"/>
          <p:cNvGrpSpPr/>
          <p:nvPr/>
        </p:nvGrpSpPr>
        <p:grpSpPr bwMode="auto">
          <a:xfrm>
            <a:off x="2070623" y="768235"/>
            <a:ext cx="1035844" cy="894160"/>
            <a:chOff x="5767" y="705"/>
            <a:chExt cx="2535" cy="2189"/>
          </a:xfrm>
        </p:grpSpPr>
        <p:sp>
          <p:nvSpPr>
            <p:cNvPr id="9" name="椭圆 8"/>
            <p:cNvSpPr/>
            <p:nvPr/>
          </p:nvSpPr>
          <p:spPr>
            <a:xfrm>
              <a:off x="5878" y="705"/>
              <a:ext cx="2188" cy="2189"/>
            </a:xfrm>
            <a:prstGeom prst="ellipse">
              <a:avLst/>
            </a:prstGeom>
            <a:solidFill>
              <a:schemeClr val="bg1"/>
            </a:solidFill>
            <a:ln w="22225">
              <a:solidFill>
                <a:srgbClr val="F5515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buFont typeface="Arial" panose="020B0604020202020204" pitchFamily="34" charset="0"/>
                <a:buNone/>
                <a:defRPr/>
              </a:pPr>
              <a:endParaRPr lang="zh-CN" altLang="en-US" sz="900" noProof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0" name="文本框 21"/>
            <p:cNvSpPr txBox="1">
              <a:spLocks noChangeArrowheads="1"/>
            </p:cNvSpPr>
            <p:nvPr/>
          </p:nvSpPr>
          <p:spPr bwMode="auto">
            <a:xfrm>
              <a:off x="5767" y="1113"/>
              <a:ext cx="2535" cy="1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1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US" altLang="zh-CN" sz="135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宋体" panose="02010600030101010101" pitchFamily="2" charset="-122"/>
                </a:rPr>
                <a:t>CNKI</a:t>
              </a:r>
              <a:r>
                <a:rPr lang="zh-CN" altLang="en-US" sz="135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宋体" panose="02010600030101010101" pitchFamily="2" charset="-122"/>
                </a:rPr>
                <a:t>搜索</a:t>
              </a:r>
            </a:p>
            <a:p>
              <a:pPr algn="ctr" eaLnBrk="1" hangingPunct="1">
                <a:lnSpc>
                  <a:spcPct val="11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zh-CN" altLang="en-US" sz="105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宋体" panose="02010600030101010101" pitchFamily="2" charset="-122"/>
                </a:rPr>
                <a:t>全球知识发现</a:t>
              </a:r>
            </a:p>
            <a:p>
              <a:pPr algn="ctr" eaLnBrk="1" hangingPunct="1">
                <a:lnSpc>
                  <a:spcPct val="11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zh-CN" altLang="en-US" sz="135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1" name="同心圆 10"/>
          <p:cNvSpPr/>
          <p:nvPr/>
        </p:nvSpPr>
        <p:spPr>
          <a:xfrm>
            <a:off x="4688525" y="1105054"/>
            <a:ext cx="78581" cy="79772"/>
          </a:xfrm>
          <a:prstGeom prst="donut">
            <a:avLst/>
          </a:prstGeom>
          <a:solidFill>
            <a:srgbClr val="EC59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buFont typeface="Arial" panose="020B0604020202020204" pitchFamily="34" charset="0"/>
              <a:buNone/>
              <a:defRPr/>
            </a:pPr>
            <a:endParaRPr lang="zh-CN" altLang="en-US" sz="1350" noProof="1">
              <a:solidFill>
                <a:schemeClr val="tx1"/>
              </a:solidFill>
            </a:endParaRPr>
          </a:p>
        </p:txBody>
      </p:sp>
      <p:cxnSp>
        <p:nvCxnSpPr>
          <p:cNvPr id="12" name="肘形连接符 11"/>
          <p:cNvCxnSpPr>
            <a:stCxn id="11" idx="4"/>
          </p:cNvCxnSpPr>
          <p:nvPr/>
        </p:nvCxnSpPr>
        <p:spPr>
          <a:xfrm rot="5400000">
            <a:off x="3752773" y="391077"/>
            <a:ext cx="181295" cy="1768793"/>
          </a:xfrm>
          <a:prstGeom prst="bentConnector2">
            <a:avLst/>
          </a:prstGeom>
          <a:ln w="12700">
            <a:solidFill>
              <a:srgbClr val="F551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同心圆 12"/>
          <p:cNvSpPr/>
          <p:nvPr/>
        </p:nvSpPr>
        <p:spPr>
          <a:xfrm>
            <a:off x="5460050" y="4354115"/>
            <a:ext cx="79772" cy="79772"/>
          </a:xfrm>
          <a:prstGeom prst="donut">
            <a:avLst/>
          </a:prstGeom>
          <a:solidFill>
            <a:srgbClr val="F3BB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buFont typeface="Arial" panose="020B0604020202020204" pitchFamily="34" charset="0"/>
              <a:buNone/>
              <a:defRPr/>
            </a:pPr>
            <a:endParaRPr lang="zh-CN" altLang="en-US" sz="1350" noProof="1">
              <a:solidFill>
                <a:schemeClr val="tx1"/>
              </a:solidFill>
            </a:endParaRPr>
          </a:p>
        </p:txBody>
      </p:sp>
      <p:sp>
        <p:nvSpPr>
          <p:cNvPr id="14" name="同心圆 13"/>
          <p:cNvSpPr/>
          <p:nvPr/>
        </p:nvSpPr>
        <p:spPr>
          <a:xfrm>
            <a:off x="3844373" y="935626"/>
            <a:ext cx="79772" cy="78581"/>
          </a:xfrm>
          <a:prstGeom prst="donut">
            <a:avLst/>
          </a:prstGeom>
          <a:solidFill>
            <a:srgbClr val="FA8A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buFont typeface="Arial" panose="020B0604020202020204" pitchFamily="34" charset="0"/>
              <a:buNone/>
              <a:defRPr/>
            </a:pPr>
            <a:endParaRPr lang="zh-CN" altLang="en-US" sz="1350" noProof="1">
              <a:solidFill>
                <a:schemeClr val="tx1"/>
              </a:solidFill>
            </a:endParaRPr>
          </a:p>
        </p:txBody>
      </p:sp>
      <p:sp>
        <p:nvSpPr>
          <p:cNvPr id="15" name="同心圆 14"/>
          <p:cNvSpPr/>
          <p:nvPr/>
        </p:nvSpPr>
        <p:spPr>
          <a:xfrm>
            <a:off x="3727637" y="2417849"/>
            <a:ext cx="78581" cy="78581"/>
          </a:xfrm>
          <a:prstGeom prst="donut">
            <a:avLst/>
          </a:prstGeom>
          <a:solidFill>
            <a:srgbClr val="02C6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buFont typeface="Arial" panose="020B0604020202020204" pitchFamily="34" charset="0"/>
              <a:buNone/>
              <a:defRPr/>
            </a:pPr>
            <a:endParaRPr lang="zh-CN" altLang="en-US" sz="1350" noProof="1">
              <a:solidFill>
                <a:schemeClr val="tx1"/>
              </a:solidFill>
            </a:endParaRPr>
          </a:p>
        </p:txBody>
      </p:sp>
      <p:sp>
        <p:nvSpPr>
          <p:cNvPr id="16" name="同心圆 15"/>
          <p:cNvSpPr/>
          <p:nvPr/>
        </p:nvSpPr>
        <p:spPr>
          <a:xfrm>
            <a:off x="5011185" y="4060031"/>
            <a:ext cx="79772" cy="79772"/>
          </a:xfrm>
          <a:prstGeom prst="donut">
            <a:avLst/>
          </a:prstGeom>
          <a:solidFill>
            <a:srgbClr val="03CE0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buFont typeface="Arial" panose="020B0604020202020204" pitchFamily="34" charset="0"/>
              <a:buNone/>
              <a:defRPr/>
            </a:pPr>
            <a:endParaRPr lang="zh-CN" altLang="en-US" sz="1350" noProof="1">
              <a:solidFill>
                <a:schemeClr val="tx1"/>
              </a:solidFill>
            </a:endParaRPr>
          </a:p>
        </p:txBody>
      </p:sp>
      <p:sp>
        <p:nvSpPr>
          <p:cNvPr id="17" name="同心圆 16"/>
          <p:cNvSpPr/>
          <p:nvPr/>
        </p:nvSpPr>
        <p:spPr>
          <a:xfrm>
            <a:off x="4507550" y="4054078"/>
            <a:ext cx="79772" cy="78581"/>
          </a:xfrm>
          <a:prstGeom prst="donut">
            <a:avLst/>
          </a:prstGeom>
          <a:solidFill>
            <a:srgbClr val="2DD0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buFont typeface="Arial" panose="020B0604020202020204" pitchFamily="34" charset="0"/>
              <a:buNone/>
              <a:defRPr/>
            </a:pPr>
            <a:endParaRPr lang="zh-CN" altLang="en-US" sz="1350" noProof="1">
              <a:solidFill>
                <a:schemeClr val="tx1"/>
              </a:solidFill>
            </a:endParaRPr>
          </a:p>
        </p:txBody>
      </p:sp>
      <p:grpSp>
        <p:nvGrpSpPr>
          <p:cNvPr id="18" name="组合 29"/>
          <p:cNvGrpSpPr/>
          <p:nvPr/>
        </p:nvGrpSpPr>
        <p:grpSpPr bwMode="auto">
          <a:xfrm>
            <a:off x="1516700" y="3500438"/>
            <a:ext cx="3035144" cy="901303"/>
            <a:chOff x="4737" y="7782"/>
            <a:chExt cx="6369" cy="1892"/>
          </a:xfrm>
        </p:grpSpPr>
        <p:sp>
          <p:nvSpPr>
            <p:cNvPr id="19" name="椭圆 18"/>
            <p:cNvSpPr/>
            <p:nvPr/>
          </p:nvSpPr>
          <p:spPr>
            <a:xfrm>
              <a:off x="4817" y="7782"/>
              <a:ext cx="1894" cy="1892"/>
            </a:xfrm>
            <a:prstGeom prst="ellipse">
              <a:avLst/>
            </a:prstGeom>
            <a:solidFill>
              <a:schemeClr val="bg1"/>
            </a:solidFill>
            <a:ln w="22225">
              <a:solidFill>
                <a:srgbClr val="2DD0F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buFont typeface="Arial" panose="020B0604020202020204" pitchFamily="34" charset="0"/>
                <a:buNone/>
                <a:defRPr/>
              </a:pPr>
              <a:endParaRPr lang="zh-CN" altLang="en-US" sz="1050" noProof="1">
                <a:solidFill>
                  <a:srgbClr val="179FCD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" name="文本框 17"/>
            <p:cNvSpPr txBox="1">
              <a:spLocks noChangeArrowheads="1"/>
            </p:cNvSpPr>
            <p:nvPr/>
          </p:nvSpPr>
          <p:spPr bwMode="auto">
            <a:xfrm>
              <a:off x="4737" y="8115"/>
              <a:ext cx="2034" cy="14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zh-CN" altLang="en-US" sz="1200" dirty="0">
                  <a:solidFill>
                    <a:srgbClr val="00B0F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宋体" panose="02010600030101010101" pitchFamily="2" charset="-122"/>
                </a:rPr>
                <a:t>图书馆</a:t>
              </a:r>
            </a:p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zh-CN" altLang="en-US" sz="900" dirty="0">
                  <a:solidFill>
                    <a:srgbClr val="00B0F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宋体" panose="02010600030101010101" pitchFamily="2" charset="-122"/>
                </a:rPr>
                <a:t>学科 会议 项目   期刊  主题 学者 热点</a:t>
              </a:r>
            </a:p>
          </p:txBody>
        </p:sp>
        <p:cxnSp>
          <p:nvCxnSpPr>
            <p:cNvPr id="21" name="肘形连接符 20"/>
            <p:cNvCxnSpPr/>
            <p:nvPr/>
          </p:nvCxnSpPr>
          <p:spPr>
            <a:xfrm rot="16200000" flipV="1">
              <a:off x="8690" y="6517"/>
              <a:ext cx="482" cy="4350"/>
            </a:xfrm>
            <a:prstGeom prst="bentConnector2">
              <a:avLst/>
            </a:prstGeom>
            <a:ln w="15875">
              <a:solidFill>
                <a:srgbClr val="2DD0F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组合 25"/>
          <p:cNvGrpSpPr/>
          <p:nvPr/>
        </p:nvGrpSpPr>
        <p:grpSpPr bwMode="auto">
          <a:xfrm>
            <a:off x="638019" y="2958702"/>
            <a:ext cx="4411742" cy="1079211"/>
            <a:chOff x="2890" y="6644"/>
            <a:chExt cx="9264" cy="2268"/>
          </a:xfrm>
        </p:grpSpPr>
        <p:sp>
          <p:nvSpPr>
            <p:cNvPr id="23" name="椭圆 22"/>
            <p:cNvSpPr/>
            <p:nvPr/>
          </p:nvSpPr>
          <p:spPr>
            <a:xfrm>
              <a:off x="2890" y="6644"/>
              <a:ext cx="1895" cy="1894"/>
            </a:xfrm>
            <a:prstGeom prst="ellipse">
              <a:avLst/>
            </a:prstGeom>
            <a:solidFill>
              <a:schemeClr val="bg1"/>
            </a:solidFill>
            <a:ln w="22225">
              <a:solidFill>
                <a:srgbClr val="03CE0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buFont typeface="Arial" panose="020B0604020202020204" pitchFamily="34" charset="0"/>
                <a:buNone/>
                <a:defRPr/>
              </a:pPr>
              <a:endParaRPr lang="zh-CN" sz="1050" noProof="1">
                <a:solidFill>
                  <a:srgbClr val="179FCD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4" name="文本框 16"/>
            <p:cNvSpPr txBox="1">
              <a:spLocks noChangeArrowheads="1"/>
            </p:cNvSpPr>
            <p:nvPr/>
          </p:nvSpPr>
          <p:spPr bwMode="auto">
            <a:xfrm>
              <a:off x="2890" y="6987"/>
              <a:ext cx="2034" cy="1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zh-CN" altLang="en-US" sz="1200">
                  <a:solidFill>
                    <a:srgbClr val="1D8D3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资料库</a:t>
              </a:r>
            </a:p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zh-CN" altLang="en-US" sz="900">
                  <a:solidFill>
                    <a:srgbClr val="1D8D3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文献下载、阅读、管理</a:t>
              </a:r>
            </a:p>
          </p:txBody>
        </p:sp>
        <p:cxnSp>
          <p:nvCxnSpPr>
            <p:cNvPr id="25" name="肘形连接符 24"/>
            <p:cNvCxnSpPr/>
            <p:nvPr/>
          </p:nvCxnSpPr>
          <p:spPr>
            <a:xfrm rot="16200000" flipV="1">
              <a:off x="7690" y="4448"/>
              <a:ext cx="1509" cy="7418"/>
            </a:xfrm>
            <a:prstGeom prst="bentConnector2">
              <a:avLst/>
            </a:prstGeom>
            <a:ln w="15875">
              <a:solidFill>
                <a:srgbClr val="56DE5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组合 30"/>
          <p:cNvGrpSpPr/>
          <p:nvPr/>
        </p:nvGrpSpPr>
        <p:grpSpPr bwMode="auto">
          <a:xfrm>
            <a:off x="2513967" y="3933825"/>
            <a:ext cx="2982752" cy="901303"/>
            <a:chOff x="6830" y="8692"/>
            <a:chExt cx="6261" cy="1893"/>
          </a:xfrm>
        </p:grpSpPr>
        <p:grpSp>
          <p:nvGrpSpPr>
            <p:cNvPr id="27" name="组合 39"/>
            <p:cNvGrpSpPr/>
            <p:nvPr/>
          </p:nvGrpSpPr>
          <p:grpSpPr bwMode="auto">
            <a:xfrm>
              <a:off x="6830" y="8692"/>
              <a:ext cx="2174" cy="1893"/>
              <a:chOff x="9936" y="7488"/>
              <a:chExt cx="2534" cy="2205"/>
            </a:xfrm>
          </p:grpSpPr>
          <p:sp>
            <p:nvSpPr>
              <p:cNvPr id="29" name="椭圆 28"/>
              <p:cNvSpPr/>
              <p:nvPr/>
            </p:nvSpPr>
            <p:spPr>
              <a:xfrm>
                <a:off x="10103" y="7488"/>
                <a:ext cx="2205" cy="2205"/>
              </a:xfrm>
              <a:prstGeom prst="ellipse">
                <a:avLst/>
              </a:prstGeom>
              <a:solidFill>
                <a:schemeClr val="bg1"/>
              </a:solidFill>
              <a:ln w="22225">
                <a:solidFill>
                  <a:srgbClr val="F3BB2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buFont typeface="Arial" panose="020B0604020202020204" pitchFamily="34" charset="0"/>
                  <a:buNone/>
                  <a:defRPr/>
                </a:pPr>
                <a:endParaRPr lang="zh-CN" altLang="en-US" sz="1050" noProof="1">
                  <a:solidFill>
                    <a:srgbClr val="179FCD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0" name="文本框 18"/>
              <p:cNvSpPr txBox="1">
                <a:spLocks noChangeArrowheads="1"/>
              </p:cNvSpPr>
              <p:nvPr/>
            </p:nvSpPr>
            <p:spPr bwMode="auto">
              <a:xfrm>
                <a:off x="9936" y="7898"/>
                <a:ext cx="2534" cy="1773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>
                  <a:lnSpc>
                    <a:spcPct val="110000"/>
                  </a:lnSpc>
                  <a:spcBef>
                    <a:spcPct val="0"/>
                  </a:spcBef>
                  <a:buFont typeface="Arial" panose="020B0604020202020204" pitchFamily="34" charset="0"/>
                  <a:buNone/>
                </a:pPr>
                <a:r>
                  <a:rPr lang="zh-CN" altLang="en-US" sz="1200" dirty="0">
                    <a:solidFill>
                      <a:srgbClr val="FFFF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个人管理</a:t>
                </a:r>
                <a:endParaRPr lang="en-US" altLang="zh-CN" sz="1200" dirty="0">
                  <a:solidFill>
                    <a:srgbClr val="FFFF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algn="ctr" eaLnBrk="1" hangingPunct="1">
                  <a:lnSpc>
                    <a:spcPct val="110000"/>
                  </a:lnSpc>
                  <a:spcBef>
                    <a:spcPct val="0"/>
                  </a:spcBef>
                  <a:buFont typeface="Arial" panose="020B0604020202020204" pitchFamily="34" charset="0"/>
                  <a:buNone/>
                </a:pPr>
                <a:r>
                  <a:rPr lang="zh-CN" altLang="en-US" sz="900" dirty="0">
                    <a:solidFill>
                      <a:srgbClr val="FFFF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安全 设置 账户</a:t>
                </a:r>
                <a:endParaRPr lang="en-US" altLang="zh-CN" sz="900" dirty="0">
                  <a:solidFill>
                    <a:srgbClr val="FFFF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algn="ctr" eaLnBrk="1" hangingPunct="1">
                  <a:lnSpc>
                    <a:spcPct val="110000"/>
                  </a:lnSpc>
                  <a:spcBef>
                    <a:spcPct val="0"/>
                  </a:spcBef>
                  <a:buFont typeface="Arial" panose="020B0604020202020204" pitchFamily="34" charset="0"/>
                  <a:buNone/>
                </a:pPr>
                <a:r>
                  <a:rPr lang="zh-CN" altLang="en-US" sz="900" dirty="0">
                    <a:solidFill>
                      <a:srgbClr val="FFFF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资料</a:t>
                </a:r>
              </a:p>
              <a:p>
                <a:pPr algn="ctr" eaLnBrk="1" hangingPunct="1">
                  <a:lnSpc>
                    <a:spcPct val="110000"/>
                  </a:lnSpc>
                  <a:spcBef>
                    <a:spcPct val="0"/>
                  </a:spcBef>
                  <a:buFont typeface="Arial" panose="020B0604020202020204" pitchFamily="34" charset="0"/>
                  <a:buNone/>
                </a:pPr>
                <a:endParaRPr lang="zh-CN" altLang="en-US" sz="750" dirty="0">
                  <a:solidFill>
                    <a:srgbClr val="FFFF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cxnSp>
          <p:nvCxnSpPr>
            <p:cNvPr id="28" name="肘形连接符 27"/>
            <p:cNvCxnSpPr/>
            <p:nvPr/>
          </p:nvCxnSpPr>
          <p:spPr>
            <a:xfrm rot="5400000">
              <a:off x="10952" y="7644"/>
              <a:ext cx="80" cy="4199"/>
            </a:xfrm>
            <a:prstGeom prst="bentConnector2">
              <a:avLst/>
            </a:prstGeom>
            <a:ln w="15875">
              <a:solidFill>
                <a:srgbClr val="F3BB2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组合 8"/>
          <p:cNvGrpSpPr/>
          <p:nvPr/>
        </p:nvGrpSpPr>
        <p:grpSpPr bwMode="auto">
          <a:xfrm>
            <a:off x="2958071" y="45297"/>
            <a:ext cx="968693" cy="928094"/>
            <a:chOff x="3944" y="3218"/>
            <a:chExt cx="2034" cy="1950"/>
          </a:xfrm>
        </p:grpSpPr>
        <p:grpSp>
          <p:nvGrpSpPr>
            <p:cNvPr id="32" name="组合 24"/>
            <p:cNvGrpSpPr/>
            <p:nvPr/>
          </p:nvGrpSpPr>
          <p:grpSpPr bwMode="auto">
            <a:xfrm>
              <a:off x="3946" y="3218"/>
              <a:ext cx="2032" cy="1854"/>
              <a:chOff x="3239" y="1521"/>
              <a:chExt cx="2368" cy="2161"/>
            </a:xfrm>
          </p:grpSpPr>
          <p:sp>
            <p:nvSpPr>
              <p:cNvPr id="35" name="椭圆 34"/>
              <p:cNvSpPr/>
              <p:nvPr/>
            </p:nvSpPr>
            <p:spPr>
              <a:xfrm>
                <a:off x="3239" y="1521"/>
                <a:ext cx="2162" cy="2161"/>
              </a:xfrm>
              <a:prstGeom prst="ellipse">
                <a:avLst/>
              </a:prstGeom>
              <a:solidFill>
                <a:schemeClr val="bg1"/>
              </a:solidFill>
              <a:ln w="22225">
                <a:solidFill>
                  <a:srgbClr val="FE8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fontAlgn="auto" hangingPunct="1">
                  <a:buFont typeface="Arial" panose="020B0604020202020204" pitchFamily="34" charset="0"/>
                  <a:buNone/>
                  <a:defRPr/>
                </a:pPr>
                <a:endParaRPr lang="zh-CN" altLang="en-US" sz="1200" noProof="1">
                  <a:solidFill>
                    <a:srgbClr val="FE870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6" name="文本框 20"/>
              <p:cNvSpPr txBox="1">
                <a:spLocks noChangeArrowheads="1"/>
              </p:cNvSpPr>
              <p:nvPr/>
            </p:nvSpPr>
            <p:spPr bwMode="auto">
              <a:xfrm>
                <a:off x="3519" y="2457"/>
                <a:ext cx="2088" cy="7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charset="0"/>
                    <a:ea typeface="宋体" panose="02010600030101010101" pitchFamily="2" charset="-122"/>
                  </a:defRPr>
                </a:lvl9pPr>
              </a:lstStyle>
              <a:p>
                <a:pPr algn="ctr" eaLnBrk="1" hangingPunct="1">
                  <a:lnSpc>
                    <a:spcPct val="100000"/>
                  </a:lnSpc>
                  <a:spcBef>
                    <a:spcPct val="0"/>
                  </a:spcBef>
                  <a:buFont typeface="Arial" panose="020B0604020202020204" pitchFamily="34" charset="0"/>
                  <a:buNone/>
                </a:pPr>
                <a:endParaRPr lang="zh-CN" altLang="en-US" sz="1350"/>
              </a:p>
            </p:txBody>
          </p:sp>
        </p:grpSp>
        <p:cxnSp>
          <p:nvCxnSpPr>
            <p:cNvPr id="33" name="肘形连接符 32"/>
            <p:cNvCxnSpPr/>
            <p:nvPr/>
          </p:nvCxnSpPr>
          <p:spPr>
            <a:xfrm rot="16200000" flipV="1">
              <a:off x="5284" y="4577"/>
              <a:ext cx="1086" cy="95"/>
            </a:xfrm>
            <a:prstGeom prst="bentConnector3">
              <a:avLst>
                <a:gd name="adj1" fmla="val 98073"/>
              </a:avLst>
            </a:prstGeom>
            <a:ln w="15875">
              <a:solidFill>
                <a:srgbClr val="FE7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文本框 2"/>
            <p:cNvSpPr txBox="1">
              <a:spLocks noChangeArrowheads="1"/>
            </p:cNvSpPr>
            <p:nvPr/>
          </p:nvSpPr>
          <p:spPr bwMode="auto">
            <a:xfrm>
              <a:off x="3944" y="3885"/>
              <a:ext cx="1784" cy="5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zh-CN" altLang="en-US" sz="1050" dirty="0">
                  <a:solidFill>
                    <a:srgbClr val="FE870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宋体" panose="02010600030101010101" pitchFamily="2" charset="-122"/>
                </a:rPr>
                <a:t>出版物专区</a:t>
              </a:r>
              <a:endParaRPr lang="zh-CN" altLang="en-US" sz="1050" dirty="0"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7" name="组合 22"/>
          <p:cNvGrpSpPr/>
          <p:nvPr/>
        </p:nvGrpSpPr>
        <p:grpSpPr bwMode="auto">
          <a:xfrm>
            <a:off x="392750" y="1988344"/>
            <a:ext cx="3364230" cy="910830"/>
            <a:chOff x="2376" y="4607"/>
            <a:chExt cx="7064" cy="1912"/>
          </a:xfrm>
        </p:grpSpPr>
        <p:sp>
          <p:nvSpPr>
            <p:cNvPr id="38" name="椭圆 37"/>
            <p:cNvSpPr/>
            <p:nvPr/>
          </p:nvSpPr>
          <p:spPr>
            <a:xfrm>
              <a:off x="2436" y="4607"/>
              <a:ext cx="1895" cy="1892"/>
            </a:xfrm>
            <a:prstGeom prst="ellipse">
              <a:avLst/>
            </a:prstGeom>
            <a:solidFill>
              <a:schemeClr val="bg1"/>
            </a:solidFill>
            <a:ln w="22225">
              <a:solidFill>
                <a:srgbClr val="2F85D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lnSpc>
                  <a:spcPct val="110000"/>
                </a:lnSpc>
                <a:buFont typeface="Arial" panose="020B0604020202020204" pitchFamily="34" charset="0"/>
                <a:buNone/>
                <a:defRPr/>
              </a:pPr>
              <a:endParaRPr lang="zh-CN" altLang="en-US" sz="1050" noProof="1">
                <a:solidFill>
                  <a:srgbClr val="179FCD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9" name="文本框 19"/>
            <p:cNvSpPr txBox="1">
              <a:spLocks noChangeArrowheads="1"/>
            </p:cNvSpPr>
            <p:nvPr/>
          </p:nvSpPr>
          <p:spPr bwMode="auto">
            <a:xfrm>
              <a:off x="2376" y="4971"/>
              <a:ext cx="1965" cy="15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zh-CN" altLang="en-US" sz="1200" dirty="0">
                  <a:solidFill>
                    <a:srgbClr val="3085D3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宋体" panose="02010600030101010101" pitchFamily="2" charset="-122"/>
                </a:rPr>
                <a:t>全球学术快报</a:t>
              </a:r>
            </a:p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zh-CN" altLang="en-US" sz="900" dirty="0">
                  <a:solidFill>
                    <a:srgbClr val="3085D3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宋体" panose="02010600030101010101" pitchFamily="2" charset="-122"/>
                </a:rPr>
                <a:t>个性化定制与推送</a:t>
              </a:r>
            </a:p>
          </p:txBody>
        </p:sp>
        <p:cxnSp>
          <p:nvCxnSpPr>
            <p:cNvPr id="40" name="直接连接符 7"/>
            <p:cNvCxnSpPr/>
            <p:nvPr/>
          </p:nvCxnSpPr>
          <p:spPr>
            <a:xfrm>
              <a:off x="4341" y="5561"/>
              <a:ext cx="5099" cy="0"/>
            </a:xfrm>
            <a:prstGeom prst="line">
              <a:avLst/>
            </a:prstGeom>
            <a:ln w="12700">
              <a:solidFill>
                <a:srgbClr val="3587D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标题 5121"/>
          <p:cNvSpPr>
            <a:spLocks noGrp="1"/>
          </p:cNvSpPr>
          <p:nvPr/>
        </p:nvSpPr>
        <p:spPr bwMode="auto">
          <a:xfrm>
            <a:off x="429773" y="364949"/>
            <a:ext cx="3533775" cy="47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625" i="1" noProof="1">
                <a:solidFill>
                  <a:schemeClr val="tx1">
                    <a:lumMod val="95000"/>
                  </a:schemeClr>
                </a:solidFill>
                <a:latin typeface="FZYongKeTiS" panose="02000500000000000000" pitchFamily="2" charset="-122"/>
                <a:ea typeface="FZYongKeTiS" panose="02000500000000000000" pitchFamily="2" charset="-122"/>
              </a:rPr>
              <a:t> </a:t>
            </a:r>
          </a:p>
        </p:txBody>
      </p:sp>
      <p:grpSp>
        <p:nvGrpSpPr>
          <p:cNvPr id="50" name="组合 22"/>
          <p:cNvGrpSpPr/>
          <p:nvPr/>
        </p:nvGrpSpPr>
        <p:grpSpPr bwMode="auto">
          <a:xfrm>
            <a:off x="1192731" y="1289900"/>
            <a:ext cx="4373404" cy="977523"/>
            <a:chOff x="2396" y="4447"/>
            <a:chExt cx="9183" cy="2052"/>
          </a:xfrm>
        </p:grpSpPr>
        <p:sp>
          <p:nvSpPr>
            <p:cNvPr id="51" name="椭圆 50"/>
            <p:cNvSpPr/>
            <p:nvPr/>
          </p:nvSpPr>
          <p:spPr>
            <a:xfrm>
              <a:off x="2436" y="4607"/>
              <a:ext cx="1895" cy="1892"/>
            </a:xfrm>
            <a:prstGeom prst="ellipse">
              <a:avLst/>
            </a:prstGeom>
            <a:solidFill>
              <a:schemeClr val="bg1"/>
            </a:solidFill>
            <a:ln w="22225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lnSpc>
                  <a:spcPct val="110000"/>
                </a:lnSpc>
                <a:buFont typeface="Arial" panose="020B0604020202020204" pitchFamily="34" charset="0"/>
                <a:buNone/>
                <a:defRPr/>
              </a:pPr>
              <a:endParaRPr lang="zh-CN" altLang="en-US" sz="1050" noProof="1">
                <a:solidFill>
                  <a:schemeClr val="accent3">
                    <a:lumMod val="40000"/>
                    <a:lumOff val="6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2" name="文本框 19"/>
            <p:cNvSpPr txBox="1">
              <a:spLocks noChangeArrowheads="1"/>
            </p:cNvSpPr>
            <p:nvPr/>
          </p:nvSpPr>
          <p:spPr bwMode="auto">
            <a:xfrm>
              <a:off x="2396" y="5263"/>
              <a:ext cx="1965" cy="5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zh-CN" altLang="en-US" sz="1200" dirty="0">
                  <a:solidFill>
                    <a:schemeClr val="accent3">
                      <a:lumMod val="40000"/>
                      <a:lumOff val="6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宋体" panose="02010600030101010101" pitchFamily="2" charset="-122"/>
                </a:rPr>
                <a:t>消息</a:t>
              </a:r>
              <a:endParaRPr lang="zh-CN" altLang="en-US" sz="900" dirty="0">
                <a:solidFill>
                  <a:schemeClr val="accent3">
                    <a:lumMod val="40000"/>
                    <a:lumOff val="6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endParaRPr>
            </a:p>
          </p:txBody>
        </p:sp>
        <p:cxnSp>
          <p:nvCxnSpPr>
            <p:cNvPr id="53" name="直接连接符 7"/>
            <p:cNvCxnSpPr/>
            <p:nvPr/>
          </p:nvCxnSpPr>
          <p:spPr>
            <a:xfrm flipV="1">
              <a:off x="4331" y="4447"/>
              <a:ext cx="7248" cy="1137"/>
            </a:xfrm>
            <a:prstGeom prst="bentConnector2">
              <a:avLst/>
            </a:prstGeom>
            <a:ln w="12700"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4" name="同心圆 53"/>
          <p:cNvSpPr/>
          <p:nvPr/>
        </p:nvSpPr>
        <p:spPr>
          <a:xfrm>
            <a:off x="5531590" y="1200307"/>
            <a:ext cx="78581" cy="78581"/>
          </a:xfrm>
          <a:prstGeom prst="donut">
            <a:avLst/>
          </a:prstGeom>
          <a:solidFill>
            <a:srgbClr val="02C6EF"/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buFont typeface="Arial" panose="020B0604020202020204" pitchFamily="34" charset="0"/>
              <a:buNone/>
              <a:defRPr/>
            </a:pPr>
            <a:endParaRPr lang="zh-CN" altLang="en-US" sz="1350" noProof="1">
              <a:solidFill>
                <a:schemeClr val="tx1"/>
              </a:solidFill>
            </a:endParaRPr>
          </a:p>
        </p:txBody>
      </p:sp>
      <p:sp>
        <p:nvSpPr>
          <p:cNvPr id="58" name="同心圆 57"/>
          <p:cNvSpPr/>
          <p:nvPr/>
        </p:nvSpPr>
        <p:spPr>
          <a:xfrm>
            <a:off x="4914822" y="1322186"/>
            <a:ext cx="78581" cy="79772"/>
          </a:xfrm>
          <a:prstGeom prst="donut">
            <a:avLst/>
          </a:prstGeom>
          <a:solidFill>
            <a:srgbClr val="EC59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buFont typeface="Arial" panose="020B0604020202020204" pitchFamily="34" charset="0"/>
              <a:buNone/>
              <a:defRPr/>
            </a:pPr>
            <a:endParaRPr lang="zh-CN" altLang="en-US" sz="1350" noProof="1">
              <a:solidFill>
                <a:schemeClr val="tx1"/>
              </a:solidFill>
            </a:endParaRPr>
          </a:p>
        </p:txBody>
      </p:sp>
      <p:cxnSp>
        <p:nvCxnSpPr>
          <p:cNvPr id="59" name="肘形连接符 58"/>
          <p:cNvCxnSpPr>
            <a:stCxn id="58" idx="1"/>
            <a:endCxn id="60" idx="1"/>
          </p:cNvCxnSpPr>
          <p:nvPr/>
        </p:nvCxnSpPr>
        <p:spPr>
          <a:xfrm rot="5400000" flipH="1" flipV="1">
            <a:off x="4931890" y="321125"/>
            <a:ext cx="1007185" cy="1018304"/>
          </a:xfrm>
          <a:prstGeom prst="bentConnector2">
            <a:avLst/>
          </a:prstGeom>
          <a:ln w="15875">
            <a:solidFill>
              <a:srgbClr val="F5595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圆角矩形 59"/>
          <p:cNvSpPr/>
          <p:nvPr/>
        </p:nvSpPr>
        <p:spPr>
          <a:xfrm>
            <a:off x="5944634" y="138566"/>
            <a:ext cx="1212056" cy="376238"/>
          </a:xfrm>
          <a:prstGeom prst="roundRect">
            <a:avLst/>
          </a:prstGeom>
          <a:solidFill>
            <a:schemeClr val="bg1"/>
          </a:solidFill>
          <a:ln w="22225">
            <a:solidFill>
              <a:srgbClr val="F5515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  <a:defRPr/>
            </a:pPr>
            <a:r>
              <a:rPr altLang="en-US" sz="1200" noProof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会议/项目</a:t>
            </a:r>
          </a:p>
        </p:txBody>
      </p:sp>
      <p:sp>
        <p:nvSpPr>
          <p:cNvPr id="64" name="文本框 1"/>
          <p:cNvSpPr txBox="1">
            <a:spLocks noChangeArrowheads="1"/>
          </p:cNvSpPr>
          <p:nvPr/>
        </p:nvSpPr>
        <p:spPr bwMode="auto">
          <a:xfrm>
            <a:off x="6427673" y="1105054"/>
            <a:ext cx="2793854" cy="414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100" i="1" dirty="0">
                <a:solidFill>
                  <a:schemeClr val="bg2">
                    <a:lumMod val="50000"/>
                  </a:schemeClr>
                </a:solidFill>
                <a:latin typeface="FZYongKeTiS" panose="02000500000000000000" pitchFamily="2" charset="-122"/>
                <a:ea typeface="FZYongKeTiS" panose="02000500000000000000" pitchFamily="2" charset="-122"/>
                <a:sym typeface="Arial" panose="020B0604020202020204" pitchFamily="34" charset="0"/>
              </a:rPr>
              <a:t>首页即时推送</a:t>
            </a:r>
          </a:p>
        </p:txBody>
      </p:sp>
      <p:sp>
        <p:nvSpPr>
          <p:cNvPr id="65" name="文本框 1"/>
          <p:cNvSpPr txBox="1">
            <a:spLocks noChangeArrowheads="1"/>
          </p:cNvSpPr>
          <p:nvPr/>
        </p:nvSpPr>
        <p:spPr bwMode="auto">
          <a:xfrm>
            <a:off x="6095487" y="1501532"/>
            <a:ext cx="2808203" cy="2618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1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  </a:t>
            </a:r>
            <a:r>
              <a:rPr lang="zh-CN" altLang="en-US" sz="135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在定制内容后，若学科下的文献有更新，或期刊内容有更新，会即时推送到首页，方便获取最新的关注动态。</a:t>
            </a:r>
            <a:endParaRPr lang="en-US" altLang="zh-CN" sz="1350" dirty="0">
              <a:solidFill>
                <a:schemeClr val="bg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135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</a:t>
            </a:r>
            <a:r>
              <a:rPr lang="zh-CN" altLang="en-US" sz="135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可以在“图书馆”中获取已关注学科的动态，会议、热点、项目和期刊的全部更新情况，以及历史更新记录。</a:t>
            </a:r>
          </a:p>
        </p:txBody>
      </p:sp>
      <p:sp>
        <p:nvSpPr>
          <p:cNvPr id="69" name="圆角矩形 68"/>
          <p:cNvSpPr/>
          <p:nvPr/>
        </p:nvSpPr>
        <p:spPr>
          <a:xfrm>
            <a:off x="5960138" y="602153"/>
            <a:ext cx="1168004" cy="376238"/>
          </a:xfrm>
          <a:prstGeom prst="roundRect">
            <a:avLst/>
          </a:prstGeom>
          <a:solidFill>
            <a:schemeClr val="bg1"/>
          </a:solidFill>
          <a:ln w="22225">
            <a:solidFill>
              <a:srgbClr val="FE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buFont typeface="Arial" panose="020B0604020202020204" pitchFamily="34" charset="0"/>
              <a:buNone/>
              <a:defRPr/>
            </a:pPr>
            <a:r>
              <a:rPr lang="zh-CN" altLang="en-US" sz="1200" noProof="1">
                <a:solidFill>
                  <a:srgbClr val="FE8709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扫一扫</a:t>
            </a:r>
            <a:endParaRPr altLang="en-US" sz="1200" noProof="1">
              <a:solidFill>
                <a:srgbClr val="FE8709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70" name="同心圆 69"/>
          <p:cNvSpPr/>
          <p:nvPr/>
        </p:nvSpPr>
        <p:spPr>
          <a:xfrm>
            <a:off x="5220612" y="995795"/>
            <a:ext cx="78581" cy="78581"/>
          </a:xfrm>
          <a:prstGeom prst="donut">
            <a:avLst/>
          </a:prstGeom>
          <a:solidFill>
            <a:srgbClr val="FE91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buFont typeface="Arial" panose="020B0604020202020204" pitchFamily="34" charset="0"/>
              <a:buNone/>
              <a:defRPr/>
            </a:pPr>
            <a:endParaRPr lang="zh-CN" altLang="en-US" sz="1350" noProof="1">
              <a:solidFill>
                <a:schemeClr val="tx1"/>
              </a:solidFill>
            </a:endParaRPr>
          </a:p>
        </p:txBody>
      </p:sp>
      <p:cxnSp>
        <p:nvCxnSpPr>
          <p:cNvPr id="71" name="肘形连接符 70"/>
          <p:cNvCxnSpPr>
            <a:stCxn id="70" idx="1"/>
          </p:cNvCxnSpPr>
          <p:nvPr/>
        </p:nvCxnSpPr>
        <p:spPr>
          <a:xfrm rot="5400000" flipH="1" flipV="1">
            <a:off x="5502945" y="565615"/>
            <a:ext cx="170864" cy="712514"/>
          </a:xfrm>
          <a:prstGeom prst="bentConnector2">
            <a:avLst/>
          </a:prstGeom>
          <a:ln w="15875">
            <a:solidFill>
              <a:srgbClr val="FE7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组合 3"/>
          <p:cNvGrpSpPr/>
          <p:nvPr/>
        </p:nvGrpSpPr>
        <p:grpSpPr>
          <a:xfrm>
            <a:off x="-162877" y="127635"/>
            <a:ext cx="3818573" cy="407481"/>
            <a:chOff x="-217092" y="170437"/>
            <a:chExt cx="3766185" cy="543102"/>
          </a:xfrm>
        </p:grpSpPr>
        <p:sp>
          <p:nvSpPr>
            <p:cNvPr id="6" name="平行四边形 5"/>
            <p:cNvSpPr/>
            <p:nvPr/>
          </p:nvSpPr>
          <p:spPr>
            <a:xfrm>
              <a:off x="-217092" y="170437"/>
              <a:ext cx="645353" cy="472164"/>
            </a:xfrm>
            <a:prstGeom prst="parallelogram">
              <a:avLst/>
            </a:prstGeom>
            <a:solidFill>
              <a:srgbClr val="EA534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42" name="平行四边形 41"/>
            <p:cNvSpPr/>
            <p:nvPr/>
          </p:nvSpPr>
          <p:spPr>
            <a:xfrm>
              <a:off x="294840" y="170437"/>
              <a:ext cx="328652" cy="472164"/>
            </a:xfrm>
            <a:prstGeom prst="parallelogram">
              <a:avLst>
                <a:gd name="adj" fmla="val 40113"/>
              </a:avLst>
            </a:prstGeom>
            <a:solidFill>
              <a:srgbClr val="F5CF49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43" name="文本框 42"/>
            <p:cNvSpPr txBox="1"/>
            <p:nvPr/>
          </p:nvSpPr>
          <p:spPr>
            <a:xfrm>
              <a:off x="820498" y="222658"/>
              <a:ext cx="2728595" cy="4908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b="1" dirty="0">
                  <a:solidFill>
                    <a:srgbClr val="EA534F"/>
                  </a:solidFill>
                  <a:latin typeface="Agency FB" panose="020B0503020202020204" pitchFamily="34" charset="0"/>
                  <a:cs typeface="Arial" panose="020B0604020202020204" pitchFamily="34" charset="0"/>
                </a:rPr>
                <a:t>基本操作-首页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left)">
                                      <p:cBhvr>
                                        <p:cTn id="3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60" grpId="0" bldLvl="0" animBg="1"/>
      <p:bldP spid="69" grpId="0" bldLvl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80797" y="90731"/>
            <a:ext cx="2166986" cy="3846399"/>
          </a:xfrm>
          <a:prstGeom prst="rect">
            <a:avLst/>
          </a:prstGeom>
        </p:spPr>
      </p:pic>
      <p:sp>
        <p:nvSpPr>
          <p:cNvPr id="56" name="内容占位符 52"/>
          <p:cNvSpPr>
            <a:spLocks noGrp="1"/>
          </p:cNvSpPr>
          <p:nvPr/>
        </p:nvSpPr>
        <p:spPr>
          <a:xfrm>
            <a:off x="0" y="1168005"/>
            <a:ext cx="3100388" cy="1307306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 marL="357505" indent="-357505" algn="just" defTabSz="914400" rtl="0" eaLnBrk="1" latinLnBrk="0" hangingPunct="1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m"/>
              <a:defRPr lang="zh-CN" altLang="en-US" sz="2400" kern="1200" baseline="0" dirty="0" smtClean="0">
                <a:solidFill>
                  <a:schemeClr val="accent1"/>
                </a:solidFill>
                <a:latin typeface="+mn-ea"/>
                <a:ea typeface="+mn-ea"/>
                <a:cs typeface="+mn-cs"/>
              </a:defRPr>
            </a:lvl1pPr>
            <a:lvl2pPr marL="357505" indent="-357505" algn="just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accent2">
                  <a:lumMod val="60000"/>
                  <a:lumOff val="40000"/>
                </a:schemeClr>
              </a:buClr>
              <a:buFont typeface="幼圆" panose="02010509060101010101" pitchFamily="49" charset="-122"/>
              <a:buChar char=" "/>
              <a:defRPr sz="1600" kern="1200" baseline="0">
                <a:solidFill>
                  <a:schemeClr val="tx1"/>
                </a:solidFill>
                <a:latin typeface="+mn-ea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endParaRPr sz="1800" noProof="1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>
              <a:defRPr/>
            </a:pPr>
            <a:endParaRPr sz="1500" noProof="1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>
              <a:defRPr/>
            </a:pPr>
            <a:endParaRPr sz="1800" noProof="1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795" name="文本框 1"/>
          <p:cNvSpPr txBox="1">
            <a:spLocks noChangeArrowheads="1"/>
          </p:cNvSpPr>
          <p:nvPr/>
        </p:nvSpPr>
        <p:spPr bwMode="auto">
          <a:xfrm>
            <a:off x="96014" y="747171"/>
            <a:ext cx="3679031" cy="1110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1800" noProof="1">
                <a:solidFill>
                  <a:schemeClr val="bg2">
                    <a:lumMod val="50000"/>
                  </a:schemeClr>
                </a:solidFill>
                <a:latin typeface="华文中宋" panose="02010600040101010101" charset="-122"/>
                <a:ea typeface="华文中宋" panose="02010600040101010101" charset="-122"/>
                <a:cs typeface="宋体" panose="02010600030101010101" pitchFamily="2" charset="-122"/>
              </a:rPr>
              <a:t>检索主要包括各种资源类型的文献检索、出版物检索、高级检索。</a:t>
            </a:r>
            <a:endParaRPr lang="zh-CN" altLang="en-US" sz="1800" i="1" noProof="1">
              <a:latin typeface="FZYongKeTiS" panose="02000500000000000000" pitchFamily="2" charset="-122"/>
              <a:ea typeface="FZYongKeTiS" panose="02000500000000000000" pitchFamily="2" charset="-122"/>
              <a:cs typeface="宋体" panose="02010600030101010101" pitchFamily="2" charset="-122"/>
            </a:endParaRP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500" i="1" noProof="1">
              <a:latin typeface="FZYongKeTiS" panose="02000500000000000000" pitchFamily="2" charset="-122"/>
              <a:ea typeface="FZYongKeTiS" panose="02000500000000000000" pitchFamily="2" charset="-122"/>
              <a:cs typeface="宋体" panose="02010600030101010101" pitchFamily="2" charset="-122"/>
            </a:endParaRPr>
          </a:p>
        </p:txBody>
      </p:sp>
      <p:sp>
        <p:nvSpPr>
          <p:cNvPr id="33796" name="文本框 10"/>
          <p:cNvSpPr txBox="1">
            <a:spLocks noChangeArrowheads="1"/>
          </p:cNvSpPr>
          <p:nvPr/>
        </p:nvSpPr>
        <p:spPr bwMode="auto">
          <a:xfrm>
            <a:off x="-563404" y="1905953"/>
            <a:ext cx="2797493" cy="189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1050" i="1" dirty="0">
                <a:latin typeface="FZYongKeTiS" panose="02000500000000000000" pitchFamily="2" charset="-122"/>
                <a:ea typeface="FZYongKeTiS" panose="02000500000000000000" pitchFamily="2" charset="-122"/>
                <a:sym typeface="宋体" panose="02010600030101010101" pitchFamily="2" charset="-122"/>
              </a:rPr>
              <a:t> </a:t>
            </a:r>
            <a:r>
              <a:rPr lang="zh-CN" altLang="en-US" sz="1500" i="1" dirty="0">
                <a:latin typeface="FZYongKeTiS" panose="02000500000000000000" pitchFamily="2" charset="-122"/>
                <a:ea typeface="FZYongKeTiS" panose="02000500000000000000" pitchFamily="2" charset="-122"/>
                <a:sym typeface="宋体" panose="02010600030101010101" pitchFamily="2" charset="-122"/>
              </a:rPr>
              <a:t>       </a:t>
            </a:r>
            <a:r>
              <a:rPr lang="zh-CN" altLang="en-US" sz="1500" dirty="0">
                <a:solidFill>
                  <a:schemeClr val="bg2">
                    <a:lumMod val="50000"/>
                  </a:schemeClr>
                </a:solidFill>
                <a:latin typeface="FZYongKeTiS" panose="02000500000000000000" pitchFamily="2" charset="-122"/>
                <a:ea typeface="FZYongKeTiS" panose="02000500000000000000" pitchFamily="2" charset="-122"/>
                <a:sym typeface="宋体" panose="02010600030101010101" pitchFamily="2" charset="-122"/>
              </a:rPr>
              <a:t>关键词自动补全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1500" dirty="0">
                <a:solidFill>
                  <a:schemeClr val="bg2">
                    <a:lumMod val="50000"/>
                  </a:schemeClr>
                </a:solidFill>
                <a:latin typeface="FZYongKeTiS" panose="02000500000000000000" pitchFamily="2" charset="-122"/>
                <a:ea typeface="FZYongKeTiS" panose="02000500000000000000" pitchFamily="2" charset="-122"/>
                <a:sym typeface="宋体" panose="02010600030101010101" pitchFamily="2" charset="-122"/>
              </a:rPr>
              <a:t>        历史搜索记录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1500" dirty="0">
                <a:solidFill>
                  <a:schemeClr val="bg2">
                    <a:lumMod val="50000"/>
                  </a:schemeClr>
                </a:solidFill>
                <a:latin typeface="FZYongKeTiS" panose="02000500000000000000" pitchFamily="2" charset="-122"/>
                <a:ea typeface="FZYongKeTiS" panose="02000500000000000000" pitchFamily="2" charset="-122"/>
                <a:sym typeface="宋体" panose="02010600030101010101" pitchFamily="2" charset="-122"/>
              </a:rPr>
              <a:t>        热门搜索词</a:t>
            </a:r>
            <a:endParaRPr lang="en-US" altLang="zh-CN" sz="1500" dirty="0">
              <a:solidFill>
                <a:schemeClr val="bg2">
                  <a:lumMod val="50000"/>
                </a:schemeClr>
              </a:solidFill>
              <a:latin typeface="FZYongKeTiS" panose="02000500000000000000" pitchFamily="2" charset="-122"/>
              <a:ea typeface="FZYongKeTiS" panose="02000500000000000000" pitchFamily="2" charset="-122"/>
              <a:sym typeface="宋体" panose="02010600030101010101" pitchFamily="2" charset="-122"/>
            </a:endParaRP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1500" dirty="0">
                <a:solidFill>
                  <a:schemeClr val="bg2">
                    <a:lumMod val="50000"/>
                  </a:schemeClr>
                </a:solidFill>
                <a:latin typeface="FZYongKeTiS" panose="02000500000000000000" pitchFamily="2" charset="-122"/>
                <a:ea typeface="FZYongKeTiS" panose="02000500000000000000" pitchFamily="2" charset="-122"/>
                <a:sym typeface="宋体" panose="02010600030101010101" pitchFamily="2" charset="-122"/>
              </a:rPr>
              <a:t>        五年内检索结果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1500" dirty="0">
                <a:solidFill>
                  <a:schemeClr val="bg2">
                    <a:lumMod val="50000"/>
                  </a:schemeClr>
                </a:solidFill>
                <a:latin typeface="FZYongKeTiS" panose="02000500000000000000" pitchFamily="2" charset="-122"/>
                <a:ea typeface="FZYongKeTiS" panose="02000500000000000000" pitchFamily="2" charset="-122"/>
                <a:sym typeface="宋体" panose="02010600030101010101" pitchFamily="2" charset="-122"/>
              </a:rPr>
              <a:t>        筛选分组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1500" dirty="0">
                <a:solidFill>
                  <a:schemeClr val="bg2">
                    <a:lumMod val="50000"/>
                  </a:schemeClr>
                </a:solidFill>
                <a:latin typeface="FZYongKeTiS" panose="02000500000000000000" pitchFamily="2" charset="-122"/>
                <a:ea typeface="FZYongKeTiS" panose="02000500000000000000" pitchFamily="2" charset="-122"/>
                <a:sym typeface="宋体" panose="02010600030101010101" pitchFamily="2" charset="-122"/>
              </a:rPr>
              <a:t>        检索中英切换</a:t>
            </a:r>
          </a:p>
        </p:txBody>
      </p:sp>
      <p:sp>
        <p:nvSpPr>
          <p:cNvPr id="13" name="文本框 9"/>
          <p:cNvSpPr txBox="1">
            <a:spLocks noChangeArrowheads="1"/>
          </p:cNvSpPr>
          <p:nvPr/>
        </p:nvSpPr>
        <p:spPr bwMode="auto">
          <a:xfrm>
            <a:off x="6319685" y="3067050"/>
            <a:ext cx="2187178" cy="414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100" b="1" dirty="0">
                <a:solidFill>
                  <a:schemeClr val="bg2">
                    <a:lumMod val="50000"/>
                  </a:schemeClr>
                </a:solidFill>
                <a:latin typeface="FZYongKeTiS" panose="02000500000000000000" pitchFamily="2" charset="-122"/>
                <a:ea typeface="FZYongKeTiS" panose="02000500000000000000" pitchFamily="2" charset="-122"/>
              </a:rPr>
              <a:t>出版物检索</a:t>
            </a:r>
          </a:p>
        </p:txBody>
      </p:sp>
      <p:sp>
        <p:nvSpPr>
          <p:cNvPr id="14" name="文本框 6"/>
          <p:cNvSpPr txBox="1">
            <a:spLocks noChangeArrowheads="1"/>
          </p:cNvSpPr>
          <p:nvPr/>
        </p:nvSpPr>
        <p:spPr bwMode="auto">
          <a:xfrm>
            <a:off x="6319684" y="3589734"/>
            <a:ext cx="2518172" cy="1591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1500" dirty="0">
                <a:solidFill>
                  <a:schemeClr val="bg2">
                    <a:lumMod val="50000"/>
                  </a:schemeClr>
                </a:solidFill>
                <a:latin typeface="华文中宋" panose="02010600040101010101" charset="-122"/>
                <a:ea typeface="华文中宋" panose="02010600040101010101" charset="-122"/>
              </a:rPr>
              <a:t>可以查看期刊、博硕学位授予单位、会议论文集、报纸、年鉴、工具书。可以通过刊名、书名、出版单位、地区等关键字来搜索出版物。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41170" y="1678781"/>
            <a:ext cx="2617470" cy="419338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 cstate="print"/>
          <a:srcRect b="36905"/>
          <a:stretch>
            <a:fillRect/>
          </a:stretch>
        </p:blipFill>
        <p:spPr>
          <a:xfrm>
            <a:off x="6319685" y="90731"/>
            <a:ext cx="2603355" cy="2915603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-162877" y="127635"/>
            <a:ext cx="3818573" cy="407481"/>
            <a:chOff x="-217092" y="170437"/>
            <a:chExt cx="3766185" cy="543102"/>
          </a:xfrm>
        </p:grpSpPr>
        <p:sp>
          <p:nvSpPr>
            <p:cNvPr id="6" name="平行四边形 5"/>
            <p:cNvSpPr/>
            <p:nvPr/>
          </p:nvSpPr>
          <p:spPr>
            <a:xfrm>
              <a:off x="-217092" y="170437"/>
              <a:ext cx="645353" cy="472164"/>
            </a:xfrm>
            <a:prstGeom prst="parallelogram">
              <a:avLst/>
            </a:prstGeom>
            <a:solidFill>
              <a:srgbClr val="EA534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42" name="平行四边形 41"/>
            <p:cNvSpPr/>
            <p:nvPr/>
          </p:nvSpPr>
          <p:spPr>
            <a:xfrm>
              <a:off x="294840" y="170437"/>
              <a:ext cx="328652" cy="472164"/>
            </a:xfrm>
            <a:prstGeom prst="parallelogram">
              <a:avLst>
                <a:gd name="adj" fmla="val 40113"/>
              </a:avLst>
            </a:prstGeom>
            <a:solidFill>
              <a:srgbClr val="F5CF49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43" name="文本框 42"/>
            <p:cNvSpPr txBox="1"/>
            <p:nvPr/>
          </p:nvSpPr>
          <p:spPr>
            <a:xfrm>
              <a:off x="820498" y="222658"/>
              <a:ext cx="2728595" cy="4908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b="1" dirty="0">
                  <a:solidFill>
                    <a:srgbClr val="EA534F"/>
                  </a:solidFill>
                  <a:latin typeface="Agency FB" panose="020B0503020202020204" pitchFamily="34" charset="0"/>
                  <a:cs typeface="Arial" panose="020B0604020202020204" pitchFamily="34" charset="0"/>
                </a:rPr>
                <a:t>基本操作-检索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图片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29134" y="3176"/>
            <a:ext cx="2577703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70353" y="715378"/>
            <a:ext cx="2095266" cy="3719096"/>
          </a:xfrm>
          <a:prstGeom prst="rect">
            <a:avLst/>
          </a:prstGeom>
        </p:spPr>
      </p:pic>
      <p:sp>
        <p:nvSpPr>
          <p:cNvPr id="30722" name="文本框 9"/>
          <p:cNvSpPr txBox="1">
            <a:spLocks noChangeArrowheads="1"/>
          </p:cNvSpPr>
          <p:nvPr/>
        </p:nvSpPr>
        <p:spPr bwMode="auto">
          <a:xfrm>
            <a:off x="473939" y="1058467"/>
            <a:ext cx="2187178" cy="414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2100" b="1" dirty="0">
                <a:solidFill>
                  <a:schemeClr val="bg2">
                    <a:lumMod val="50000"/>
                  </a:schemeClr>
                </a:solidFill>
                <a:latin typeface="FZYongKeTiS" panose="02000500000000000000" pitchFamily="2" charset="-122"/>
                <a:ea typeface="FZYongKeTiS" panose="02000500000000000000" pitchFamily="2" charset="-122"/>
              </a:rPr>
              <a:t>1</a:t>
            </a:r>
            <a:r>
              <a:rPr lang="zh-CN" altLang="en-US" sz="2100" b="1" dirty="0">
                <a:solidFill>
                  <a:schemeClr val="bg2">
                    <a:lumMod val="50000"/>
                  </a:schemeClr>
                </a:solidFill>
                <a:latin typeface="FZYongKeTiS" panose="02000500000000000000" pitchFamily="2" charset="-122"/>
                <a:ea typeface="FZYongKeTiS" panose="02000500000000000000" pitchFamily="2" charset="-122"/>
              </a:rPr>
              <a:t>）定制快报</a:t>
            </a:r>
            <a:endParaRPr lang="zh-CN" altLang="en-US" sz="1350" b="1" dirty="0">
              <a:solidFill>
                <a:schemeClr val="bg2">
                  <a:lumMod val="50000"/>
                </a:schemeClr>
              </a:solidFill>
              <a:latin typeface="FZYongKeTiS" panose="02000500000000000000" pitchFamily="2" charset="-122"/>
              <a:ea typeface="FZYongKeTiS" panose="02000500000000000000" pitchFamily="2" charset="-122"/>
            </a:endParaRPr>
          </a:p>
        </p:txBody>
      </p:sp>
      <p:sp>
        <p:nvSpPr>
          <p:cNvPr id="30723" name="文本框 6"/>
          <p:cNvSpPr txBox="1">
            <a:spLocks noChangeArrowheads="1"/>
          </p:cNvSpPr>
          <p:nvPr/>
        </p:nvSpPr>
        <p:spPr bwMode="auto">
          <a:xfrm>
            <a:off x="512039" y="1441105"/>
            <a:ext cx="2260690" cy="1591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15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进入我的图书馆添加定制</a:t>
            </a:r>
            <a:endParaRPr lang="en-US" altLang="zh-CN" sz="1500" dirty="0">
              <a:solidFill>
                <a:schemeClr val="bg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15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可按学科定制文献，并同步定制会议、项目。</a:t>
            </a:r>
            <a:endParaRPr lang="zh-CN" altLang="en-US" sz="15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zh-CN" sz="15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729" name="文本框 1"/>
          <p:cNvSpPr txBox="1">
            <a:spLocks noChangeArrowheads="1"/>
          </p:cNvSpPr>
          <p:nvPr/>
        </p:nvSpPr>
        <p:spPr bwMode="auto">
          <a:xfrm>
            <a:off x="512039" y="2800350"/>
            <a:ext cx="2178844" cy="1291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150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学科分类：包含自科、社科、人文、工程、医学、农业、哲学7大门类，4000于个主题。</a:t>
            </a:r>
          </a:p>
        </p:txBody>
      </p:sp>
      <p:sp>
        <p:nvSpPr>
          <p:cNvPr id="11" name="文本框 9"/>
          <p:cNvSpPr txBox="1">
            <a:spLocks noChangeArrowheads="1"/>
          </p:cNvSpPr>
          <p:nvPr/>
        </p:nvSpPr>
        <p:spPr bwMode="auto">
          <a:xfrm>
            <a:off x="6806692" y="127684"/>
            <a:ext cx="2486025" cy="414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2100" b="1" dirty="0">
                <a:solidFill>
                  <a:schemeClr val="bg2">
                    <a:lumMod val="50000"/>
                  </a:schemeClr>
                </a:solidFill>
                <a:latin typeface="FZYongKeTiS" panose="02000500000000000000" pitchFamily="2" charset="-122"/>
                <a:ea typeface="FZYongKeTiS" panose="02000500000000000000" pitchFamily="2" charset="-122"/>
              </a:rPr>
              <a:t>2</a:t>
            </a:r>
            <a:r>
              <a:rPr lang="zh-CN" altLang="en-US" sz="2100" b="1" dirty="0">
                <a:solidFill>
                  <a:schemeClr val="bg2">
                    <a:lumMod val="50000"/>
                  </a:schemeClr>
                </a:solidFill>
                <a:latin typeface="FZYongKeTiS" panose="02000500000000000000" pitchFamily="2" charset="-122"/>
                <a:ea typeface="FZYongKeTiS" panose="02000500000000000000" pitchFamily="2" charset="-122"/>
              </a:rPr>
              <a:t>）定制管理</a:t>
            </a:r>
            <a:endParaRPr lang="zh-CN" altLang="en-US" sz="1350" b="1" dirty="0">
              <a:solidFill>
                <a:schemeClr val="bg2">
                  <a:lumMod val="50000"/>
                </a:schemeClr>
              </a:solidFill>
              <a:latin typeface="FZYongKeTiS" panose="02000500000000000000" pitchFamily="2" charset="-122"/>
              <a:ea typeface="FZYongKeTiS" panose="02000500000000000000" pitchFamily="2" charset="-122"/>
            </a:endParaRPr>
          </a:p>
        </p:txBody>
      </p:sp>
      <p:sp>
        <p:nvSpPr>
          <p:cNvPr id="12" name="文本框 6"/>
          <p:cNvSpPr txBox="1">
            <a:spLocks noChangeArrowheads="1"/>
          </p:cNvSpPr>
          <p:nvPr/>
        </p:nvSpPr>
        <p:spPr bwMode="auto">
          <a:xfrm>
            <a:off x="6860211" y="715378"/>
            <a:ext cx="2240756" cy="1591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1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5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定制内容后，可通过我的图书馆统一管理定制，可查看定制内容的更新情况、删除已有定制、添加新的定制内容。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726682" y="2257600"/>
            <a:ext cx="2395973" cy="4252851"/>
          </a:xfrm>
          <a:prstGeom prst="rect">
            <a:avLst/>
          </a:prstGeom>
        </p:spPr>
      </p:pic>
      <p:sp>
        <p:nvSpPr>
          <p:cNvPr id="24" name="矩形 23"/>
          <p:cNvSpPr/>
          <p:nvPr/>
        </p:nvSpPr>
        <p:spPr>
          <a:xfrm>
            <a:off x="4470353" y="1135782"/>
            <a:ext cx="2051517" cy="2995517"/>
          </a:xfrm>
          <a:prstGeom prst="rect">
            <a:avLst/>
          </a:prstGeom>
          <a:solidFill>
            <a:srgbClr val="FCFC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6" cstate="print"/>
          <a:srcRect t="11309" b="7786"/>
          <a:stretch>
            <a:fillRect/>
          </a:stretch>
        </p:blipFill>
        <p:spPr>
          <a:xfrm>
            <a:off x="4514100" y="1122095"/>
            <a:ext cx="2007770" cy="3081713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7" cstate="print"/>
          <a:srcRect t="12345" b="8770"/>
          <a:stretch>
            <a:fillRect/>
          </a:stretch>
        </p:blipFill>
        <p:spPr>
          <a:xfrm>
            <a:off x="4470353" y="1122095"/>
            <a:ext cx="2129582" cy="298183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234286" y="-10511"/>
            <a:ext cx="2513834" cy="1132607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279227" y="4117612"/>
            <a:ext cx="2423840" cy="1042751"/>
          </a:xfrm>
          <a:prstGeom prst="rect">
            <a:avLst/>
          </a:prstGeom>
        </p:spPr>
      </p:pic>
      <p:sp>
        <p:nvSpPr>
          <p:cNvPr id="9" name="同心圆 8"/>
          <p:cNvSpPr/>
          <p:nvPr/>
        </p:nvSpPr>
        <p:spPr>
          <a:xfrm>
            <a:off x="6292677" y="3641799"/>
            <a:ext cx="100088" cy="100088"/>
          </a:xfrm>
          <a:prstGeom prst="donut">
            <a:avLst/>
          </a:prstGeom>
          <a:solidFill>
            <a:srgbClr val="EC59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buFont typeface="Arial" panose="020B0604020202020204" pitchFamily="34" charset="0"/>
              <a:buNone/>
              <a:defRPr/>
            </a:pPr>
            <a:endParaRPr lang="zh-CN" altLang="en-US" sz="1350" noProof="1">
              <a:solidFill>
                <a:schemeClr val="tx1"/>
              </a:solidFill>
            </a:endParaRPr>
          </a:p>
        </p:txBody>
      </p:sp>
      <p:pic>
        <p:nvPicPr>
          <p:cNvPr id="30725" name="图片 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49471"/>
          <a:stretch>
            <a:fillRect/>
          </a:stretch>
        </p:blipFill>
        <p:spPr bwMode="auto">
          <a:xfrm>
            <a:off x="2601507" y="2087907"/>
            <a:ext cx="2284809" cy="2053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肘形连接符 9"/>
          <p:cNvCxnSpPr>
            <a:stCxn id="9" idx="0"/>
          </p:cNvCxnSpPr>
          <p:nvPr/>
        </p:nvCxnSpPr>
        <p:spPr>
          <a:xfrm rot="16200000" flipV="1">
            <a:off x="5309658" y="2608736"/>
            <a:ext cx="344216" cy="1721911"/>
          </a:xfrm>
          <a:prstGeom prst="bentConnector2">
            <a:avLst/>
          </a:prstGeom>
          <a:ln w="19050">
            <a:solidFill>
              <a:srgbClr val="F5515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矩形 14"/>
          <p:cNvSpPr/>
          <p:nvPr/>
        </p:nvSpPr>
        <p:spPr>
          <a:xfrm>
            <a:off x="2775128" y="2933077"/>
            <a:ext cx="1827610" cy="111746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/>
          </a:p>
        </p:txBody>
      </p:sp>
      <p:grpSp>
        <p:nvGrpSpPr>
          <p:cNvPr id="4" name="组合 3"/>
          <p:cNvGrpSpPr/>
          <p:nvPr/>
        </p:nvGrpSpPr>
        <p:grpSpPr>
          <a:xfrm>
            <a:off x="-162877" y="127635"/>
            <a:ext cx="3818573" cy="407481"/>
            <a:chOff x="-217092" y="170437"/>
            <a:chExt cx="3766185" cy="543102"/>
          </a:xfrm>
        </p:grpSpPr>
        <p:sp>
          <p:nvSpPr>
            <p:cNvPr id="6" name="平行四边形 5"/>
            <p:cNvSpPr/>
            <p:nvPr/>
          </p:nvSpPr>
          <p:spPr>
            <a:xfrm>
              <a:off x="-217092" y="170437"/>
              <a:ext cx="645353" cy="472164"/>
            </a:xfrm>
            <a:prstGeom prst="parallelogram">
              <a:avLst/>
            </a:prstGeom>
            <a:solidFill>
              <a:srgbClr val="EA534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42" name="平行四边形 41"/>
            <p:cNvSpPr/>
            <p:nvPr/>
          </p:nvSpPr>
          <p:spPr>
            <a:xfrm>
              <a:off x="294840" y="170437"/>
              <a:ext cx="328652" cy="472164"/>
            </a:xfrm>
            <a:prstGeom prst="parallelogram">
              <a:avLst>
                <a:gd name="adj" fmla="val 40113"/>
              </a:avLst>
            </a:prstGeom>
            <a:solidFill>
              <a:srgbClr val="F5CF49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43" name="文本框 42"/>
            <p:cNvSpPr txBox="1"/>
            <p:nvPr/>
          </p:nvSpPr>
          <p:spPr>
            <a:xfrm>
              <a:off x="820498" y="222658"/>
              <a:ext cx="2728595" cy="4908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b="1" dirty="0">
                  <a:solidFill>
                    <a:srgbClr val="EA534F"/>
                  </a:solidFill>
                  <a:latin typeface="Agency FB" panose="020B0503020202020204" pitchFamily="34" charset="0"/>
                  <a:cs typeface="Arial" panose="020B0604020202020204" pitchFamily="34" charset="0"/>
                </a:rPr>
                <a:t>基本操作-</a:t>
              </a:r>
              <a:r>
                <a:rPr lang="en-US" altLang="zh-CN" b="1" dirty="0">
                  <a:solidFill>
                    <a:srgbClr val="EA534F"/>
                  </a:solidFill>
                  <a:latin typeface="Agency FB" panose="020B0503020202020204" pitchFamily="34" charset="0"/>
                  <a:cs typeface="Arial" panose="020B0604020202020204" pitchFamily="34" charset="0"/>
                </a:rPr>
                <a:t>-</a:t>
              </a:r>
              <a:r>
                <a:rPr lang="zh-CN" altLang="en-US" b="1" dirty="0">
                  <a:solidFill>
                    <a:srgbClr val="EA534F"/>
                  </a:solidFill>
                  <a:latin typeface="Agency FB" panose="020B0503020202020204" pitchFamily="34" charset="0"/>
                  <a:cs typeface="Arial" panose="020B0604020202020204" pitchFamily="34" charset="0"/>
                </a:rPr>
                <a:t>个性化定制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up)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5121"/>
          <p:cNvSpPr>
            <a:spLocks noGrp="1"/>
          </p:cNvSpPr>
          <p:nvPr/>
        </p:nvSpPr>
        <p:spPr bwMode="auto">
          <a:xfrm>
            <a:off x="653228" y="405231"/>
            <a:ext cx="3094591" cy="746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2625" i="1" noProof="1">
              <a:latin typeface="FZYongKeTiS" panose="02000500000000000000" pitchFamily="2" charset="-122"/>
              <a:ea typeface="FZYongKeTiS" panose="02000500000000000000" pitchFamily="2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6210122" y="-423791"/>
            <a:ext cx="3454106" cy="6140633"/>
            <a:chOff x="8010525" y="-724329"/>
            <a:chExt cx="4605475" cy="8187511"/>
          </a:xfrm>
        </p:grpSpPr>
        <p:pic>
          <p:nvPicPr>
            <p:cNvPr id="6" name="图片 5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10525" y="-724329"/>
              <a:ext cx="4605475" cy="81875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882802" y="857563"/>
              <a:ext cx="2794445" cy="4960141"/>
            </a:xfrm>
            <a:prstGeom prst="rect">
              <a:avLst/>
            </a:prstGeom>
          </p:spPr>
        </p:pic>
      </p:grpSp>
      <p:grpSp>
        <p:nvGrpSpPr>
          <p:cNvPr id="8" name="组合 7"/>
          <p:cNvGrpSpPr/>
          <p:nvPr/>
        </p:nvGrpSpPr>
        <p:grpSpPr>
          <a:xfrm>
            <a:off x="3774521" y="-423791"/>
            <a:ext cx="3481666" cy="6140633"/>
            <a:chOff x="4355167" y="-724330"/>
            <a:chExt cx="4605475" cy="8187511"/>
          </a:xfrm>
        </p:grpSpPr>
        <p:pic>
          <p:nvPicPr>
            <p:cNvPr id="9" name="图片 5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5167" y="-724330"/>
              <a:ext cx="4605475" cy="81875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251167" y="857562"/>
              <a:ext cx="2772325" cy="4960141"/>
            </a:xfrm>
            <a:prstGeom prst="rect">
              <a:avLst/>
            </a:prstGeom>
          </p:spPr>
        </p:pic>
      </p:grpSp>
      <p:grpSp>
        <p:nvGrpSpPr>
          <p:cNvPr id="11" name="组合 10"/>
          <p:cNvGrpSpPr/>
          <p:nvPr/>
        </p:nvGrpSpPr>
        <p:grpSpPr>
          <a:xfrm>
            <a:off x="2810455" y="4513977"/>
            <a:ext cx="1454580" cy="307485"/>
            <a:chOff x="8011178" y="5265541"/>
            <a:chExt cx="1516894" cy="672739"/>
          </a:xfrm>
        </p:grpSpPr>
        <p:sp>
          <p:nvSpPr>
            <p:cNvPr id="12" name="圆角矩形 11"/>
            <p:cNvSpPr/>
            <p:nvPr/>
          </p:nvSpPr>
          <p:spPr>
            <a:xfrm>
              <a:off x="8011178" y="5265541"/>
              <a:ext cx="1458324" cy="672739"/>
            </a:xfrm>
            <a:prstGeom prst="roundRect">
              <a:avLst/>
            </a:prstGeom>
            <a:solidFill>
              <a:srgbClr val="FFC000">
                <a:alpha val="32000"/>
              </a:srgbClr>
            </a:solidFill>
            <a:ln w="28575" cmpd="sng">
              <a:solidFill>
                <a:srgbClr val="FCA808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buFont typeface="Arial" panose="020B0604020202020204" pitchFamily="34" charset="0"/>
                <a:buNone/>
                <a:defRPr/>
              </a:pPr>
              <a:endParaRPr lang="zh-CN" altLang="en-US" sz="1350" noProof="1"/>
            </a:p>
          </p:txBody>
        </p:sp>
        <p:sp>
          <p:nvSpPr>
            <p:cNvPr id="13" name="文本框 1"/>
            <p:cNvSpPr txBox="1">
              <a:spLocks noChangeArrowheads="1"/>
            </p:cNvSpPr>
            <p:nvPr/>
          </p:nvSpPr>
          <p:spPr bwMode="auto">
            <a:xfrm>
              <a:off x="8032065" y="5285076"/>
              <a:ext cx="1496007" cy="602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zh-CN" altLang="en-US" sz="12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下载后进入资料库</a:t>
              </a:r>
            </a:p>
          </p:txBody>
        </p:sp>
      </p:grpSp>
      <p:sp>
        <p:nvSpPr>
          <p:cNvPr id="14" name="文本框 1"/>
          <p:cNvSpPr txBox="1">
            <a:spLocks noChangeArrowheads="1"/>
          </p:cNvSpPr>
          <p:nvPr/>
        </p:nvSpPr>
        <p:spPr bwMode="auto">
          <a:xfrm>
            <a:off x="491649" y="1061342"/>
            <a:ext cx="3357709" cy="216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18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目前包括</a:t>
            </a:r>
            <a:r>
              <a:rPr lang="zh-CN" altLang="en-US" sz="1800" dirty="0">
                <a:solidFill>
                  <a:srgbClr val="EA534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文献、出版物、作者、项目、会议</a:t>
            </a:r>
            <a:r>
              <a:rPr lang="zh-CN" altLang="en-US" sz="18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五种类型相关信息的浏览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18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宋体" panose="02010600030101010101" pitchFamily="2" charset="-122"/>
              </a:rPr>
              <a:t>文献下载后通过资料库进行统一集中管理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-162877" y="127635"/>
            <a:ext cx="3746658" cy="469552"/>
            <a:chOff x="-217092" y="170437"/>
            <a:chExt cx="3695257" cy="625833"/>
          </a:xfrm>
        </p:grpSpPr>
        <p:sp>
          <p:nvSpPr>
            <p:cNvPr id="3" name="平行四边形 2"/>
            <p:cNvSpPr/>
            <p:nvPr/>
          </p:nvSpPr>
          <p:spPr>
            <a:xfrm>
              <a:off x="-217092" y="170437"/>
              <a:ext cx="645353" cy="472164"/>
            </a:xfrm>
            <a:prstGeom prst="parallelogram">
              <a:avLst/>
            </a:prstGeom>
            <a:solidFill>
              <a:srgbClr val="EA534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42" name="平行四边形 41"/>
            <p:cNvSpPr/>
            <p:nvPr/>
          </p:nvSpPr>
          <p:spPr>
            <a:xfrm>
              <a:off x="294840" y="170437"/>
              <a:ext cx="328652" cy="472164"/>
            </a:xfrm>
            <a:prstGeom prst="parallelogram">
              <a:avLst>
                <a:gd name="adj" fmla="val 40113"/>
              </a:avLst>
            </a:prstGeom>
            <a:solidFill>
              <a:srgbClr val="F5CF49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43" name="文本框 42"/>
            <p:cNvSpPr txBox="1"/>
            <p:nvPr/>
          </p:nvSpPr>
          <p:spPr>
            <a:xfrm>
              <a:off x="749570" y="182668"/>
              <a:ext cx="2728595" cy="6136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sz="2400" b="1" dirty="0">
                  <a:solidFill>
                    <a:srgbClr val="EA534F"/>
                  </a:solidFill>
                  <a:latin typeface="Agency FB" panose="020B0503020202020204" pitchFamily="34" charset="0"/>
                  <a:cs typeface="Arial" panose="020B0604020202020204" pitchFamily="34" charset="0"/>
                </a:rPr>
                <a:t>基本操作-</a:t>
              </a:r>
              <a:r>
                <a:rPr lang="en-US" altLang="zh-CN" sz="2400" b="1" dirty="0">
                  <a:solidFill>
                    <a:srgbClr val="EA534F"/>
                  </a:solidFill>
                  <a:latin typeface="Agency FB" panose="020B0503020202020204" pitchFamily="34" charset="0"/>
                  <a:cs typeface="Arial" panose="020B0604020202020204" pitchFamily="34" charset="0"/>
                </a:rPr>
                <a:t>-</a:t>
              </a:r>
              <a:r>
                <a:rPr lang="zh-CN" altLang="en-US" sz="2400" b="1" dirty="0">
                  <a:solidFill>
                    <a:srgbClr val="EA534F"/>
                  </a:solidFill>
                  <a:latin typeface="Agency FB" panose="020B0503020202020204" pitchFamily="34" charset="0"/>
                  <a:cs typeface="Arial" panose="020B0604020202020204" pitchFamily="34" charset="0"/>
                </a:rPr>
                <a:t>下载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圆角矩形 19"/>
          <p:cNvSpPr/>
          <p:nvPr/>
        </p:nvSpPr>
        <p:spPr>
          <a:xfrm>
            <a:off x="49448" y="564596"/>
            <a:ext cx="1734577" cy="4396692"/>
          </a:xfrm>
          <a:prstGeom prst="roundRect">
            <a:avLst/>
          </a:prstGeom>
          <a:solidFill>
            <a:srgbClr val="FFC000">
              <a:alpha val="32000"/>
            </a:srgbClr>
          </a:solidFill>
          <a:ln w="28575" cmpd="sng">
            <a:solidFill>
              <a:srgbClr val="FCA808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buFont typeface="Arial" panose="020B0604020202020204" pitchFamily="34" charset="0"/>
              <a:buNone/>
              <a:defRPr/>
            </a:pPr>
            <a:endParaRPr lang="zh-CN" altLang="en-US" sz="1350" noProof="1"/>
          </a:p>
        </p:txBody>
      </p:sp>
      <p:grpSp>
        <p:nvGrpSpPr>
          <p:cNvPr id="4" name="组合 3"/>
          <p:cNvGrpSpPr/>
          <p:nvPr/>
        </p:nvGrpSpPr>
        <p:grpSpPr>
          <a:xfrm>
            <a:off x="6210122" y="-423791"/>
            <a:ext cx="3454106" cy="6140633"/>
            <a:chOff x="8010525" y="-724329"/>
            <a:chExt cx="4605475" cy="8187511"/>
          </a:xfrm>
        </p:grpSpPr>
        <p:pic>
          <p:nvPicPr>
            <p:cNvPr id="5" name="图片 5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10525" y="-724329"/>
              <a:ext cx="4605475" cy="81875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882802" y="857563"/>
              <a:ext cx="2794446" cy="4960141"/>
            </a:xfrm>
            <a:prstGeom prst="rect">
              <a:avLst/>
            </a:prstGeom>
          </p:spPr>
        </p:pic>
      </p:grpSp>
      <p:grpSp>
        <p:nvGrpSpPr>
          <p:cNvPr id="7" name="组合 6"/>
          <p:cNvGrpSpPr/>
          <p:nvPr/>
        </p:nvGrpSpPr>
        <p:grpSpPr>
          <a:xfrm>
            <a:off x="3774521" y="-423791"/>
            <a:ext cx="3481666" cy="6140633"/>
            <a:chOff x="4355167" y="-724330"/>
            <a:chExt cx="4605475" cy="8187511"/>
          </a:xfrm>
        </p:grpSpPr>
        <p:pic>
          <p:nvPicPr>
            <p:cNvPr id="8" name="图片 5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5167" y="-724330"/>
              <a:ext cx="4605475" cy="81875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251167" y="857562"/>
              <a:ext cx="2772326" cy="4960141"/>
            </a:xfrm>
            <a:prstGeom prst="rect">
              <a:avLst/>
            </a:prstGeom>
          </p:spPr>
        </p:pic>
      </p:grpSp>
      <p:grpSp>
        <p:nvGrpSpPr>
          <p:cNvPr id="10" name="组合 9"/>
          <p:cNvGrpSpPr/>
          <p:nvPr/>
        </p:nvGrpSpPr>
        <p:grpSpPr>
          <a:xfrm>
            <a:off x="1366478" y="-423791"/>
            <a:ext cx="3454106" cy="6140633"/>
            <a:chOff x="8010525" y="-724329"/>
            <a:chExt cx="4605475" cy="8187511"/>
          </a:xfrm>
        </p:grpSpPr>
        <p:pic>
          <p:nvPicPr>
            <p:cNvPr id="11" name="图片 5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10525" y="-724329"/>
              <a:ext cx="4605475" cy="81875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882802" y="857563"/>
              <a:ext cx="2794445" cy="4960141"/>
            </a:xfrm>
            <a:prstGeom prst="rect">
              <a:avLst/>
            </a:prstGeom>
          </p:spPr>
        </p:pic>
      </p:grpSp>
      <p:sp>
        <p:nvSpPr>
          <p:cNvPr id="13" name="矩形 4"/>
          <p:cNvSpPr>
            <a:spLocks noChangeArrowheads="1"/>
          </p:cNvSpPr>
          <p:nvPr/>
        </p:nvSpPr>
        <p:spPr bwMode="auto">
          <a:xfrm>
            <a:off x="5733441" y="4684289"/>
            <a:ext cx="953363" cy="299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1350" dirty="0" err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Helvetica Neue" panose="02000503000000020004" pitchFamily="2" charset="0"/>
              </a:rPr>
              <a:t>Epub</a:t>
            </a:r>
            <a:r>
              <a:rPr lang="zh-CN" altLang="en-US" sz="135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Helvetica Neue" panose="02000503000000020004" pitchFamily="2" charset="0"/>
              </a:rPr>
              <a:t>阅读</a:t>
            </a:r>
          </a:p>
        </p:txBody>
      </p:sp>
      <p:sp>
        <p:nvSpPr>
          <p:cNvPr id="14" name="矩形 3"/>
          <p:cNvSpPr>
            <a:spLocks noChangeArrowheads="1"/>
          </p:cNvSpPr>
          <p:nvPr/>
        </p:nvSpPr>
        <p:spPr bwMode="auto">
          <a:xfrm>
            <a:off x="8112257" y="4684289"/>
            <a:ext cx="841522" cy="506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135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原版阅读</a:t>
            </a:r>
            <a:endParaRPr lang="zh-CN" altLang="en-US" sz="1350" dirty="0">
              <a:solidFill>
                <a:srgbClr val="FF0000"/>
              </a:solidFill>
            </a:endParaRPr>
          </a:p>
        </p:txBody>
      </p:sp>
      <p:sp>
        <p:nvSpPr>
          <p:cNvPr id="15" name="矩形 3"/>
          <p:cNvSpPr>
            <a:spLocks noChangeArrowheads="1"/>
          </p:cNvSpPr>
          <p:nvPr/>
        </p:nvSpPr>
        <p:spPr bwMode="auto">
          <a:xfrm>
            <a:off x="3173563" y="4684289"/>
            <a:ext cx="983495" cy="506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135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HTML</a:t>
            </a:r>
            <a:r>
              <a:rPr lang="zh-CN" altLang="en-US" sz="135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阅读</a:t>
            </a:r>
            <a:endParaRPr lang="zh-CN" altLang="en-US" sz="1350" dirty="0">
              <a:solidFill>
                <a:srgbClr val="FF0000"/>
              </a:solidFill>
            </a:endParaRPr>
          </a:p>
        </p:txBody>
      </p:sp>
      <p:sp>
        <p:nvSpPr>
          <p:cNvPr id="16" name="文本框 1"/>
          <p:cNvSpPr txBox="1">
            <a:spLocks noChangeArrowheads="1"/>
          </p:cNvSpPr>
          <p:nvPr/>
        </p:nvSpPr>
        <p:spPr bwMode="auto">
          <a:xfrm>
            <a:off x="72497" y="565998"/>
            <a:ext cx="1789883" cy="445389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13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点击单篇文献，进入阅读界面</a:t>
            </a:r>
            <a:endParaRPr lang="en-US" altLang="zh-CN" sz="135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35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13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阅读时，可以查看文献的目录、阅读的进度、显示方式、和与当前文献相关的评论信息等，同时可以实现选中、标注等编辑功能操作。</a:t>
            </a:r>
            <a:endParaRPr lang="en-US" altLang="zh-CN" sz="135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endParaRPr lang="zh-CN" altLang="en-US" sz="135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135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编辑完成后，标注信息、阅读进度会自动同步到云端。</a:t>
            </a:r>
            <a:endParaRPr lang="zh-CN" altLang="en-US" sz="15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5121"/>
          <p:cNvSpPr>
            <a:spLocks noGrp="1"/>
          </p:cNvSpPr>
          <p:nvPr/>
        </p:nvSpPr>
        <p:spPr>
          <a:xfrm>
            <a:off x="1181100" y="304800"/>
            <a:ext cx="3533775" cy="471488"/>
          </a:xfrm>
          <a:prstGeom prst="rect">
            <a:avLst/>
          </a:prstGeom>
          <a:ln w="9525">
            <a:noFill/>
            <a:miter/>
          </a:ln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lnSpc>
                <a:spcPct val="80000"/>
              </a:lnSpc>
              <a:buFont typeface="Arial" panose="020B0604020202020204" pitchFamily="34" charset="0"/>
              <a:buNone/>
              <a:defRPr/>
            </a:pPr>
            <a:endParaRPr lang="zh-CN" altLang="en-US" sz="2700" i="1" noProof="1">
              <a:latin typeface="FZYongKeTiS" panose="02000500000000000000" pitchFamily="2" charset="-122"/>
              <a:ea typeface="FZYongKeTiS" panose="02000500000000000000" pitchFamily="2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99391" y="883248"/>
            <a:ext cx="1866619" cy="404434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692045" y="882922"/>
            <a:ext cx="1866770" cy="4044668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282742" y="882759"/>
            <a:ext cx="1868727" cy="4048909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-172879" y="118110"/>
            <a:ext cx="4341971" cy="490616"/>
            <a:chOff x="-217092" y="170437"/>
            <a:chExt cx="3766185" cy="472164"/>
          </a:xfrm>
        </p:grpSpPr>
        <p:sp>
          <p:nvSpPr>
            <p:cNvPr id="6" name="平行四边形 5"/>
            <p:cNvSpPr/>
            <p:nvPr/>
          </p:nvSpPr>
          <p:spPr>
            <a:xfrm>
              <a:off x="-217092" y="170437"/>
              <a:ext cx="645353" cy="472164"/>
            </a:xfrm>
            <a:prstGeom prst="parallelogram">
              <a:avLst/>
            </a:prstGeom>
            <a:solidFill>
              <a:srgbClr val="EA534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42" name="平行四边形 41"/>
            <p:cNvSpPr/>
            <p:nvPr/>
          </p:nvSpPr>
          <p:spPr>
            <a:xfrm>
              <a:off x="294840" y="170437"/>
              <a:ext cx="328652" cy="472164"/>
            </a:xfrm>
            <a:prstGeom prst="parallelogram">
              <a:avLst>
                <a:gd name="adj" fmla="val 40113"/>
              </a:avLst>
            </a:prstGeom>
            <a:solidFill>
              <a:srgbClr val="F5CF49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43" name="文本框 42"/>
            <p:cNvSpPr txBox="1"/>
            <p:nvPr/>
          </p:nvSpPr>
          <p:spPr>
            <a:xfrm>
              <a:off x="820498" y="222658"/>
              <a:ext cx="2728595" cy="3984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sz="2100" b="1" dirty="0">
                  <a:solidFill>
                    <a:srgbClr val="EA534F"/>
                  </a:solidFill>
                  <a:latin typeface="Agency FB" panose="020B0503020202020204" pitchFamily="34" charset="0"/>
                  <a:cs typeface="Arial" panose="020B0604020202020204" pitchFamily="34" charset="0"/>
                </a:rPr>
                <a:t>2.0版本-全新功能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文本框 1"/>
          <p:cNvSpPr txBox="1">
            <a:spLocks noChangeArrowheads="1"/>
          </p:cNvSpPr>
          <p:nvPr/>
        </p:nvSpPr>
        <p:spPr bwMode="auto">
          <a:xfrm>
            <a:off x="1528763" y="1220392"/>
            <a:ext cx="2946797" cy="1351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zh-CN" sz="1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   </a:t>
            </a:r>
            <a:r>
              <a:rPr lang="en-US" altLang="zh-CN" sz="1800" b="1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500" b="1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个人中心提供个人信息编辑、我的足迹、评论、点赞查看编辑、机构关联、账号管理、通用设置等与个人信息相关的功能。 </a:t>
            </a:r>
          </a:p>
        </p:txBody>
      </p:sp>
      <p:sp>
        <p:nvSpPr>
          <p:cNvPr id="37893" name="文本框 1"/>
          <p:cNvSpPr txBox="1">
            <a:spLocks noChangeArrowheads="1"/>
          </p:cNvSpPr>
          <p:nvPr/>
        </p:nvSpPr>
        <p:spPr bwMode="auto">
          <a:xfrm>
            <a:off x="1602581" y="2619376"/>
            <a:ext cx="2905125" cy="1489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8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1800" dirty="0">
                <a:solidFill>
                  <a:schemeClr val="bg2">
                    <a:lumMod val="50000"/>
                  </a:schemeClr>
                </a:solidFill>
                <a:latin typeface="FZYongKeTiS" panose="02000500000000000000" pitchFamily="2" charset="-122"/>
                <a:ea typeface="FZYongKeTiS" panose="02000500000000000000" pitchFamily="2" charset="-122"/>
              </a:rPr>
              <a:t>使用机构账户下载方式：</a:t>
            </a:r>
            <a:endParaRPr lang="en-US" altLang="zh-CN" sz="1800" dirty="0">
              <a:solidFill>
                <a:schemeClr val="bg2">
                  <a:lumMod val="50000"/>
                </a:schemeClr>
              </a:solidFill>
              <a:latin typeface="FZYongKeTiS" panose="02000500000000000000" pitchFamily="2" charset="-122"/>
              <a:ea typeface="FZYongKeTiS" panose="02000500000000000000" pitchFamily="2" charset="-122"/>
            </a:endParaRP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1500" dirty="0">
                <a:solidFill>
                  <a:schemeClr val="bg2">
                    <a:lumMod val="50000"/>
                  </a:schemeClr>
                </a:solidFill>
                <a:latin typeface="FZYongKeTiS" panose="02000500000000000000" pitchFamily="2" charset="-122"/>
                <a:ea typeface="FZYongKeTiS" panose="02000500000000000000" pitchFamily="2" charset="-122"/>
                <a:sym typeface="Arial" panose="020B0604020202020204" pitchFamily="34" charset="0"/>
              </a:rPr>
              <a:t>1. </a:t>
            </a:r>
            <a:r>
              <a:rPr lang="zh-CN" altLang="en-US" sz="1500" dirty="0">
                <a:solidFill>
                  <a:schemeClr val="bg2">
                    <a:lumMod val="50000"/>
                  </a:schemeClr>
                </a:solidFill>
                <a:latin typeface="FZYongKeTiS" panose="02000500000000000000" pitchFamily="2" charset="-122"/>
                <a:ea typeface="FZYongKeTiS" panose="02000500000000000000" pitchFamily="2" charset="-122"/>
                <a:sym typeface="Arial" panose="020B0604020202020204" pitchFamily="34" charset="0"/>
              </a:rPr>
              <a:t>位置自动关联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1500" dirty="0">
                <a:solidFill>
                  <a:schemeClr val="bg2">
                    <a:lumMod val="50000"/>
                  </a:schemeClr>
                </a:solidFill>
                <a:latin typeface="FZYongKeTiS" panose="02000500000000000000" pitchFamily="2" charset="-122"/>
                <a:ea typeface="FZYongKeTiS" panose="02000500000000000000" pitchFamily="2" charset="-122"/>
                <a:sym typeface="Arial" panose="020B0604020202020204" pitchFamily="34" charset="0"/>
              </a:rPr>
              <a:t>2. </a:t>
            </a:r>
            <a:r>
              <a:rPr lang="zh-CN" altLang="en-US" sz="1500" dirty="0">
                <a:solidFill>
                  <a:schemeClr val="bg2">
                    <a:lumMod val="50000"/>
                  </a:schemeClr>
                </a:solidFill>
                <a:latin typeface="FZYongKeTiS" panose="02000500000000000000" pitchFamily="2" charset="-122"/>
                <a:ea typeface="FZYongKeTiS" panose="02000500000000000000" pitchFamily="2" charset="-122"/>
                <a:sym typeface="Arial" panose="020B0604020202020204" pitchFamily="34" charset="0"/>
              </a:rPr>
              <a:t>使用</a:t>
            </a:r>
            <a:r>
              <a:rPr lang="en-US" altLang="zh-CN" sz="1500" dirty="0">
                <a:solidFill>
                  <a:schemeClr val="bg2">
                    <a:lumMod val="50000"/>
                  </a:schemeClr>
                </a:solidFill>
                <a:latin typeface="FZYongKeTiS" panose="02000500000000000000" pitchFamily="2" charset="-122"/>
                <a:ea typeface="FZYongKeTiS" panose="02000500000000000000" pitchFamily="2" charset="-122"/>
                <a:sym typeface="Arial" panose="020B0604020202020204" pitchFamily="34" charset="0"/>
              </a:rPr>
              <a:t>IP</a:t>
            </a:r>
            <a:r>
              <a:rPr lang="zh-CN" altLang="en-US" sz="1500" dirty="0">
                <a:solidFill>
                  <a:schemeClr val="bg2">
                    <a:lumMod val="50000"/>
                  </a:schemeClr>
                </a:solidFill>
                <a:latin typeface="FZYongKeTiS" panose="02000500000000000000" pitchFamily="2" charset="-122"/>
                <a:ea typeface="FZYongKeTiS" panose="02000500000000000000" pitchFamily="2" charset="-122"/>
                <a:sym typeface="Arial" panose="020B0604020202020204" pitchFamily="34" charset="0"/>
              </a:rPr>
              <a:t>自动登录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1500" dirty="0">
                <a:solidFill>
                  <a:schemeClr val="bg2">
                    <a:lumMod val="50000"/>
                  </a:schemeClr>
                </a:solidFill>
                <a:latin typeface="FZYongKeTiS" panose="02000500000000000000" pitchFamily="2" charset="-122"/>
                <a:ea typeface="FZYongKeTiS" panose="02000500000000000000" pitchFamily="2" charset="-122"/>
                <a:sym typeface="Arial" panose="020B0604020202020204" pitchFamily="34" charset="0"/>
              </a:rPr>
              <a:t>3. </a:t>
            </a:r>
            <a:r>
              <a:rPr lang="zh-CN" altLang="en-US" sz="1500" dirty="0">
                <a:solidFill>
                  <a:schemeClr val="bg2">
                    <a:lumMod val="50000"/>
                  </a:schemeClr>
                </a:solidFill>
                <a:latin typeface="FZYongKeTiS" panose="02000500000000000000" pitchFamily="2" charset="-122"/>
                <a:ea typeface="FZYongKeTiS" panose="02000500000000000000" pitchFamily="2" charset="-122"/>
                <a:sym typeface="Arial" panose="020B0604020202020204" pitchFamily="34" charset="0"/>
              </a:rPr>
              <a:t>机构账号登录</a:t>
            </a:r>
          </a:p>
        </p:txBody>
      </p:sp>
      <p:grpSp>
        <p:nvGrpSpPr>
          <p:cNvPr id="5" name="组合 4"/>
          <p:cNvGrpSpPr/>
          <p:nvPr/>
        </p:nvGrpSpPr>
        <p:grpSpPr>
          <a:xfrm>
            <a:off x="4361897" y="-375985"/>
            <a:ext cx="3291995" cy="5806109"/>
            <a:chOff x="4355167" y="-724330"/>
            <a:chExt cx="4605475" cy="8187511"/>
          </a:xfrm>
        </p:grpSpPr>
        <p:pic>
          <p:nvPicPr>
            <p:cNvPr id="9" name="图片 5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5167" y="-724330"/>
              <a:ext cx="4605475" cy="81875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240107" y="857562"/>
              <a:ext cx="2794446" cy="4960142"/>
            </a:xfrm>
            <a:prstGeom prst="rect">
              <a:avLst/>
            </a:prstGeom>
          </p:spPr>
        </p:pic>
      </p:grpSp>
      <p:grpSp>
        <p:nvGrpSpPr>
          <p:cNvPr id="8" name="组合 7"/>
          <p:cNvGrpSpPr/>
          <p:nvPr/>
        </p:nvGrpSpPr>
        <p:grpSpPr>
          <a:xfrm>
            <a:off x="6007894" y="-543247"/>
            <a:ext cx="3454106" cy="6140633"/>
            <a:chOff x="8010525" y="-724329"/>
            <a:chExt cx="4605475" cy="8187511"/>
          </a:xfrm>
        </p:grpSpPr>
        <p:pic>
          <p:nvPicPr>
            <p:cNvPr id="37892" name="图片 5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10525" y="-724329"/>
              <a:ext cx="4605475" cy="81875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882802" y="857563"/>
              <a:ext cx="2794446" cy="4960141"/>
            </a:xfrm>
            <a:prstGeom prst="rect">
              <a:avLst/>
            </a:prstGeom>
          </p:spPr>
        </p:pic>
      </p:grpSp>
      <p:grpSp>
        <p:nvGrpSpPr>
          <p:cNvPr id="2" name="组合 1"/>
          <p:cNvGrpSpPr/>
          <p:nvPr/>
        </p:nvGrpSpPr>
        <p:grpSpPr>
          <a:xfrm>
            <a:off x="-162877" y="127635"/>
            <a:ext cx="3818573" cy="407481"/>
            <a:chOff x="-217092" y="170437"/>
            <a:chExt cx="3766185" cy="543102"/>
          </a:xfrm>
        </p:grpSpPr>
        <p:sp>
          <p:nvSpPr>
            <p:cNvPr id="6" name="平行四边形 5"/>
            <p:cNvSpPr/>
            <p:nvPr/>
          </p:nvSpPr>
          <p:spPr>
            <a:xfrm>
              <a:off x="-217092" y="170437"/>
              <a:ext cx="645353" cy="472164"/>
            </a:xfrm>
            <a:prstGeom prst="parallelogram">
              <a:avLst/>
            </a:prstGeom>
            <a:solidFill>
              <a:srgbClr val="EA534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42" name="平行四边形 41"/>
            <p:cNvSpPr/>
            <p:nvPr/>
          </p:nvSpPr>
          <p:spPr>
            <a:xfrm>
              <a:off x="294840" y="170437"/>
              <a:ext cx="328652" cy="472164"/>
            </a:xfrm>
            <a:prstGeom prst="parallelogram">
              <a:avLst>
                <a:gd name="adj" fmla="val 40113"/>
              </a:avLst>
            </a:prstGeom>
            <a:solidFill>
              <a:srgbClr val="F5CF49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prstClr val="white"/>
                </a:solidFill>
              </a:endParaRPr>
            </a:p>
          </p:txBody>
        </p:sp>
        <p:sp>
          <p:nvSpPr>
            <p:cNvPr id="43" name="文本框 42"/>
            <p:cNvSpPr txBox="1"/>
            <p:nvPr/>
          </p:nvSpPr>
          <p:spPr>
            <a:xfrm>
              <a:off x="820498" y="222658"/>
              <a:ext cx="2728595" cy="4908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zh-CN" altLang="en-US" b="1" dirty="0">
                  <a:solidFill>
                    <a:srgbClr val="EA534F"/>
                  </a:solidFill>
                  <a:latin typeface="Agency FB" panose="020B0503020202020204" pitchFamily="34" charset="0"/>
                  <a:cs typeface="Arial" panose="020B0604020202020204" pitchFamily="34" charset="0"/>
                </a:rPr>
                <a:t>基本操作-</a:t>
              </a:r>
              <a:r>
                <a:rPr lang="en-US" altLang="zh-CN" b="1" dirty="0">
                  <a:solidFill>
                    <a:srgbClr val="EA534F"/>
                  </a:solidFill>
                  <a:latin typeface="Agency FB" panose="020B0503020202020204" pitchFamily="34" charset="0"/>
                  <a:cs typeface="Arial" panose="020B0604020202020204" pitchFamily="34" charset="0"/>
                </a:rPr>
                <a:t>-</a:t>
              </a:r>
              <a:r>
                <a:rPr lang="zh-CN" altLang="en-US" b="1" dirty="0">
                  <a:solidFill>
                    <a:srgbClr val="EA534F"/>
                  </a:solidFill>
                  <a:latin typeface="Agency FB" panose="020B0503020202020204" pitchFamily="34" charset="0"/>
                  <a:cs typeface="Arial" panose="020B0604020202020204" pitchFamily="34" charset="0"/>
                </a:rPr>
                <a:t>个人中心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E30000"/>
            </a:gs>
            <a:gs pos="100000">
              <a:srgbClr val="76030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1" y="2166704"/>
            <a:ext cx="9144000" cy="45005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TextBox 3"/>
          <p:cNvSpPr txBox="1"/>
          <p:nvPr/>
        </p:nvSpPr>
        <p:spPr>
          <a:xfrm>
            <a:off x="26495" y="-1433695"/>
            <a:ext cx="3726815" cy="8093710"/>
          </a:xfrm>
          <a:prstGeom prst="rect">
            <a:avLst/>
          </a:prstGeom>
          <a:noFill/>
          <a:effectLst>
            <a:outerShdw blurRad="165100" dist="76200" dir="1200000" algn="tl" rotWithShape="0">
              <a:prstClr val="black">
                <a:alpha val="1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altLang="zh-CN" sz="52000" dirty="0">
                <a:solidFill>
                  <a:schemeClr val="bg1"/>
                </a:solidFill>
                <a:latin typeface="+mj-lt"/>
              </a:rPr>
              <a:t>5</a:t>
            </a:r>
          </a:p>
        </p:txBody>
      </p:sp>
      <p:sp>
        <p:nvSpPr>
          <p:cNvPr id="5" name="矩形 4"/>
          <p:cNvSpPr/>
          <p:nvPr/>
        </p:nvSpPr>
        <p:spPr>
          <a:xfrm>
            <a:off x="3579089" y="2155090"/>
            <a:ext cx="5178376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zh-CN" altLang="en-US" sz="2400" dirty="0">
                <a:solidFill>
                  <a:schemeClr val="bg1"/>
                </a:solidFill>
              </a:rPr>
              <a:t>研学平台</a:t>
            </a:r>
          </a:p>
        </p:txBody>
      </p:sp>
      <p:sp>
        <p:nvSpPr>
          <p:cNvPr id="3" name="矩形 2"/>
          <p:cNvSpPr/>
          <p:nvPr/>
        </p:nvSpPr>
        <p:spPr>
          <a:xfrm>
            <a:off x="6458130" y="1397264"/>
            <a:ext cx="2299335" cy="7683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en-US" altLang="zh-CN" sz="4400" dirty="0">
                <a:solidFill>
                  <a:schemeClr val="bg1"/>
                </a:solidFill>
                <a:latin typeface="Impact" panose="020B0806030902050204"/>
              </a:rPr>
              <a:t>PART FIVE</a:t>
            </a:r>
            <a:endParaRPr lang="zh-CN" altLang="en-US" sz="4400" dirty="0">
              <a:solidFill>
                <a:schemeClr val="bg1"/>
              </a:solidFill>
              <a:latin typeface="Impact" panose="020B080603090205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2649c2cad74983de9f6016ba7462020a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8415" y="617220"/>
            <a:ext cx="9139555" cy="4785995"/>
          </a:xfrm>
          <a:prstGeom prst="rect">
            <a:avLst/>
          </a:prstGeom>
        </p:spPr>
      </p:pic>
      <p:sp>
        <p:nvSpPr>
          <p:cNvPr id="8194" name="矩形 4"/>
          <p:cNvSpPr>
            <a:spLocks noChangeArrowheads="1"/>
          </p:cNvSpPr>
          <p:nvPr/>
        </p:nvSpPr>
        <p:spPr bwMode="auto">
          <a:xfrm>
            <a:off x="1670050" y="59055"/>
            <a:ext cx="5069840" cy="4603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第二、要学会搜索，应用数字图书馆</a:t>
            </a:r>
          </a:p>
        </p:txBody>
      </p:sp>
      <p:pic>
        <p:nvPicPr>
          <p:cNvPr id="6" name="Picture 6" descr="知网logo副本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62713" y="-236934"/>
            <a:ext cx="1782366" cy="10525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2"/>
          <p:cNvSpPr txBox="1"/>
          <p:nvPr/>
        </p:nvSpPr>
        <p:spPr>
          <a:xfrm>
            <a:off x="3586480" y="815975"/>
            <a:ext cx="250952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Arial Unicode MS" panose="020B0604020202020204" charset="-122"/>
              </a:rPr>
              <a:t>CNKI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MH_Other_1"/>
          <p:cNvCxnSpPr/>
          <p:nvPr/>
        </p:nvCxnSpPr>
        <p:spPr>
          <a:xfrm>
            <a:off x="70247" y="2344341"/>
            <a:ext cx="573881" cy="0"/>
          </a:xfrm>
          <a:prstGeom prst="line">
            <a:avLst/>
          </a:prstGeom>
          <a:ln w="25400">
            <a:solidFill>
              <a:srgbClr val="D5D5D5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187" name="MH_Other_2"/>
          <p:cNvSpPr>
            <a:spLocks noChangeArrowheads="1"/>
          </p:cNvSpPr>
          <p:nvPr/>
        </p:nvSpPr>
        <p:spPr bwMode="auto">
          <a:xfrm flipH="1">
            <a:off x="1354931" y="1657350"/>
            <a:ext cx="719138" cy="686991"/>
          </a:xfrm>
          <a:custGeom>
            <a:avLst/>
            <a:gdLst>
              <a:gd name="T0" fmla="*/ 0 w 722402"/>
              <a:gd name="T1" fmla="*/ 915988 h 711200"/>
              <a:gd name="T2" fmla="*/ 281764 w 722402"/>
              <a:gd name="T3" fmla="*/ 263206 h 711200"/>
              <a:gd name="T4" fmla="*/ 958850 w 722402"/>
              <a:gd name="T5" fmla="*/ 115 h 711200"/>
              <a:gd name="T6" fmla="*/ 0 60000 65536"/>
              <a:gd name="T7" fmla="*/ 0 60000 65536"/>
              <a:gd name="T8" fmla="*/ 0 60000 65536"/>
              <a:gd name="T9" fmla="*/ 0 w 722402"/>
              <a:gd name="T10" fmla="*/ 0 h 711200"/>
              <a:gd name="T11" fmla="*/ 722402 w 722402"/>
              <a:gd name="T12" fmla="*/ 711200 h 7112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22402" h="711200">
                <a:moveTo>
                  <a:pt x="0" y="711200"/>
                </a:moveTo>
                <a:cubicBezTo>
                  <a:pt x="0" y="520636"/>
                  <a:pt x="76476" y="338044"/>
                  <a:pt x="212282" y="204361"/>
                </a:cubicBezTo>
                <a:cubicBezTo>
                  <a:pt x="348088" y="70678"/>
                  <a:pt x="531862" y="-2913"/>
                  <a:pt x="722402" y="89"/>
                </a:cubicBezTo>
              </a:path>
            </a:pathLst>
          </a:custGeom>
          <a:noFill/>
          <a:ln w="25400">
            <a:solidFill>
              <a:srgbClr val="D5D5D5"/>
            </a:solidFill>
            <a:round/>
          </a:ln>
        </p:spPr>
        <p:txBody>
          <a:bodyPr/>
          <a:lstStyle/>
          <a:p>
            <a:endParaRPr lang="zh-CN" altLang="en-US" sz="1350"/>
          </a:p>
        </p:txBody>
      </p:sp>
      <p:sp>
        <p:nvSpPr>
          <p:cNvPr id="93188" name="MH_Other_3"/>
          <p:cNvSpPr>
            <a:spLocks noChangeArrowheads="1"/>
          </p:cNvSpPr>
          <p:nvPr/>
        </p:nvSpPr>
        <p:spPr bwMode="auto">
          <a:xfrm flipV="1">
            <a:off x="633413" y="2345531"/>
            <a:ext cx="721519" cy="686991"/>
          </a:xfrm>
          <a:custGeom>
            <a:avLst/>
            <a:gdLst>
              <a:gd name="T0" fmla="*/ 0 w 722402"/>
              <a:gd name="T1" fmla="*/ 915988 h 711200"/>
              <a:gd name="T2" fmla="*/ 282697 w 722402"/>
              <a:gd name="T3" fmla="*/ 263206 h 711200"/>
              <a:gd name="T4" fmla="*/ 962025 w 722402"/>
              <a:gd name="T5" fmla="*/ 115 h 711200"/>
              <a:gd name="T6" fmla="*/ 0 60000 65536"/>
              <a:gd name="T7" fmla="*/ 0 60000 65536"/>
              <a:gd name="T8" fmla="*/ 0 60000 65536"/>
              <a:gd name="T9" fmla="*/ 0 w 722402"/>
              <a:gd name="T10" fmla="*/ 0 h 711200"/>
              <a:gd name="T11" fmla="*/ 722402 w 722402"/>
              <a:gd name="T12" fmla="*/ 711200 h 7112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22402" h="711200">
                <a:moveTo>
                  <a:pt x="0" y="711200"/>
                </a:moveTo>
                <a:cubicBezTo>
                  <a:pt x="0" y="520636"/>
                  <a:pt x="76476" y="338044"/>
                  <a:pt x="212282" y="204361"/>
                </a:cubicBezTo>
                <a:cubicBezTo>
                  <a:pt x="348088" y="70678"/>
                  <a:pt x="531862" y="-2913"/>
                  <a:pt x="722402" y="89"/>
                </a:cubicBezTo>
              </a:path>
            </a:pathLst>
          </a:custGeom>
          <a:noFill/>
          <a:ln w="25400">
            <a:solidFill>
              <a:srgbClr val="D5D5D5"/>
            </a:solidFill>
            <a:round/>
          </a:ln>
        </p:spPr>
        <p:txBody>
          <a:bodyPr/>
          <a:lstStyle/>
          <a:p>
            <a:endParaRPr lang="zh-CN" altLang="en-US" sz="1350"/>
          </a:p>
        </p:txBody>
      </p:sp>
      <p:cxnSp>
        <p:nvCxnSpPr>
          <p:cNvPr id="11" name="MH_Other_12"/>
          <p:cNvCxnSpPr/>
          <p:nvPr/>
        </p:nvCxnSpPr>
        <p:spPr>
          <a:xfrm>
            <a:off x="2062163" y="2344341"/>
            <a:ext cx="728663" cy="0"/>
          </a:xfrm>
          <a:prstGeom prst="line">
            <a:avLst/>
          </a:prstGeom>
          <a:ln w="25400">
            <a:solidFill>
              <a:srgbClr val="D5D5D5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MH_Other_2"/>
          <p:cNvSpPr/>
          <p:nvPr/>
        </p:nvSpPr>
        <p:spPr>
          <a:xfrm>
            <a:off x="2999185" y="1179910"/>
            <a:ext cx="488156" cy="389334"/>
          </a:xfrm>
          <a:custGeom>
            <a:avLst/>
            <a:gdLst>
              <a:gd name="connsiteX0" fmla="*/ 260058 w 520118"/>
              <a:gd name="connsiteY0" fmla="*/ 54528 h 520118"/>
              <a:gd name="connsiteX1" fmla="*/ 465588 w 520118"/>
              <a:gd name="connsiteY1" fmla="*/ 260058 h 520118"/>
              <a:gd name="connsiteX2" fmla="*/ 260058 w 520118"/>
              <a:gd name="connsiteY2" fmla="*/ 465588 h 520118"/>
              <a:gd name="connsiteX3" fmla="*/ 54528 w 520118"/>
              <a:gd name="connsiteY3" fmla="*/ 260058 h 520118"/>
              <a:gd name="connsiteX4" fmla="*/ 260058 w 520118"/>
              <a:gd name="connsiteY4" fmla="*/ 54528 h 520118"/>
              <a:gd name="connsiteX5" fmla="*/ 260058 w 520118"/>
              <a:gd name="connsiteY5" fmla="*/ 16504 h 520118"/>
              <a:gd name="connsiteX6" fmla="*/ 16503 w 520118"/>
              <a:gd name="connsiteY6" fmla="*/ 260059 h 520118"/>
              <a:gd name="connsiteX7" fmla="*/ 260058 w 520118"/>
              <a:gd name="connsiteY7" fmla="*/ 503614 h 520118"/>
              <a:gd name="connsiteX8" fmla="*/ 503613 w 520118"/>
              <a:gd name="connsiteY8" fmla="*/ 260059 h 520118"/>
              <a:gd name="connsiteX9" fmla="*/ 260058 w 520118"/>
              <a:gd name="connsiteY9" fmla="*/ 16504 h 520118"/>
              <a:gd name="connsiteX10" fmla="*/ 260059 w 520118"/>
              <a:gd name="connsiteY10" fmla="*/ 0 h 520118"/>
              <a:gd name="connsiteX11" fmla="*/ 520118 w 520118"/>
              <a:gd name="connsiteY11" fmla="*/ 260059 h 520118"/>
              <a:gd name="connsiteX12" fmla="*/ 260059 w 520118"/>
              <a:gd name="connsiteY12" fmla="*/ 520118 h 520118"/>
              <a:gd name="connsiteX13" fmla="*/ 0 w 520118"/>
              <a:gd name="connsiteY13" fmla="*/ 260059 h 520118"/>
              <a:gd name="connsiteX14" fmla="*/ 260059 w 520118"/>
              <a:gd name="connsiteY14" fmla="*/ 0 h 520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20118" h="520118">
                <a:moveTo>
                  <a:pt x="260058" y="54528"/>
                </a:moveTo>
                <a:cubicBezTo>
                  <a:pt x="373569" y="54528"/>
                  <a:pt x="465588" y="146547"/>
                  <a:pt x="465588" y="260058"/>
                </a:cubicBezTo>
                <a:cubicBezTo>
                  <a:pt x="465588" y="373569"/>
                  <a:pt x="373569" y="465588"/>
                  <a:pt x="260058" y="465588"/>
                </a:cubicBezTo>
                <a:cubicBezTo>
                  <a:pt x="146547" y="465588"/>
                  <a:pt x="54528" y="373569"/>
                  <a:pt x="54528" y="260058"/>
                </a:cubicBezTo>
                <a:cubicBezTo>
                  <a:pt x="54528" y="146547"/>
                  <a:pt x="146547" y="54528"/>
                  <a:pt x="260058" y="54528"/>
                </a:cubicBezTo>
                <a:close/>
                <a:moveTo>
                  <a:pt x="260058" y="16504"/>
                </a:moveTo>
                <a:cubicBezTo>
                  <a:pt x="125546" y="16504"/>
                  <a:pt x="16503" y="125547"/>
                  <a:pt x="16503" y="260059"/>
                </a:cubicBezTo>
                <a:cubicBezTo>
                  <a:pt x="16503" y="394571"/>
                  <a:pt x="125546" y="503614"/>
                  <a:pt x="260058" y="503614"/>
                </a:cubicBezTo>
                <a:cubicBezTo>
                  <a:pt x="394570" y="503614"/>
                  <a:pt x="503613" y="394571"/>
                  <a:pt x="503613" y="260059"/>
                </a:cubicBezTo>
                <a:cubicBezTo>
                  <a:pt x="503613" y="125547"/>
                  <a:pt x="394570" y="16504"/>
                  <a:pt x="260058" y="16504"/>
                </a:cubicBezTo>
                <a:close/>
                <a:moveTo>
                  <a:pt x="260059" y="0"/>
                </a:moveTo>
                <a:cubicBezTo>
                  <a:pt x="403686" y="0"/>
                  <a:pt x="520118" y="116432"/>
                  <a:pt x="520118" y="260059"/>
                </a:cubicBezTo>
                <a:cubicBezTo>
                  <a:pt x="520118" y="403686"/>
                  <a:pt x="403686" y="520118"/>
                  <a:pt x="260059" y="520118"/>
                </a:cubicBezTo>
                <a:cubicBezTo>
                  <a:pt x="116432" y="520118"/>
                  <a:pt x="0" y="403686"/>
                  <a:pt x="0" y="260059"/>
                </a:cubicBezTo>
                <a:cubicBezTo>
                  <a:pt x="0" y="116432"/>
                  <a:pt x="116432" y="0"/>
                  <a:pt x="260059" y="0"/>
                </a:cubicBezTo>
                <a:close/>
              </a:path>
            </a:pathLst>
          </a:custGeom>
          <a:solidFill>
            <a:srgbClr val="618E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457200" lvl="1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914400" lvl="2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371600" lvl="3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1828800" lvl="4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</a:lstStyle>
          <a:p>
            <a:pPr algn="ctr">
              <a:defRPr/>
            </a:pPr>
            <a:r>
              <a:rPr lang="en-US" altLang="zh-CN" sz="1350" noProof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</a:t>
            </a:r>
          </a:p>
        </p:txBody>
      </p:sp>
      <p:sp>
        <p:nvSpPr>
          <p:cNvPr id="93191" name="MH_SubTitle_2"/>
          <p:cNvSpPr txBox="1">
            <a:spLocks noChangeArrowheads="1"/>
          </p:cNvSpPr>
          <p:nvPr/>
        </p:nvSpPr>
        <p:spPr bwMode="auto">
          <a:xfrm>
            <a:off x="3557588" y="1237060"/>
            <a:ext cx="3804047" cy="28336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eaLnBrk="0" hangingPunct="0">
              <a:lnSpc>
                <a:spcPct val="110000"/>
              </a:lnSpc>
            </a:pPr>
            <a:r>
              <a:rPr lang="zh-CN" altLang="en-US" sz="1500">
                <a:latin typeface="微软雅黑" panose="020B0503020204020204" pitchFamily="34" charset="-122"/>
                <a:ea typeface="微软雅黑" panose="020B0503020204020204" pitchFamily="34" charset="-122"/>
              </a:rPr>
              <a:t>文献内容全部XML碎片化，提供碎片化、交互化、关联化的新型阅读体验</a:t>
            </a:r>
          </a:p>
        </p:txBody>
      </p:sp>
      <p:sp>
        <p:nvSpPr>
          <p:cNvPr id="16" name="MH_Other_3"/>
          <p:cNvSpPr/>
          <p:nvPr/>
        </p:nvSpPr>
        <p:spPr>
          <a:xfrm>
            <a:off x="3013472" y="1986915"/>
            <a:ext cx="488156" cy="389335"/>
          </a:xfrm>
          <a:custGeom>
            <a:avLst/>
            <a:gdLst>
              <a:gd name="connsiteX0" fmla="*/ 260058 w 520118"/>
              <a:gd name="connsiteY0" fmla="*/ 54528 h 520118"/>
              <a:gd name="connsiteX1" fmla="*/ 465588 w 520118"/>
              <a:gd name="connsiteY1" fmla="*/ 260058 h 520118"/>
              <a:gd name="connsiteX2" fmla="*/ 260058 w 520118"/>
              <a:gd name="connsiteY2" fmla="*/ 465588 h 520118"/>
              <a:gd name="connsiteX3" fmla="*/ 54528 w 520118"/>
              <a:gd name="connsiteY3" fmla="*/ 260058 h 520118"/>
              <a:gd name="connsiteX4" fmla="*/ 260058 w 520118"/>
              <a:gd name="connsiteY4" fmla="*/ 54528 h 520118"/>
              <a:gd name="connsiteX5" fmla="*/ 260058 w 520118"/>
              <a:gd name="connsiteY5" fmla="*/ 16504 h 520118"/>
              <a:gd name="connsiteX6" fmla="*/ 16503 w 520118"/>
              <a:gd name="connsiteY6" fmla="*/ 260059 h 520118"/>
              <a:gd name="connsiteX7" fmla="*/ 260058 w 520118"/>
              <a:gd name="connsiteY7" fmla="*/ 503614 h 520118"/>
              <a:gd name="connsiteX8" fmla="*/ 503613 w 520118"/>
              <a:gd name="connsiteY8" fmla="*/ 260059 h 520118"/>
              <a:gd name="connsiteX9" fmla="*/ 260058 w 520118"/>
              <a:gd name="connsiteY9" fmla="*/ 16504 h 520118"/>
              <a:gd name="connsiteX10" fmla="*/ 260059 w 520118"/>
              <a:gd name="connsiteY10" fmla="*/ 0 h 520118"/>
              <a:gd name="connsiteX11" fmla="*/ 520118 w 520118"/>
              <a:gd name="connsiteY11" fmla="*/ 260059 h 520118"/>
              <a:gd name="connsiteX12" fmla="*/ 260059 w 520118"/>
              <a:gd name="connsiteY12" fmla="*/ 520118 h 520118"/>
              <a:gd name="connsiteX13" fmla="*/ 0 w 520118"/>
              <a:gd name="connsiteY13" fmla="*/ 260059 h 520118"/>
              <a:gd name="connsiteX14" fmla="*/ 260059 w 520118"/>
              <a:gd name="connsiteY14" fmla="*/ 0 h 520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20118" h="520118">
                <a:moveTo>
                  <a:pt x="260058" y="54528"/>
                </a:moveTo>
                <a:cubicBezTo>
                  <a:pt x="373569" y="54528"/>
                  <a:pt x="465588" y="146547"/>
                  <a:pt x="465588" y="260058"/>
                </a:cubicBezTo>
                <a:cubicBezTo>
                  <a:pt x="465588" y="373569"/>
                  <a:pt x="373569" y="465588"/>
                  <a:pt x="260058" y="465588"/>
                </a:cubicBezTo>
                <a:cubicBezTo>
                  <a:pt x="146547" y="465588"/>
                  <a:pt x="54528" y="373569"/>
                  <a:pt x="54528" y="260058"/>
                </a:cubicBezTo>
                <a:cubicBezTo>
                  <a:pt x="54528" y="146547"/>
                  <a:pt x="146547" y="54528"/>
                  <a:pt x="260058" y="54528"/>
                </a:cubicBezTo>
                <a:close/>
                <a:moveTo>
                  <a:pt x="260058" y="16504"/>
                </a:moveTo>
                <a:cubicBezTo>
                  <a:pt x="125546" y="16504"/>
                  <a:pt x="16503" y="125547"/>
                  <a:pt x="16503" y="260059"/>
                </a:cubicBezTo>
                <a:cubicBezTo>
                  <a:pt x="16503" y="394571"/>
                  <a:pt x="125546" y="503614"/>
                  <a:pt x="260058" y="503614"/>
                </a:cubicBezTo>
                <a:cubicBezTo>
                  <a:pt x="394570" y="503614"/>
                  <a:pt x="503613" y="394571"/>
                  <a:pt x="503613" y="260059"/>
                </a:cubicBezTo>
                <a:cubicBezTo>
                  <a:pt x="503613" y="125547"/>
                  <a:pt x="394570" y="16504"/>
                  <a:pt x="260058" y="16504"/>
                </a:cubicBezTo>
                <a:close/>
                <a:moveTo>
                  <a:pt x="260059" y="0"/>
                </a:moveTo>
                <a:cubicBezTo>
                  <a:pt x="403686" y="0"/>
                  <a:pt x="520118" y="116432"/>
                  <a:pt x="520118" y="260059"/>
                </a:cubicBezTo>
                <a:cubicBezTo>
                  <a:pt x="520118" y="403686"/>
                  <a:pt x="403686" y="520118"/>
                  <a:pt x="260059" y="520118"/>
                </a:cubicBezTo>
                <a:cubicBezTo>
                  <a:pt x="116432" y="520118"/>
                  <a:pt x="0" y="403686"/>
                  <a:pt x="0" y="260059"/>
                </a:cubicBezTo>
                <a:cubicBezTo>
                  <a:pt x="0" y="116432"/>
                  <a:pt x="116432" y="0"/>
                  <a:pt x="260059" y="0"/>
                </a:cubicBezTo>
                <a:close/>
              </a:path>
            </a:pathLst>
          </a:custGeom>
          <a:solidFill>
            <a:srgbClr val="2AC3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35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</a:t>
            </a:r>
            <a:endParaRPr lang="zh-CN" altLang="en-US" sz="135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3193" name="MH_SubTitle_3"/>
          <p:cNvSpPr txBox="1">
            <a:spLocks noChangeArrowheads="1"/>
          </p:cNvSpPr>
          <p:nvPr/>
        </p:nvSpPr>
        <p:spPr bwMode="auto">
          <a:xfrm>
            <a:off x="3557350" y="2093119"/>
            <a:ext cx="3915965" cy="28336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eaLnBrk="0" hangingPunct="0">
              <a:lnSpc>
                <a:spcPct val="110000"/>
              </a:lnSpc>
            </a:pPr>
            <a:r>
              <a:rPr lang="zh-CN" altLang="en-US" sz="1500">
                <a:latin typeface="微软雅黑" panose="020B0503020204020204" pitchFamily="34" charset="-122"/>
                <a:ea typeface="微软雅黑" panose="020B0503020204020204" pitchFamily="34" charset="-122"/>
              </a:rPr>
              <a:t>批量下载所需学习资源实现学习和科研资料有效管理</a:t>
            </a:r>
          </a:p>
          <a:p>
            <a:pPr eaLnBrk="0" hangingPunct="0">
              <a:lnSpc>
                <a:spcPct val="110000"/>
              </a:lnSpc>
            </a:pPr>
            <a:endParaRPr lang="zh-CN" altLang="en-US" sz="15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MH_Other_4"/>
          <p:cNvSpPr/>
          <p:nvPr/>
        </p:nvSpPr>
        <p:spPr>
          <a:xfrm>
            <a:off x="3015854" y="3559493"/>
            <a:ext cx="485775" cy="390525"/>
          </a:xfrm>
          <a:custGeom>
            <a:avLst/>
            <a:gdLst>
              <a:gd name="connsiteX0" fmla="*/ 260058 w 520118"/>
              <a:gd name="connsiteY0" fmla="*/ 54528 h 520118"/>
              <a:gd name="connsiteX1" fmla="*/ 465588 w 520118"/>
              <a:gd name="connsiteY1" fmla="*/ 260058 h 520118"/>
              <a:gd name="connsiteX2" fmla="*/ 260058 w 520118"/>
              <a:gd name="connsiteY2" fmla="*/ 465588 h 520118"/>
              <a:gd name="connsiteX3" fmla="*/ 54528 w 520118"/>
              <a:gd name="connsiteY3" fmla="*/ 260058 h 520118"/>
              <a:gd name="connsiteX4" fmla="*/ 260058 w 520118"/>
              <a:gd name="connsiteY4" fmla="*/ 54528 h 520118"/>
              <a:gd name="connsiteX5" fmla="*/ 260058 w 520118"/>
              <a:gd name="connsiteY5" fmla="*/ 16504 h 520118"/>
              <a:gd name="connsiteX6" fmla="*/ 16503 w 520118"/>
              <a:gd name="connsiteY6" fmla="*/ 260059 h 520118"/>
              <a:gd name="connsiteX7" fmla="*/ 260058 w 520118"/>
              <a:gd name="connsiteY7" fmla="*/ 503614 h 520118"/>
              <a:gd name="connsiteX8" fmla="*/ 503613 w 520118"/>
              <a:gd name="connsiteY8" fmla="*/ 260059 h 520118"/>
              <a:gd name="connsiteX9" fmla="*/ 260058 w 520118"/>
              <a:gd name="connsiteY9" fmla="*/ 16504 h 520118"/>
              <a:gd name="connsiteX10" fmla="*/ 260059 w 520118"/>
              <a:gd name="connsiteY10" fmla="*/ 0 h 520118"/>
              <a:gd name="connsiteX11" fmla="*/ 520118 w 520118"/>
              <a:gd name="connsiteY11" fmla="*/ 260059 h 520118"/>
              <a:gd name="connsiteX12" fmla="*/ 260059 w 520118"/>
              <a:gd name="connsiteY12" fmla="*/ 520118 h 520118"/>
              <a:gd name="connsiteX13" fmla="*/ 0 w 520118"/>
              <a:gd name="connsiteY13" fmla="*/ 260059 h 520118"/>
              <a:gd name="connsiteX14" fmla="*/ 260059 w 520118"/>
              <a:gd name="connsiteY14" fmla="*/ 0 h 520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20118" h="520118">
                <a:moveTo>
                  <a:pt x="260058" y="54528"/>
                </a:moveTo>
                <a:cubicBezTo>
                  <a:pt x="373569" y="54528"/>
                  <a:pt x="465588" y="146547"/>
                  <a:pt x="465588" y="260058"/>
                </a:cubicBezTo>
                <a:cubicBezTo>
                  <a:pt x="465588" y="373569"/>
                  <a:pt x="373569" y="465588"/>
                  <a:pt x="260058" y="465588"/>
                </a:cubicBezTo>
                <a:cubicBezTo>
                  <a:pt x="146547" y="465588"/>
                  <a:pt x="54528" y="373569"/>
                  <a:pt x="54528" y="260058"/>
                </a:cubicBezTo>
                <a:cubicBezTo>
                  <a:pt x="54528" y="146547"/>
                  <a:pt x="146547" y="54528"/>
                  <a:pt x="260058" y="54528"/>
                </a:cubicBezTo>
                <a:close/>
                <a:moveTo>
                  <a:pt x="260058" y="16504"/>
                </a:moveTo>
                <a:cubicBezTo>
                  <a:pt x="125546" y="16504"/>
                  <a:pt x="16503" y="125547"/>
                  <a:pt x="16503" y="260059"/>
                </a:cubicBezTo>
                <a:cubicBezTo>
                  <a:pt x="16503" y="394571"/>
                  <a:pt x="125546" y="503614"/>
                  <a:pt x="260058" y="503614"/>
                </a:cubicBezTo>
                <a:cubicBezTo>
                  <a:pt x="394570" y="503614"/>
                  <a:pt x="503613" y="394571"/>
                  <a:pt x="503613" y="260059"/>
                </a:cubicBezTo>
                <a:cubicBezTo>
                  <a:pt x="503613" y="125547"/>
                  <a:pt x="394570" y="16504"/>
                  <a:pt x="260058" y="16504"/>
                </a:cubicBezTo>
                <a:close/>
                <a:moveTo>
                  <a:pt x="260059" y="0"/>
                </a:moveTo>
                <a:cubicBezTo>
                  <a:pt x="403686" y="0"/>
                  <a:pt x="520118" y="116432"/>
                  <a:pt x="520118" y="260059"/>
                </a:cubicBezTo>
                <a:cubicBezTo>
                  <a:pt x="520118" y="403686"/>
                  <a:pt x="403686" y="520118"/>
                  <a:pt x="260059" y="520118"/>
                </a:cubicBezTo>
                <a:cubicBezTo>
                  <a:pt x="116432" y="520118"/>
                  <a:pt x="0" y="403686"/>
                  <a:pt x="0" y="260059"/>
                </a:cubicBezTo>
                <a:cubicBezTo>
                  <a:pt x="0" y="116432"/>
                  <a:pt x="116432" y="0"/>
                  <a:pt x="260059" y="0"/>
                </a:cubicBezTo>
                <a:close/>
              </a:path>
            </a:pathLst>
          </a:custGeom>
          <a:solidFill>
            <a:srgbClr val="E4C8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35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</a:t>
            </a:r>
            <a:endParaRPr lang="zh-CN" altLang="en-US" sz="135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3195" name="MH_SubTitle_5"/>
          <p:cNvSpPr txBox="1">
            <a:spLocks noChangeArrowheads="1"/>
          </p:cNvSpPr>
          <p:nvPr/>
        </p:nvSpPr>
        <p:spPr bwMode="auto">
          <a:xfrm>
            <a:off x="3501629" y="3612119"/>
            <a:ext cx="3469481" cy="28455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eaLnBrk="0" hangingPunct="0">
              <a:lnSpc>
                <a:spcPct val="130000"/>
              </a:lnSpc>
            </a:pPr>
            <a:r>
              <a:rPr lang="zh-CN" altLang="en-US" sz="1500">
                <a:latin typeface="微软雅黑" panose="020B0503020204020204" pitchFamily="34" charset="-122"/>
                <a:ea typeface="微软雅黑" panose="020B0503020204020204" pitchFamily="34" charset="-122"/>
              </a:rPr>
              <a:t>探究式深度学习、摘录、笔记汇编、知识网络构建、内容动态重组，面向个人的数字移动读书馆</a:t>
            </a:r>
          </a:p>
        </p:txBody>
      </p:sp>
      <p:sp>
        <p:nvSpPr>
          <p:cNvPr id="20" name="MH_Other_6"/>
          <p:cNvSpPr/>
          <p:nvPr/>
        </p:nvSpPr>
        <p:spPr>
          <a:xfrm>
            <a:off x="3013472" y="2675335"/>
            <a:ext cx="488156" cy="389334"/>
          </a:xfrm>
          <a:custGeom>
            <a:avLst/>
            <a:gdLst>
              <a:gd name="connsiteX0" fmla="*/ 260058 w 520118"/>
              <a:gd name="connsiteY0" fmla="*/ 54528 h 520118"/>
              <a:gd name="connsiteX1" fmla="*/ 465588 w 520118"/>
              <a:gd name="connsiteY1" fmla="*/ 260058 h 520118"/>
              <a:gd name="connsiteX2" fmla="*/ 260058 w 520118"/>
              <a:gd name="connsiteY2" fmla="*/ 465588 h 520118"/>
              <a:gd name="connsiteX3" fmla="*/ 54528 w 520118"/>
              <a:gd name="connsiteY3" fmla="*/ 260058 h 520118"/>
              <a:gd name="connsiteX4" fmla="*/ 260058 w 520118"/>
              <a:gd name="connsiteY4" fmla="*/ 54528 h 520118"/>
              <a:gd name="connsiteX5" fmla="*/ 260058 w 520118"/>
              <a:gd name="connsiteY5" fmla="*/ 16504 h 520118"/>
              <a:gd name="connsiteX6" fmla="*/ 16503 w 520118"/>
              <a:gd name="connsiteY6" fmla="*/ 260059 h 520118"/>
              <a:gd name="connsiteX7" fmla="*/ 260058 w 520118"/>
              <a:gd name="connsiteY7" fmla="*/ 503614 h 520118"/>
              <a:gd name="connsiteX8" fmla="*/ 503613 w 520118"/>
              <a:gd name="connsiteY8" fmla="*/ 260059 h 520118"/>
              <a:gd name="connsiteX9" fmla="*/ 260058 w 520118"/>
              <a:gd name="connsiteY9" fmla="*/ 16504 h 520118"/>
              <a:gd name="connsiteX10" fmla="*/ 260059 w 520118"/>
              <a:gd name="connsiteY10" fmla="*/ 0 h 520118"/>
              <a:gd name="connsiteX11" fmla="*/ 520118 w 520118"/>
              <a:gd name="connsiteY11" fmla="*/ 260059 h 520118"/>
              <a:gd name="connsiteX12" fmla="*/ 260059 w 520118"/>
              <a:gd name="connsiteY12" fmla="*/ 520118 h 520118"/>
              <a:gd name="connsiteX13" fmla="*/ 0 w 520118"/>
              <a:gd name="connsiteY13" fmla="*/ 260059 h 520118"/>
              <a:gd name="connsiteX14" fmla="*/ 260059 w 520118"/>
              <a:gd name="connsiteY14" fmla="*/ 0 h 5201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20118" h="520118">
                <a:moveTo>
                  <a:pt x="260058" y="54528"/>
                </a:moveTo>
                <a:cubicBezTo>
                  <a:pt x="373569" y="54528"/>
                  <a:pt x="465588" y="146547"/>
                  <a:pt x="465588" y="260058"/>
                </a:cubicBezTo>
                <a:cubicBezTo>
                  <a:pt x="465588" y="373569"/>
                  <a:pt x="373569" y="465588"/>
                  <a:pt x="260058" y="465588"/>
                </a:cubicBezTo>
                <a:cubicBezTo>
                  <a:pt x="146547" y="465588"/>
                  <a:pt x="54528" y="373569"/>
                  <a:pt x="54528" y="260058"/>
                </a:cubicBezTo>
                <a:cubicBezTo>
                  <a:pt x="54528" y="146547"/>
                  <a:pt x="146547" y="54528"/>
                  <a:pt x="260058" y="54528"/>
                </a:cubicBezTo>
                <a:close/>
                <a:moveTo>
                  <a:pt x="260058" y="16504"/>
                </a:moveTo>
                <a:cubicBezTo>
                  <a:pt x="125546" y="16504"/>
                  <a:pt x="16503" y="125547"/>
                  <a:pt x="16503" y="260059"/>
                </a:cubicBezTo>
                <a:cubicBezTo>
                  <a:pt x="16503" y="394571"/>
                  <a:pt x="125546" y="503614"/>
                  <a:pt x="260058" y="503614"/>
                </a:cubicBezTo>
                <a:cubicBezTo>
                  <a:pt x="394570" y="503614"/>
                  <a:pt x="503613" y="394571"/>
                  <a:pt x="503613" y="260059"/>
                </a:cubicBezTo>
                <a:cubicBezTo>
                  <a:pt x="503613" y="125547"/>
                  <a:pt x="394570" y="16504"/>
                  <a:pt x="260058" y="16504"/>
                </a:cubicBezTo>
                <a:close/>
                <a:moveTo>
                  <a:pt x="260059" y="0"/>
                </a:moveTo>
                <a:cubicBezTo>
                  <a:pt x="403686" y="0"/>
                  <a:pt x="520118" y="116432"/>
                  <a:pt x="520118" y="260059"/>
                </a:cubicBezTo>
                <a:cubicBezTo>
                  <a:pt x="520118" y="403686"/>
                  <a:pt x="403686" y="520118"/>
                  <a:pt x="260059" y="520118"/>
                </a:cubicBezTo>
                <a:cubicBezTo>
                  <a:pt x="116432" y="520118"/>
                  <a:pt x="0" y="403686"/>
                  <a:pt x="0" y="260059"/>
                </a:cubicBezTo>
                <a:cubicBezTo>
                  <a:pt x="0" y="116432"/>
                  <a:pt x="116432" y="0"/>
                  <a:pt x="260059" y="0"/>
                </a:cubicBezTo>
                <a:close/>
              </a:path>
            </a:pathLst>
          </a:custGeom>
          <a:solidFill>
            <a:srgbClr val="91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35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</a:t>
            </a:r>
            <a:endParaRPr lang="zh-CN" altLang="en-US" sz="135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3197" name="MH_SubTitle_4"/>
          <p:cNvSpPr txBox="1">
            <a:spLocks noChangeArrowheads="1"/>
          </p:cNvSpPr>
          <p:nvPr/>
        </p:nvSpPr>
        <p:spPr bwMode="auto">
          <a:xfrm>
            <a:off x="3569494" y="2728199"/>
            <a:ext cx="3469481" cy="28336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lstStyle/>
          <a:p>
            <a:pPr eaLnBrk="0" hangingPunct="0">
              <a:lnSpc>
                <a:spcPct val="110000"/>
              </a:lnSpc>
            </a:pPr>
            <a:r>
              <a:rPr lang="zh-CN" altLang="en-US" sz="1500">
                <a:latin typeface="微软雅黑" panose="020B0503020204020204" pitchFamily="34" charset="-122"/>
                <a:ea typeface="微软雅黑" panose="020B0503020204020204" pitchFamily="34" charset="-122"/>
              </a:rPr>
              <a:t>在线创作、素材及笔记引用，引文自动管理，实现一站式投稿及自动排版</a:t>
            </a:r>
          </a:p>
        </p:txBody>
      </p:sp>
      <p:sp>
        <p:nvSpPr>
          <p:cNvPr id="93198" name="MH_SubTitle_2"/>
          <p:cNvSpPr>
            <a:spLocks noChangeArrowheads="1"/>
          </p:cNvSpPr>
          <p:nvPr/>
        </p:nvSpPr>
        <p:spPr bwMode="auto">
          <a:xfrm>
            <a:off x="829866" y="1837135"/>
            <a:ext cx="1047750" cy="1014413"/>
          </a:xfrm>
          <a:prstGeom prst="ellipse">
            <a:avLst/>
          </a:prstGeom>
          <a:solidFill>
            <a:srgbClr val="F2A943"/>
          </a:solidFill>
          <a:ln w="9525">
            <a:noFill/>
            <a:round/>
          </a:ln>
        </p:spPr>
        <p:txBody>
          <a:bodyPr lIns="0" tIns="0" rIns="0" bIns="0" anchor="ctr"/>
          <a:lstStyle/>
          <a:p>
            <a:pPr algn="ctr"/>
            <a:r>
              <a:rPr lang="zh-CN" altLang="en-US" sz="195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文献</a:t>
            </a:r>
            <a:endParaRPr lang="en-US" altLang="zh-CN" sz="1950" b="1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95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资料</a:t>
            </a:r>
          </a:p>
        </p:txBody>
      </p:sp>
      <p:cxnSp>
        <p:nvCxnSpPr>
          <p:cNvPr id="17" name="MH_Other_1"/>
          <p:cNvCxnSpPr/>
          <p:nvPr/>
        </p:nvCxnSpPr>
        <p:spPr>
          <a:xfrm>
            <a:off x="6465094" y="2532460"/>
            <a:ext cx="573881" cy="0"/>
          </a:xfrm>
          <a:prstGeom prst="line">
            <a:avLst/>
          </a:prstGeom>
          <a:ln w="25400">
            <a:solidFill>
              <a:srgbClr val="D5D5D5"/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200" name="MH_Other_2"/>
          <p:cNvSpPr>
            <a:spLocks noChangeArrowheads="1"/>
          </p:cNvSpPr>
          <p:nvPr/>
        </p:nvSpPr>
        <p:spPr bwMode="auto">
          <a:xfrm flipH="1">
            <a:off x="7760494" y="1838325"/>
            <a:ext cx="719138" cy="686991"/>
          </a:xfrm>
          <a:custGeom>
            <a:avLst/>
            <a:gdLst>
              <a:gd name="T0" fmla="*/ 0 w 722402"/>
              <a:gd name="T1" fmla="*/ 915988 h 711200"/>
              <a:gd name="T2" fmla="*/ 281764 w 722402"/>
              <a:gd name="T3" fmla="*/ 263206 h 711200"/>
              <a:gd name="T4" fmla="*/ 958850 w 722402"/>
              <a:gd name="T5" fmla="*/ 115 h 711200"/>
              <a:gd name="T6" fmla="*/ 0 60000 65536"/>
              <a:gd name="T7" fmla="*/ 0 60000 65536"/>
              <a:gd name="T8" fmla="*/ 0 60000 65536"/>
              <a:gd name="T9" fmla="*/ 0 w 722402"/>
              <a:gd name="T10" fmla="*/ 0 h 711200"/>
              <a:gd name="T11" fmla="*/ 722402 w 722402"/>
              <a:gd name="T12" fmla="*/ 711200 h 7112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22402" h="711200">
                <a:moveTo>
                  <a:pt x="0" y="711200"/>
                </a:moveTo>
                <a:cubicBezTo>
                  <a:pt x="0" y="520636"/>
                  <a:pt x="76476" y="338044"/>
                  <a:pt x="212282" y="204361"/>
                </a:cubicBezTo>
                <a:cubicBezTo>
                  <a:pt x="348088" y="70678"/>
                  <a:pt x="531862" y="-2913"/>
                  <a:pt x="722402" y="89"/>
                </a:cubicBezTo>
              </a:path>
            </a:pathLst>
          </a:custGeom>
          <a:noFill/>
          <a:ln w="25400">
            <a:solidFill>
              <a:srgbClr val="D5D5D5"/>
            </a:solidFill>
            <a:round/>
          </a:ln>
        </p:spPr>
        <p:txBody>
          <a:bodyPr/>
          <a:lstStyle/>
          <a:p>
            <a:endParaRPr lang="zh-CN" altLang="en-US" sz="1350"/>
          </a:p>
        </p:txBody>
      </p:sp>
      <p:sp>
        <p:nvSpPr>
          <p:cNvPr id="93201" name="MH_Other_3"/>
          <p:cNvSpPr>
            <a:spLocks noChangeArrowheads="1"/>
          </p:cNvSpPr>
          <p:nvPr/>
        </p:nvSpPr>
        <p:spPr bwMode="auto">
          <a:xfrm flipV="1">
            <a:off x="7038975" y="2526506"/>
            <a:ext cx="721519" cy="686991"/>
          </a:xfrm>
          <a:custGeom>
            <a:avLst/>
            <a:gdLst>
              <a:gd name="T0" fmla="*/ 0 w 722402"/>
              <a:gd name="T1" fmla="*/ 915988 h 711200"/>
              <a:gd name="T2" fmla="*/ 282697 w 722402"/>
              <a:gd name="T3" fmla="*/ 263206 h 711200"/>
              <a:gd name="T4" fmla="*/ 962025 w 722402"/>
              <a:gd name="T5" fmla="*/ 115 h 711200"/>
              <a:gd name="T6" fmla="*/ 0 60000 65536"/>
              <a:gd name="T7" fmla="*/ 0 60000 65536"/>
              <a:gd name="T8" fmla="*/ 0 60000 65536"/>
              <a:gd name="T9" fmla="*/ 0 w 722402"/>
              <a:gd name="T10" fmla="*/ 0 h 711200"/>
              <a:gd name="T11" fmla="*/ 722402 w 722402"/>
              <a:gd name="T12" fmla="*/ 711200 h 7112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22402" h="711200">
                <a:moveTo>
                  <a:pt x="0" y="711200"/>
                </a:moveTo>
                <a:cubicBezTo>
                  <a:pt x="0" y="520636"/>
                  <a:pt x="76476" y="338044"/>
                  <a:pt x="212282" y="204361"/>
                </a:cubicBezTo>
                <a:cubicBezTo>
                  <a:pt x="348088" y="70678"/>
                  <a:pt x="531862" y="-2913"/>
                  <a:pt x="722402" y="89"/>
                </a:cubicBezTo>
              </a:path>
            </a:pathLst>
          </a:custGeom>
          <a:noFill/>
          <a:ln w="25400">
            <a:solidFill>
              <a:srgbClr val="D5D5D5"/>
            </a:solidFill>
            <a:round/>
          </a:ln>
        </p:spPr>
        <p:txBody>
          <a:bodyPr/>
          <a:lstStyle/>
          <a:p>
            <a:endParaRPr lang="zh-CN" altLang="en-US" sz="1350"/>
          </a:p>
        </p:txBody>
      </p:sp>
      <p:cxnSp>
        <p:nvCxnSpPr>
          <p:cNvPr id="22" name="MH_Other_12"/>
          <p:cNvCxnSpPr/>
          <p:nvPr/>
        </p:nvCxnSpPr>
        <p:spPr>
          <a:xfrm>
            <a:off x="8467725" y="2525316"/>
            <a:ext cx="728663" cy="0"/>
          </a:xfrm>
          <a:prstGeom prst="line">
            <a:avLst/>
          </a:prstGeom>
          <a:ln w="25400">
            <a:solidFill>
              <a:srgbClr val="D5D5D5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203" name="MH_SubTitle_2"/>
          <p:cNvSpPr>
            <a:spLocks noChangeArrowheads="1"/>
          </p:cNvSpPr>
          <p:nvPr/>
        </p:nvSpPr>
        <p:spPr bwMode="auto">
          <a:xfrm>
            <a:off x="7235429" y="2018110"/>
            <a:ext cx="1047750" cy="1014413"/>
          </a:xfrm>
          <a:prstGeom prst="ellipse">
            <a:avLst/>
          </a:prstGeom>
          <a:solidFill>
            <a:srgbClr val="F2A943"/>
          </a:solidFill>
          <a:ln w="9525">
            <a:noFill/>
            <a:round/>
          </a:ln>
        </p:spPr>
        <p:txBody>
          <a:bodyPr lIns="0" tIns="0" rIns="0" bIns="0" anchor="ctr"/>
          <a:lstStyle/>
          <a:p>
            <a:pPr algn="ctr"/>
            <a:r>
              <a:rPr lang="zh-CN" altLang="en-US" sz="1950" b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研读写作</a:t>
            </a:r>
          </a:p>
        </p:txBody>
      </p:sp>
      <p:sp>
        <p:nvSpPr>
          <p:cNvPr id="3" name="标题 1"/>
          <p:cNvSpPr>
            <a:spLocks noGrp="1"/>
          </p:cNvSpPr>
          <p:nvPr/>
        </p:nvSpPr>
        <p:spPr>
          <a:xfrm>
            <a:off x="202883" y="5715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300" b="1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工欲善其事，必先利其器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MH_PageTitle"/>
          <p:cNvSpPr txBox="1">
            <a:spLocks noChangeArrowheads="1"/>
          </p:cNvSpPr>
          <p:nvPr/>
        </p:nvSpPr>
        <p:spPr bwMode="auto">
          <a:xfrm>
            <a:off x="75724" y="132874"/>
            <a:ext cx="7886700" cy="40124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zh-CN" sz="27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2700">
                <a:solidFill>
                  <a:srgbClr val="EA534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如何进入、登录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6688" y="694373"/>
            <a:ext cx="8881586" cy="4427220"/>
          </a:xfrm>
          <a:prstGeom prst="rect">
            <a:avLst/>
          </a:prstGeom>
        </p:spPr>
      </p:pic>
      <p:sp>
        <p:nvSpPr>
          <p:cNvPr id="5" name="矩形 4"/>
          <p:cNvSpPr>
            <a:spLocks noChangeArrowheads="1"/>
          </p:cNvSpPr>
          <p:nvPr/>
        </p:nvSpPr>
        <p:spPr bwMode="auto">
          <a:xfrm>
            <a:off x="2835593" y="3231833"/>
            <a:ext cx="1453039" cy="730568"/>
          </a:xfrm>
          <a:prstGeom prst="rect">
            <a:avLst/>
          </a:prstGeom>
          <a:noFill/>
          <a:ln w="9525">
            <a:solidFill>
              <a:srgbClr val="FF0000"/>
            </a:solidFill>
            <a:round/>
          </a:ln>
        </p:spPr>
        <p:txBody>
          <a:bodyPr/>
          <a:lstStyle/>
          <a:p>
            <a:pPr eaLnBrk="0" hangingPunct="0"/>
            <a:endParaRPr lang="zh-CN" altLang="en-US" sz="1350">
              <a:ea typeface="黑体" panose="02010609060101010101" pitchFamily="49" charset="-122"/>
            </a:endParaRPr>
          </a:p>
        </p:txBody>
      </p:sp>
      <p:sp>
        <p:nvSpPr>
          <p:cNvPr id="10" name="文本框 1"/>
          <p:cNvSpPr txBox="1"/>
          <p:nvPr/>
        </p:nvSpPr>
        <p:spPr>
          <a:xfrm>
            <a:off x="3317081" y="132874"/>
            <a:ext cx="1930400" cy="50673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defTabSz="914400">
              <a:buFont typeface="Arial" panose="020B0604020202020204" pitchFamily="34" charset="0"/>
              <a:buNone/>
            </a:pPr>
            <a:r>
              <a:rPr lang="zh-CN" altLang="en-US" sz="1350" b="1" dirty="0">
                <a:solidFill>
                  <a:srgbClr val="CA163D"/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2700" b="1" u="sng" dirty="0">
                <a:solidFill>
                  <a:srgbClr val="FFFFFF">
                    <a:lumMod val="95000"/>
                  </a:srgb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x.cnki.net</a:t>
            </a:r>
            <a:r>
              <a:rPr lang="en-US" altLang="zh-CN" sz="1350" b="1" dirty="0">
                <a:solidFill>
                  <a:srgbClr val="CA163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</a:p>
        </p:txBody>
      </p:sp>
      <p:pic>
        <p:nvPicPr>
          <p:cNvPr id="41987" name="图片 6" descr="D:\高教分公司\高教产品\现有产品\研学平台(研究性学习平台)\2018年6月高校图书馆年会-峰总\tup\QQ图片20180529152644.pngQQ图片2018052915264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724" y="671513"/>
            <a:ext cx="7048976" cy="380047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3" name="组合 2"/>
          <p:cNvGrpSpPr/>
          <p:nvPr/>
        </p:nvGrpSpPr>
        <p:grpSpPr>
          <a:xfrm>
            <a:off x="387668" y="1964531"/>
            <a:ext cx="3158014" cy="3157061"/>
            <a:chOff x="150" y="2714"/>
            <a:chExt cx="9410" cy="7710"/>
          </a:xfrm>
        </p:grpSpPr>
        <p:grpSp>
          <p:nvGrpSpPr>
            <p:cNvPr id="66564" name="组合 2"/>
            <p:cNvGrpSpPr/>
            <p:nvPr/>
          </p:nvGrpSpPr>
          <p:grpSpPr>
            <a:xfrm>
              <a:off x="150" y="3434"/>
              <a:ext cx="9410" cy="6990"/>
              <a:chOff x="150" y="3434"/>
              <a:chExt cx="9410" cy="6990"/>
            </a:xfrm>
          </p:grpSpPr>
          <p:grpSp>
            <p:nvGrpSpPr>
              <p:cNvPr id="66565" name="组合 6"/>
              <p:cNvGrpSpPr/>
              <p:nvPr/>
            </p:nvGrpSpPr>
            <p:grpSpPr>
              <a:xfrm>
                <a:off x="150" y="3434"/>
                <a:ext cx="9381" cy="6990"/>
                <a:chOff x="533" y="3502"/>
                <a:chExt cx="9381" cy="6993"/>
              </a:xfrm>
            </p:grpSpPr>
            <p:pic>
              <p:nvPicPr>
                <p:cNvPr id="66566" name="图片 1"/>
                <p:cNvPicPr>
                  <a:picLocks noChangeAspect="1"/>
                </p:cNvPicPr>
                <p:nvPr/>
              </p:nvPicPr>
              <p:blipFill>
                <a:blip r:embed="rId4" cstate="print"/>
                <a:stretch>
                  <a:fillRect/>
                </a:stretch>
              </p:blipFill>
              <p:spPr>
                <a:xfrm>
                  <a:off x="533" y="5300"/>
                  <a:ext cx="9381" cy="5195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sp>
              <p:nvSpPr>
                <p:cNvPr id="6" name="上箭头 5"/>
                <p:cNvSpPr/>
                <p:nvPr/>
              </p:nvSpPr>
              <p:spPr>
                <a:xfrm>
                  <a:off x="4128" y="3502"/>
                  <a:ext cx="1206" cy="659"/>
                </a:xfrm>
                <a:prstGeom prst="upArrow">
                  <a:avLst/>
                </a:prstGeom>
                <a:solidFill>
                  <a:srgbClr val="44546A">
                    <a:lumMod val="60000"/>
                    <a:lumOff val="40000"/>
                  </a:srgb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algn="ctr" fontAlgn="base"/>
                  <a:endParaRPr lang="zh-CN" altLang="en-US" sz="1350" strike="noStrike" noProof="1"/>
                </a:p>
              </p:txBody>
            </p:sp>
          </p:grpSp>
          <p:sp>
            <p:nvSpPr>
              <p:cNvPr id="22" name="矩形 21"/>
              <p:cNvSpPr/>
              <p:nvPr/>
            </p:nvSpPr>
            <p:spPr>
              <a:xfrm>
                <a:off x="150" y="4098"/>
                <a:ext cx="9411" cy="1133"/>
              </a:xfrm>
              <a:prstGeom prst="rect">
                <a:avLst/>
              </a:prstGeom>
              <a:solidFill>
                <a:srgbClr val="44546A">
                  <a:lumMod val="60000"/>
                  <a:lumOff val="40000"/>
                  <a:alpha val="87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72000" rIns="72000" anchor="ctr">
                <a:normAutofit fontScale="90000"/>
              </a:bodyPr>
              <a:lstStyle/>
              <a:p>
                <a:pPr algn="ctr" fontAlgn="auto">
                  <a:lnSpc>
                    <a:spcPct val="150000"/>
                  </a:lnSpc>
                  <a:buClr>
                    <a:srgbClr val="0070C0"/>
                  </a:buClr>
                </a:pPr>
                <a:r>
                  <a:rPr lang="zh-CN" altLang="en-US" sz="1600" b="1" strike="noStrike" noProof="1">
                    <a:solidFill>
                      <a:srgbClr val="FFFF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新 型 阅 读 体 验 、 支 持 深 度 研 学</a:t>
                </a:r>
              </a:p>
            </p:txBody>
          </p:sp>
        </p:grpSp>
        <p:sp>
          <p:nvSpPr>
            <p:cNvPr id="7" name="流程图: 可选过程 6"/>
            <p:cNvSpPr/>
            <p:nvPr/>
          </p:nvSpPr>
          <p:spPr>
            <a:xfrm>
              <a:off x="1683" y="2714"/>
              <a:ext cx="5692" cy="723"/>
            </a:xfrm>
            <a:prstGeom prst="flowChartAlternateProcess">
              <a:avLst/>
            </a:prstGeom>
            <a:noFill/>
            <a:ln w="28575" cap="flat" cmpd="sng" algn="ctr">
              <a:solidFill>
                <a:srgbClr val="ED7D31">
                  <a:lumMod val="75000"/>
                </a:srgbClr>
              </a:solidFill>
              <a:prstDash val="dash"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ED7D31"/>
                  </a:solidFill>
                </a14:hiddenFill>
              </a:ext>
            </a:extLst>
          </p:spPr>
          <p:txBody>
            <a:bodyPr rtlCol="0" anchor="ctr"/>
            <a:lstStyle/>
            <a:p>
              <a:pPr algn="ctr" fontAlgn="base"/>
              <a:endParaRPr lang="zh-CN" altLang="en-US" sz="1350" strike="noStrike" noProof="1"/>
            </a:p>
          </p:txBody>
        </p:sp>
      </p:grpSp>
      <p:sp>
        <p:nvSpPr>
          <p:cNvPr id="9" name="流程图: 可选过程 8"/>
          <p:cNvSpPr/>
          <p:nvPr/>
        </p:nvSpPr>
        <p:spPr>
          <a:xfrm>
            <a:off x="4914900" y="1674495"/>
            <a:ext cx="286703" cy="218123"/>
          </a:xfrm>
          <a:prstGeom prst="flowChartAlternateProcess">
            <a:avLst/>
          </a:prstGeom>
          <a:noFill/>
          <a:ln w="28575" cap="flat" cmpd="sng" algn="ctr">
            <a:solidFill>
              <a:srgbClr val="ED7D31">
                <a:lumMod val="75000"/>
              </a:srgbClr>
            </a:solidFill>
            <a:prstDash val="dash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ED7D31"/>
                </a:solidFill>
              </a14:hiddenFill>
            </a:ext>
          </a:extLst>
        </p:spPr>
        <p:txBody>
          <a:bodyPr rtlCol="0" anchor="ctr"/>
          <a:lstStyle/>
          <a:p>
            <a:pPr algn="ctr" fontAlgn="base"/>
            <a:endParaRPr lang="zh-CN" altLang="en-US" sz="1350" strike="noStrike" noProof="1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5" cstate="print"/>
          <a:srcRect l="2227" t="-22" r="3021" b="4143"/>
          <a:stretch>
            <a:fillRect/>
          </a:stretch>
        </p:blipFill>
        <p:spPr>
          <a:xfrm>
            <a:off x="5282089" y="1965008"/>
            <a:ext cx="3465195" cy="2049780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>
            <a:off x="6250305" y="1965008"/>
            <a:ext cx="638651" cy="365284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1" name="矩形 10"/>
          <p:cNvSpPr/>
          <p:nvPr/>
        </p:nvSpPr>
        <p:spPr>
          <a:xfrm>
            <a:off x="5567839" y="3649504"/>
            <a:ext cx="1012031" cy="365284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3" name="矩形 12"/>
          <p:cNvSpPr/>
          <p:nvPr/>
        </p:nvSpPr>
        <p:spPr>
          <a:xfrm>
            <a:off x="6579870" y="3649504"/>
            <a:ext cx="1012031" cy="365284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endParaRPr lang="zh-CN" altLang="en-US" sz="135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41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16" grpId="0" bldLvl="0" animBg="1"/>
      <p:bldP spid="11" grpId="0" bldLvl="0" animBg="1"/>
      <p:bldP spid="13" grpId="0" bldLvl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50988" y="892175"/>
            <a:ext cx="7480300" cy="42037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矩形标注 9"/>
          <p:cNvSpPr/>
          <p:nvPr/>
        </p:nvSpPr>
        <p:spPr>
          <a:xfrm>
            <a:off x="2403475" y="1212850"/>
            <a:ext cx="2554288" cy="365125"/>
          </a:xfrm>
          <a:prstGeom prst="wedgeRectCallout">
            <a:avLst>
              <a:gd name="adj1" fmla="val -69313"/>
              <a:gd name="adj2" fmla="val 67384"/>
            </a:avLst>
          </a:prstGeom>
          <a:ln>
            <a:solidFill>
              <a:srgbClr val="00B05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395" b="0" i="0" u="none" strike="noStrike" kern="1200" cap="none" spc="0" normalizeH="0" baseline="0" noProof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微软雅黑" panose="020B0503020204020204" pitchFamily="34" charset="-122"/>
                <a:cs typeface="+mn-cs"/>
                <a:sym typeface="+mn-ea"/>
              </a:rPr>
              <a:t>快速了解文献的大纲目录结构</a:t>
            </a:r>
          </a:p>
        </p:txBody>
      </p:sp>
      <p:sp>
        <p:nvSpPr>
          <p:cNvPr id="11" name="矩形 10"/>
          <p:cNvSpPr/>
          <p:nvPr/>
        </p:nvSpPr>
        <p:spPr>
          <a:xfrm>
            <a:off x="1557338" y="1657350"/>
            <a:ext cx="1019175" cy="343852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2400" b="0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181350" y="1817688"/>
            <a:ext cx="3708400" cy="327818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2400" b="0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矩形标注 12"/>
          <p:cNvSpPr/>
          <p:nvPr/>
        </p:nvSpPr>
        <p:spPr>
          <a:xfrm>
            <a:off x="7072313" y="1752600"/>
            <a:ext cx="1752600" cy="784225"/>
          </a:xfrm>
          <a:prstGeom prst="wedgeRectCallout">
            <a:avLst>
              <a:gd name="adj1" fmla="val -67909"/>
              <a:gd name="adj2" fmla="val 47754"/>
            </a:avLst>
          </a:prstGeom>
          <a:ln>
            <a:solidFill>
              <a:srgbClr val="00B05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395" b="0" i="0" u="none" strike="noStrike" kern="1200" cap="none" spc="0" normalizeH="0" baseline="0" noProof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微软雅黑" panose="020B0503020204020204" pitchFamily="34" charset="-122"/>
                <a:cs typeface="+mn-cs"/>
                <a:sym typeface="+mn-ea"/>
              </a:rPr>
              <a:t>文献摘要、作者、关键词、基金等信息内容的快速获取。</a:t>
            </a:r>
          </a:p>
        </p:txBody>
      </p:sp>
      <p:sp>
        <p:nvSpPr>
          <p:cNvPr id="20" name="矩形 19"/>
          <p:cNvSpPr/>
          <p:nvPr/>
        </p:nvSpPr>
        <p:spPr>
          <a:xfrm>
            <a:off x="4816475" y="2332038"/>
            <a:ext cx="438150" cy="20478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05" b="0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03700" y="2214563"/>
            <a:ext cx="4905375" cy="28559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" name="矩形标注 23"/>
          <p:cNvSpPr/>
          <p:nvPr/>
        </p:nvSpPr>
        <p:spPr>
          <a:xfrm>
            <a:off x="6434138" y="1857375"/>
            <a:ext cx="1957388" cy="915988"/>
          </a:xfrm>
          <a:prstGeom prst="wedgeRectCallout">
            <a:avLst>
              <a:gd name="adj1" fmla="val -67909"/>
              <a:gd name="adj2" fmla="val 47754"/>
            </a:avLst>
          </a:prstGeom>
          <a:ln>
            <a:solidFill>
              <a:srgbClr val="00B05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395" b="0" i="0" u="none" strike="noStrike" kern="1200" cap="none" spc="0" normalizeH="0" baseline="0" noProof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微软雅黑" panose="020B0503020204020204" pitchFamily="34" charset="-122"/>
                <a:cs typeface="+mn-cs"/>
                <a:sym typeface="+mn-ea"/>
              </a:rPr>
              <a:t>便捷了解作者的其他发文、合作者发文，进行相关文献的拓展阅读。</a:t>
            </a:r>
          </a:p>
        </p:txBody>
      </p:sp>
      <p:sp>
        <p:nvSpPr>
          <p:cNvPr id="40" name="矩形 39"/>
          <p:cNvSpPr/>
          <p:nvPr/>
        </p:nvSpPr>
        <p:spPr>
          <a:xfrm>
            <a:off x="3554413" y="3454400"/>
            <a:ext cx="2952750" cy="32067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05" b="0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1" name="图片 4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73525" y="2432050"/>
            <a:ext cx="4851400" cy="23669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矩形 13"/>
          <p:cNvSpPr/>
          <p:nvPr/>
        </p:nvSpPr>
        <p:spPr>
          <a:xfrm>
            <a:off x="4373563" y="3763963"/>
            <a:ext cx="442913" cy="22066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05" b="0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5" name="图片 14" descr="D:\2017高教分公司\2017年高教产品\现有产品\研学平台(研究性学习平台)\大区巡回会议\立德树人\图片\QQ图片20171016140937.pngQQ图片2017101614093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80000" y="2209800"/>
            <a:ext cx="3895725" cy="28844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5" name="矩形 24"/>
          <p:cNvSpPr/>
          <p:nvPr/>
        </p:nvSpPr>
        <p:spPr>
          <a:xfrm>
            <a:off x="7575550" y="1450975"/>
            <a:ext cx="295275" cy="20637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05" b="0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3" name="图片 42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557338" y="1131888"/>
            <a:ext cx="7542212" cy="3962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4" name="矩形 43"/>
          <p:cNvSpPr/>
          <p:nvPr/>
        </p:nvSpPr>
        <p:spPr>
          <a:xfrm>
            <a:off x="1674813" y="2332038"/>
            <a:ext cx="962025" cy="85566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05" b="0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5" name="圆角矩形 44"/>
          <p:cNvSpPr/>
          <p:nvPr/>
        </p:nvSpPr>
        <p:spPr>
          <a:xfrm>
            <a:off x="3227388" y="2332038"/>
            <a:ext cx="3552825" cy="7620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395" b="0" i="0" u="none" strike="noStrike" kern="1200" cap="none" spc="0" normalizeH="0" baseline="0" noProof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微软雅黑" panose="020B0503020204020204" pitchFamily="34" charset="-122"/>
                <a:cs typeface="+mn-cs"/>
                <a:sym typeface="+mn-ea"/>
              </a:rPr>
              <a:t>通过知网节知识网络进一步拓展引文网络、关联作者、相似文献、读者推荐文献与相关基金文献</a:t>
            </a:r>
          </a:p>
        </p:txBody>
      </p:sp>
      <p:cxnSp>
        <p:nvCxnSpPr>
          <p:cNvPr id="46" name="直接连接符 45"/>
          <p:cNvCxnSpPr>
            <a:stCxn id="44" idx="3"/>
            <a:endCxn id="45" idx="1"/>
          </p:cNvCxnSpPr>
          <p:nvPr/>
        </p:nvCxnSpPr>
        <p:spPr>
          <a:xfrm flipV="1">
            <a:off x="2636838" y="2713038"/>
            <a:ext cx="590550" cy="46038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58" name="图片 2" descr="D:\2017高教分公司\2017年高教产品\现有产品\研学平台(研究性学习平台)\大区巡回会议\立德树人\图片\QQ图片20171016143747.pngQQ图片20171016143747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557338" y="860425"/>
            <a:ext cx="7542212" cy="42100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9" name="矩形 58"/>
          <p:cNvSpPr/>
          <p:nvPr/>
        </p:nvSpPr>
        <p:spPr>
          <a:xfrm>
            <a:off x="5614988" y="3541713"/>
            <a:ext cx="201613" cy="13335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05" b="0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0" name="矩形 59"/>
          <p:cNvSpPr/>
          <p:nvPr/>
        </p:nvSpPr>
        <p:spPr>
          <a:xfrm>
            <a:off x="7456488" y="3675063"/>
            <a:ext cx="1574800" cy="277813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05" b="0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61" name="曲线连接符 60"/>
          <p:cNvCxnSpPr>
            <a:stCxn id="59" idx="3"/>
            <a:endCxn id="60" idx="1"/>
          </p:cNvCxnSpPr>
          <p:nvPr/>
        </p:nvCxnSpPr>
        <p:spPr>
          <a:xfrm>
            <a:off x="5816600" y="3608388"/>
            <a:ext cx="1639888" cy="206375"/>
          </a:xfrm>
          <a:prstGeom prst="curvedConnector3">
            <a:avLst>
              <a:gd name="adj1" fmla="val 50000"/>
            </a:avLst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2" name="图片 61" descr="D:\2017高教分公司\2017年高教产品\现有产品\研学平台(研究性学习平台)\大区巡回会议\立德树人\图片\QQ图片20171016143955.pngQQ图片20171016143955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746375" y="892175"/>
            <a:ext cx="4619625" cy="39671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3" name="矩形 62"/>
          <p:cNvSpPr/>
          <p:nvPr/>
        </p:nvSpPr>
        <p:spPr>
          <a:xfrm>
            <a:off x="7473950" y="1350963"/>
            <a:ext cx="1576388" cy="37433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05" b="0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4" name="矩形 63"/>
          <p:cNvSpPr/>
          <p:nvPr/>
        </p:nvSpPr>
        <p:spPr>
          <a:xfrm>
            <a:off x="7945438" y="1371600"/>
            <a:ext cx="446088" cy="17303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05" b="0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5" name="右箭头 64"/>
          <p:cNvSpPr/>
          <p:nvPr/>
        </p:nvSpPr>
        <p:spPr>
          <a:xfrm>
            <a:off x="1557338" y="2754313"/>
            <a:ext cx="1941513" cy="2184400"/>
          </a:xfrm>
          <a:prstGeom prst="righ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200" b="1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+mn-ea"/>
              </a:rPr>
              <a:t>点击任一参考文献或引证文献，对应的原文直接以浮框遮罩的方式弹出，便于与当前文献做关联拓展阅读。</a:t>
            </a:r>
          </a:p>
        </p:txBody>
      </p:sp>
      <p:pic>
        <p:nvPicPr>
          <p:cNvPr id="66" name="图片 65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450138" y="1538288"/>
            <a:ext cx="1625600" cy="35321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7" name="矩形 66"/>
          <p:cNvSpPr/>
          <p:nvPr/>
        </p:nvSpPr>
        <p:spPr>
          <a:xfrm>
            <a:off x="7456488" y="1577975"/>
            <a:ext cx="1574800" cy="279400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05" b="0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8" name="矩形标注 67"/>
          <p:cNvSpPr/>
          <p:nvPr/>
        </p:nvSpPr>
        <p:spPr>
          <a:xfrm>
            <a:off x="3227388" y="1211263"/>
            <a:ext cx="3751263" cy="646113"/>
          </a:xfrm>
          <a:prstGeom prst="wedgeRectCallout">
            <a:avLst>
              <a:gd name="adj1" fmla="val 62955"/>
              <a:gd name="adj2" fmla="val 30799"/>
            </a:avLst>
          </a:prstGeom>
          <a:ln>
            <a:solidFill>
              <a:srgbClr val="00B05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395" b="0" i="0" u="none" strike="noStrike" kern="1200" cap="none" spc="0" normalizeH="0" baseline="0" noProof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微软雅黑" panose="020B0503020204020204" pitchFamily="34" charset="-122"/>
                <a:cs typeface="+mn-cs"/>
                <a:sym typeface="+mn-ea"/>
              </a:rPr>
              <a:t>与该文有知识关联的参考文献与引证文献，直接显示在对应段落的右侧，点击即可查看原文，进行知识关联学习</a:t>
            </a:r>
            <a:r>
              <a:rPr kumimoji="0" lang="zh-CN" altLang="en-US" sz="1395" b="0" i="0" u="none" strike="noStrike" kern="1200" cap="none" spc="0" normalizeH="0" baseline="0" noProof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。</a:t>
            </a:r>
          </a:p>
        </p:txBody>
      </p:sp>
      <p:pic>
        <p:nvPicPr>
          <p:cNvPr id="69" name="图片 68" descr="D:\2017高教分公司\2017年高教产品\现有产品\研学平台(研究性学习平台)\南京馆长研修班\南京云锦\图片资料\QQ图片20170918095634.pngQQ图片20170918095634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535113" y="860425"/>
            <a:ext cx="7564437" cy="42100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0" name="右箭头 69"/>
          <p:cNvSpPr/>
          <p:nvPr/>
        </p:nvSpPr>
        <p:spPr>
          <a:xfrm>
            <a:off x="1676400" y="3168650"/>
            <a:ext cx="1974850" cy="1290638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395" b="0" i="0" u="none" strike="noStrike" kern="1200" cap="none" spc="0" normalizeH="0" baseline="0" noProof="1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+mn-ea"/>
              </a:rPr>
              <a:t>支持文中图片对应高清大图的浏览下载</a:t>
            </a:r>
          </a:p>
        </p:txBody>
      </p:sp>
      <p:sp>
        <p:nvSpPr>
          <p:cNvPr id="71" name="矩形 70"/>
          <p:cNvSpPr/>
          <p:nvPr/>
        </p:nvSpPr>
        <p:spPr>
          <a:xfrm>
            <a:off x="3673475" y="2986088"/>
            <a:ext cx="2762250" cy="21082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05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2" name="Picture 2" descr="D:\2017高教分公司\2017年高教产品\现有产品\研学平台(研究性学习平台)\南京馆长研修班\南京云锦\图片资料\QQ图片20170918095659.pngQQ图片20170918095659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2625725" y="1900238"/>
            <a:ext cx="4756150" cy="3170237"/>
          </a:xfrm>
          <a:prstGeom prst="rect">
            <a:avLst/>
          </a:prstGeom>
          <a:noFill/>
          <a:ln w="28575" cap="flat" cmpd="sng">
            <a:solidFill>
              <a:srgbClr val="222A35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73" name="图片 72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512888" y="1325563"/>
            <a:ext cx="7585075" cy="37957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4" name="图片 73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2200275" y="2379663"/>
            <a:ext cx="5256213" cy="1466850"/>
          </a:xfrm>
          <a:prstGeom prst="rect">
            <a:avLst/>
          </a:prstGeom>
          <a:noFill/>
          <a:ln w="19050" cap="flat" cmpd="sng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75" name="矩形 74"/>
          <p:cNvSpPr/>
          <p:nvPr/>
        </p:nvSpPr>
        <p:spPr>
          <a:xfrm>
            <a:off x="5353050" y="4938713"/>
            <a:ext cx="531813" cy="15557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05" b="0" i="0" u="none" strike="noStrike" kern="1200" cap="none" spc="0" normalizeH="0" baseline="0" noProof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6" name="矩形标注 75"/>
          <p:cNvSpPr/>
          <p:nvPr/>
        </p:nvSpPr>
        <p:spPr>
          <a:xfrm>
            <a:off x="1512888" y="3970338"/>
            <a:ext cx="2744788" cy="819150"/>
          </a:xfrm>
          <a:prstGeom prst="wedgeRectCallout">
            <a:avLst>
              <a:gd name="adj1" fmla="val 59483"/>
              <a:gd name="adj2" fmla="val 31042"/>
            </a:avLst>
          </a:prstGeom>
          <a:ln>
            <a:solidFill>
              <a:srgbClr val="00B05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395" b="0" i="0" u="none" strike="noStrike" kern="1200" cap="none" spc="0" normalizeH="0" baseline="0" noProof="1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+mn-lt"/>
                <a:ea typeface="微软雅黑" panose="020B0503020204020204" pitchFamily="34" charset="-122"/>
                <a:cs typeface="+mn-cs"/>
                <a:sym typeface="+mn-ea"/>
              </a:rPr>
              <a:t>图表可关联对应分析数据和原始的数据，支持获取下载数据表格</a:t>
            </a:r>
          </a:p>
        </p:txBody>
      </p:sp>
      <p:sp>
        <p:nvSpPr>
          <p:cNvPr id="29735" name="左箭头 22542"/>
          <p:cNvSpPr/>
          <p:nvPr/>
        </p:nvSpPr>
        <p:spPr>
          <a:xfrm rot="4056476">
            <a:off x="5437188" y="4100513"/>
            <a:ext cx="361950" cy="114300"/>
          </a:xfrm>
          <a:prstGeom prst="leftArrow">
            <a:avLst>
              <a:gd name="adj1" fmla="val 50000"/>
              <a:gd name="adj2" fmla="val 78756"/>
            </a:avLst>
          </a:prstGeom>
          <a:solidFill>
            <a:srgbClr val="FF0000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rot="10800000" vert="eaVert" lIns="51411" tIns="25704" rIns="51411" bIns="25704" anchor="t"/>
          <a:lstStyle/>
          <a:p>
            <a:pPr algn="ctr">
              <a:buFont typeface="Arial" panose="020B0604020202020204" pitchFamily="34" charset="0"/>
              <a:buNone/>
            </a:pPr>
            <a:endParaRPr lang="en-US" altLang="en-US" sz="100" dirty="0">
              <a:latin typeface="Arial" panose="020B0604020202020204" pitchFamily="34" charset="0"/>
              <a:ea typeface="黑体" panose="02010609060101010101" pitchFamily="49" charset="-122"/>
            </a:endParaRPr>
          </a:p>
        </p:txBody>
      </p:sp>
      <p:sp>
        <p:nvSpPr>
          <p:cNvPr id="83" name="矩形 22541"/>
          <p:cNvSpPr/>
          <p:nvPr/>
        </p:nvSpPr>
        <p:spPr>
          <a:xfrm>
            <a:off x="7000875" y="3506788"/>
            <a:ext cx="227330" cy="67310"/>
          </a:xfrm>
          <a:prstGeom prst="rect">
            <a:avLst/>
          </a:prstGeom>
          <a:noFill/>
          <a:ln w="9525">
            <a:noFill/>
          </a:ln>
        </p:spPr>
        <p:txBody>
          <a:bodyPr wrap="none" lIns="51411" tIns="25704" rIns="51411" bIns="25704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05" b="1" i="0" u="none" strike="noStrike" kern="1200" cap="none" spc="0" normalizeH="0" baseline="0" noProof="1">
                <a:ln>
                  <a:noFill/>
                </a:ln>
                <a:solidFill>
                  <a:srgbClr val="2B618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rPr>
              <a:t>机器人在羊肠中游动</a:t>
            </a:r>
          </a:p>
        </p:txBody>
      </p:sp>
      <p:pic>
        <p:nvPicPr>
          <p:cNvPr id="87" name="Picture 2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1512888" y="2073275"/>
            <a:ext cx="5367337" cy="2997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2" name="矩形 22538"/>
          <p:cNvSpPr/>
          <p:nvPr/>
        </p:nvSpPr>
        <p:spPr>
          <a:xfrm>
            <a:off x="1895475" y="2489200"/>
            <a:ext cx="1524000" cy="266065"/>
          </a:xfrm>
          <a:prstGeom prst="rect">
            <a:avLst/>
          </a:prstGeom>
          <a:noFill/>
          <a:ln w="9525">
            <a:noFill/>
          </a:ln>
        </p:spPr>
        <p:txBody>
          <a:bodyPr wrap="none" lIns="51411" tIns="25704" rIns="51411" bIns="25704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395" b="1" i="0" u="none" strike="noStrike" kern="1200" cap="none" spc="0" normalizeH="0" baseline="0" noProof="1">
                <a:ln>
                  <a:noFill/>
                </a:ln>
                <a:solidFill>
                  <a:srgbClr val="2B618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rPr>
              <a:t>机器人全悬浮游动</a:t>
            </a:r>
          </a:p>
        </p:txBody>
      </p:sp>
      <p:sp>
        <p:nvSpPr>
          <p:cNvPr id="93" name="矩形 22541"/>
          <p:cNvSpPr/>
          <p:nvPr/>
        </p:nvSpPr>
        <p:spPr>
          <a:xfrm>
            <a:off x="4003675" y="2446338"/>
            <a:ext cx="2432050" cy="266065"/>
          </a:xfrm>
          <a:prstGeom prst="rect">
            <a:avLst/>
          </a:prstGeom>
          <a:noFill/>
          <a:ln w="9525">
            <a:noFill/>
          </a:ln>
        </p:spPr>
        <p:txBody>
          <a:bodyPr lIns="51411" tIns="25704" rIns="51411" bIns="25704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395" b="1" i="0" u="none" strike="noStrike" kern="1200" cap="none" spc="0" normalizeH="0" baseline="0" noProof="1">
                <a:ln>
                  <a:noFill/>
                </a:ln>
                <a:solidFill>
                  <a:srgbClr val="2B618F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rPr>
              <a:t>机器人在空间螺旋肠道中游动</a:t>
            </a:r>
          </a:p>
        </p:txBody>
      </p:sp>
      <p:sp>
        <p:nvSpPr>
          <p:cNvPr id="96" name="矩形 22541"/>
          <p:cNvSpPr/>
          <p:nvPr/>
        </p:nvSpPr>
        <p:spPr>
          <a:xfrm>
            <a:off x="7072313" y="3611563"/>
            <a:ext cx="1473200" cy="234950"/>
          </a:xfrm>
          <a:prstGeom prst="rect">
            <a:avLst/>
          </a:prstGeom>
          <a:noFill/>
          <a:ln w="9525">
            <a:noFill/>
          </a:ln>
        </p:spPr>
        <p:txBody>
          <a:bodyPr wrap="none" lIns="51411" tIns="25704" rIns="51411" bIns="25704" anchor="t">
            <a:spAutoFit/>
          </a:bodyPr>
          <a:lstStyle/>
          <a:p>
            <a:pPr defTabSz="914400">
              <a:buFont typeface="Arial" panose="020B0604020202020204" pitchFamily="34" charset="0"/>
              <a:buNone/>
            </a:pPr>
            <a:r>
              <a:rPr lang="zh-CN" altLang="en-US" sz="1200" b="1" dirty="0">
                <a:solidFill>
                  <a:srgbClr val="2B618F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机器人在羊肠中游动</a:t>
            </a:r>
          </a:p>
        </p:txBody>
      </p:sp>
      <p:sp>
        <p:nvSpPr>
          <p:cNvPr id="98" name="Rectangle 3"/>
          <p:cNvSpPr txBox="1"/>
          <p:nvPr/>
        </p:nvSpPr>
        <p:spPr>
          <a:xfrm>
            <a:off x="6659563" y="2144713"/>
            <a:ext cx="2025650" cy="392113"/>
          </a:xfrm>
          <a:prstGeom prst="rect">
            <a:avLst/>
          </a:prstGeom>
          <a:noFill/>
          <a:ln w="9525">
            <a:noFill/>
          </a:ln>
        </p:spPr>
        <p:txBody>
          <a:bodyPr lIns="51411" tIns="25704" rIns="51411" bIns="25704"/>
          <a:lstStyle/>
          <a:p>
            <a:pPr marR="0" algn="ctr" defTabSz="914400">
              <a:lnSpc>
                <a:spcPct val="85000"/>
              </a:lnSpc>
              <a:spcBef>
                <a:spcPct val="20000"/>
              </a:spcBef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125" b="1" kern="1200" cap="none" spc="0" normalizeH="0" baseline="0" noProof="1">
                <a:solidFill>
                  <a:srgbClr val="2B618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Arial" panose="020B0604020202020204" pitchFamily="34" charset="0"/>
              </a:rPr>
              <a:t>花瓣型机器人与圆柱形机器人游动速度对比</a:t>
            </a:r>
          </a:p>
        </p:txBody>
      </p:sp>
      <p:sp>
        <p:nvSpPr>
          <p:cNvPr id="99" name="矩形 15"/>
          <p:cNvSpPr/>
          <p:nvPr/>
        </p:nvSpPr>
        <p:spPr>
          <a:xfrm>
            <a:off x="1512888" y="2606675"/>
            <a:ext cx="7586663" cy="636588"/>
          </a:xfrm>
          <a:prstGeom prst="rect">
            <a:avLst/>
          </a:prstGeom>
          <a:solidFill>
            <a:srgbClr val="F79421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500" b="1" i="0" u="none" strike="noStrike" kern="1200" cap="none" spc="0" normalizeH="0" baseline="0" noProof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基于增强出版内容与知识关联挖掘，为用户提供全新阅读体验、有效构建起文献知识网络，支持个性化、自主化知识关联化学习。</a:t>
            </a:r>
          </a:p>
        </p:txBody>
      </p:sp>
      <p:sp>
        <p:nvSpPr>
          <p:cNvPr id="2" name="矩形 1"/>
          <p:cNvSpPr/>
          <p:nvPr/>
        </p:nvSpPr>
        <p:spPr>
          <a:xfrm>
            <a:off x="4763" y="1817370"/>
            <a:ext cx="1384459" cy="163734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b="1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黑体" panose="02010609060101010101" pitchFamily="49" charset="-122"/>
                <a:ea typeface="+mn-ea"/>
                <a:cs typeface="+mn-cs"/>
                <a:sym typeface="+mn-ea"/>
              </a:rPr>
              <a:t>不一样的阅读体验</a:t>
            </a:r>
          </a:p>
        </p:txBody>
      </p:sp>
      <p:sp>
        <p:nvSpPr>
          <p:cNvPr id="3" name="标题 1"/>
          <p:cNvSpPr>
            <a:spLocks noGrp="1"/>
          </p:cNvSpPr>
          <p:nvPr/>
        </p:nvSpPr>
        <p:spPr>
          <a:xfrm>
            <a:off x="4763" y="78581"/>
            <a:ext cx="5114925" cy="71437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300"/>
              <a:t> </a:t>
            </a:r>
            <a:r>
              <a:rPr lang="zh-CN" altLang="en-US" sz="3300" b="1">
                <a:solidFill>
                  <a:srgbClr val="EA534F"/>
                </a:solidFill>
              </a:rPr>
              <a:t>高效阅读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7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1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3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7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1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7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9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0" fill="hold">
                      <p:stCondLst>
                        <p:cond delay="indefinite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3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3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3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500"/>
                            </p:stCondLst>
                            <p:childTnLst>
                              <p:par>
                                <p:cTn id="24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>
                      <p:stCondLst>
                        <p:cond delay="indefinite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0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2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0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1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5" dur="500" fill="hold"/>
                                        <p:tgtEl>
                                          <p:spTgt spid="297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500" fill="hold"/>
                                        <p:tgtEl>
                                          <p:spTgt spid="297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9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5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6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9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3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7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8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1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3" fill="hold">
                      <p:stCondLst>
                        <p:cond delay="indefinite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7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0" grpId="1" bldLvl="0" animBg="1"/>
      <p:bldP spid="11" grpId="0" bldLvl="0" animBg="1"/>
      <p:bldP spid="11" grpId="1" bldLvl="0" animBg="1"/>
      <p:bldP spid="12" grpId="0" bldLvl="0" animBg="1"/>
      <p:bldP spid="12" grpId="1" bldLvl="0" animBg="1"/>
      <p:bldP spid="13" grpId="0" bldLvl="0" animBg="1"/>
      <p:bldP spid="13" grpId="1" bldLvl="0" animBg="1"/>
      <p:bldP spid="20" grpId="0" bldLvl="0" animBg="1"/>
      <p:bldP spid="20" grpId="1" bldLvl="0" animBg="1"/>
      <p:bldP spid="24" grpId="0" bldLvl="0" animBg="1"/>
      <p:bldP spid="24" grpId="1" bldLvl="0" animBg="1"/>
      <p:bldP spid="40" grpId="0" bldLvl="0" animBg="1"/>
      <p:bldP spid="40" grpId="1" bldLvl="0" animBg="1"/>
      <p:bldP spid="14" grpId="0" bldLvl="0" animBg="1"/>
      <p:bldP spid="14" grpId="1" bldLvl="0" animBg="1"/>
      <p:bldP spid="25" grpId="0" bldLvl="0" animBg="1"/>
      <p:bldP spid="44" grpId="0" bldLvl="0" animBg="1"/>
      <p:bldP spid="45" grpId="0" bldLvl="0" animBg="1"/>
      <p:bldP spid="59" grpId="0" bldLvl="0" animBg="1"/>
      <p:bldP spid="60" grpId="0" bldLvl="0" animBg="1"/>
      <p:bldP spid="63" grpId="0" bldLvl="0" animBg="1"/>
      <p:bldP spid="64" grpId="0" bldLvl="0" animBg="1"/>
      <p:bldP spid="65" grpId="0" bldLvl="0" animBg="1"/>
      <p:bldP spid="65" grpId="1" bldLvl="0" animBg="1"/>
      <p:bldP spid="67" grpId="0" bldLvl="0" animBg="1"/>
      <p:bldP spid="68" grpId="0" bldLvl="0" animBg="1"/>
      <p:bldP spid="68" grpId="1" bldLvl="0" animBg="1"/>
      <p:bldP spid="70" grpId="0" bldLvl="0" animBg="1"/>
      <p:bldP spid="70" grpId="1" bldLvl="0" animBg="1"/>
      <p:bldP spid="71" grpId="0" bldLvl="0" animBg="1"/>
      <p:bldP spid="75" grpId="0" bldLvl="0" animBg="1"/>
      <p:bldP spid="76" grpId="0" bldLvl="0" animBg="1"/>
      <p:bldP spid="29735" grpId="0" bldLvl="0" animBg="1"/>
      <p:bldP spid="83" grpId="0"/>
      <p:bldP spid="92" grpId="0"/>
      <p:bldP spid="93" grpId="0"/>
      <p:bldP spid="96" grpId="0"/>
      <p:bldP spid="98" grpId="0"/>
      <p:bldP spid="99" grpId="0" bldLvl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4763" y="78581"/>
            <a:ext cx="5114925" cy="714375"/>
          </a:xfrm>
        </p:spPr>
        <p:txBody>
          <a:bodyPr/>
          <a:lstStyle/>
          <a:p>
            <a:r>
              <a:rPr lang="en-US" altLang="zh-CN"/>
              <a:t> </a:t>
            </a:r>
            <a:r>
              <a:rPr lang="zh-CN" altLang="en-US" b="1">
                <a:solidFill>
                  <a:srgbClr val="EA534F"/>
                </a:solidFill>
              </a:rPr>
              <a:t>探究型学习</a:t>
            </a:r>
          </a:p>
        </p:txBody>
      </p:sp>
      <p:pic>
        <p:nvPicPr>
          <p:cNvPr id="4" name="图片 3" descr="D:\2017高教分公司\2017年高教产品\现有产品\研学平台(研究性学习平台)\大区巡回会议\立德树人\图片\QQ图片20171016161815.pngQQ图片2017101616181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22425" y="954088"/>
            <a:ext cx="7493000" cy="41862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矩形 4"/>
          <p:cNvSpPr/>
          <p:nvPr/>
        </p:nvSpPr>
        <p:spPr>
          <a:xfrm>
            <a:off x="5324475" y="2740025"/>
            <a:ext cx="222250" cy="19526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05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右箭头 5"/>
          <p:cNvSpPr/>
          <p:nvPr/>
        </p:nvSpPr>
        <p:spPr>
          <a:xfrm>
            <a:off x="1622425" y="2540000"/>
            <a:ext cx="1865313" cy="1503363"/>
          </a:xfrm>
          <a:prstGeom prst="rightArrow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200" b="1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+mn-ea"/>
              </a:rPr>
              <a:t>在学习的过程中，支持随时在</a:t>
            </a:r>
            <a:r>
              <a:rPr kumimoji="0" lang="en-US" altLang="zh-CN" sz="1200" b="1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+mn-ea"/>
              </a:rPr>
              <a:t>XML</a:t>
            </a:r>
            <a:r>
              <a:rPr kumimoji="0" lang="zh-CN" altLang="en-US" sz="1200" b="1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  <a:sym typeface="+mn-ea"/>
              </a:rPr>
              <a:t>碎片化内容上进行笔记的记录</a:t>
            </a:r>
          </a:p>
        </p:txBody>
      </p:sp>
      <p:pic>
        <p:nvPicPr>
          <p:cNvPr id="7" name="图片 6" descr="D:\2017高教分公司\2017年高教产品\现有产品\研学平台(研究性学习平台)\大区巡回会议\立德树人\图片\QQ图片20171016162317.pngQQ图片2017101616231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72188" y="2740025"/>
            <a:ext cx="3043237" cy="2362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7" descr="D:\2017高教分公司\2017年高教产品\现有产品\研学平台(研究性学习平台)\大区巡回会议\立德树人\图片\QQ图片20171016162530.pngQQ图片2017101616253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22425" y="957263"/>
            <a:ext cx="7491413" cy="41449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矩形 8"/>
          <p:cNvSpPr/>
          <p:nvPr/>
        </p:nvSpPr>
        <p:spPr>
          <a:xfrm>
            <a:off x="3078163" y="1397000"/>
            <a:ext cx="4070350" cy="378936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1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矩形 15"/>
          <p:cNvSpPr/>
          <p:nvPr/>
        </p:nvSpPr>
        <p:spPr>
          <a:xfrm>
            <a:off x="4330700" y="1819275"/>
            <a:ext cx="1716088" cy="774700"/>
          </a:xfrm>
          <a:prstGeom prst="rect">
            <a:avLst/>
          </a:prstGeom>
          <a:solidFill>
            <a:srgbClr val="00B050"/>
          </a:solidFill>
          <a:ln w="9525">
            <a:noFill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135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相关学习笔记，可自动插入原文对应模块</a:t>
            </a:r>
          </a:p>
        </p:txBody>
      </p:sp>
      <p:sp>
        <p:nvSpPr>
          <p:cNvPr id="11" name="直接连接符 6"/>
          <p:cNvSpPr>
            <a:spLocks noChangeShapeType="1"/>
          </p:cNvSpPr>
          <p:nvPr/>
        </p:nvSpPr>
        <p:spPr bwMode="auto">
          <a:xfrm flipH="1" flipV="1">
            <a:off x="5414963" y="2366963"/>
            <a:ext cx="1588" cy="762000"/>
          </a:xfrm>
          <a:prstGeom prst="line">
            <a:avLst/>
          </a:prstGeom>
          <a:noFill/>
          <a:ln w="6350">
            <a:solidFill>
              <a:srgbClr val="00B050"/>
            </a:solidFill>
            <a:rou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1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7578725" y="1458913"/>
            <a:ext cx="458788" cy="1524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1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直接连接符 6"/>
          <p:cNvSpPr>
            <a:spLocks noChangeShapeType="1"/>
          </p:cNvSpPr>
          <p:nvPr/>
        </p:nvSpPr>
        <p:spPr bwMode="auto">
          <a:xfrm>
            <a:off x="7113588" y="1198563"/>
            <a:ext cx="804863" cy="198438"/>
          </a:xfrm>
          <a:prstGeom prst="line">
            <a:avLst/>
          </a:prstGeom>
          <a:noFill/>
          <a:ln w="6350">
            <a:solidFill>
              <a:srgbClr val="00B050"/>
            </a:solidFill>
            <a:rou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1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4" name="矩形 15"/>
          <p:cNvSpPr/>
          <p:nvPr/>
        </p:nvSpPr>
        <p:spPr>
          <a:xfrm>
            <a:off x="6405563" y="657225"/>
            <a:ext cx="1504950" cy="541338"/>
          </a:xfrm>
          <a:prstGeom prst="rect">
            <a:avLst/>
          </a:prstGeom>
          <a:solidFill>
            <a:srgbClr val="00B050"/>
          </a:solidFill>
          <a:ln w="9525">
            <a:noFill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135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汇总呈现该篇文献的所有笔记内容</a:t>
            </a:r>
          </a:p>
        </p:txBody>
      </p:sp>
      <p:sp>
        <p:nvSpPr>
          <p:cNvPr id="15" name="矩形 14"/>
          <p:cNvSpPr/>
          <p:nvPr/>
        </p:nvSpPr>
        <p:spPr>
          <a:xfrm>
            <a:off x="7531100" y="1397000"/>
            <a:ext cx="1582738" cy="370522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1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6" name="图片 15" descr="D:\2017高教分公司\2017年高教产品\现有产品\研学平台(研究性学习平台)\大区巡回会议\立德树人\图片\QQ图片20171016164440.pngQQ图片20171016164440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082800" y="971550"/>
            <a:ext cx="7031038" cy="41306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" name="矩形 15"/>
          <p:cNvSpPr/>
          <p:nvPr/>
        </p:nvSpPr>
        <p:spPr>
          <a:xfrm>
            <a:off x="3714750" y="2366963"/>
            <a:ext cx="3255963" cy="752475"/>
          </a:xfrm>
          <a:prstGeom prst="rect">
            <a:avLst/>
          </a:prstGeom>
          <a:solidFill>
            <a:srgbClr val="00B050"/>
          </a:solidFill>
          <a:ln w="9525">
            <a:noFill/>
          </a:ln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280" b="0" i="0" u="none" strike="noStrike" kern="1200" cap="none" spc="0" normalizeH="0" baseline="0" noProof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对于在学习过程中，觉得比较重要的文字，一键加入文摘，后期进行学习成果梳理或创作时均可一键插入。</a:t>
            </a:r>
          </a:p>
        </p:txBody>
      </p:sp>
      <p:sp>
        <p:nvSpPr>
          <p:cNvPr id="18" name="直接连接符 6"/>
          <p:cNvSpPr>
            <a:spLocks noChangeShapeType="1"/>
          </p:cNvSpPr>
          <p:nvPr/>
        </p:nvSpPr>
        <p:spPr bwMode="auto">
          <a:xfrm flipH="1" flipV="1">
            <a:off x="4837113" y="3014663"/>
            <a:ext cx="31750" cy="528638"/>
          </a:xfrm>
          <a:prstGeom prst="line">
            <a:avLst/>
          </a:prstGeom>
          <a:noFill/>
          <a:ln w="6350">
            <a:solidFill>
              <a:srgbClr val="00B050"/>
            </a:solidFill>
            <a:round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1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8912225" y="2986088"/>
            <a:ext cx="203200" cy="29845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1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0" name="图片 19" descr="D:\2017高教分公司\2017年高教产品\现有产品\研学平台(研究性学习平台)\大区巡回会议\立德树人\图片\QQ图片20171016164553.pngQQ图片20171016164553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256463" y="1397000"/>
            <a:ext cx="1855787" cy="37179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1" name="矩形 20"/>
          <p:cNvSpPr/>
          <p:nvPr/>
        </p:nvSpPr>
        <p:spPr>
          <a:xfrm>
            <a:off x="7380288" y="1611313"/>
            <a:ext cx="1608138" cy="101441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1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4763" y="1743075"/>
            <a:ext cx="1384459" cy="1541145"/>
          </a:xfrm>
          <a:prstGeom prst="rect">
            <a:avLst/>
          </a:prstGeom>
          <a:solidFill>
            <a:srgbClr val="E8CC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b="1" i="0" u="none" strike="noStrike" kern="1200" cap="none" spc="0" normalizeH="0" baseline="0" noProof="1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黑体" panose="02010609060101010101" pitchFamily="49" charset="-122"/>
                <a:ea typeface="+mn-ea"/>
                <a:cs typeface="+mn-cs"/>
                <a:sym typeface="+mn-ea"/>
              </a:rPr>
              <a:t>全新的学习过程</a:t>
            </a:r>
          </a:p>
        </p:txBody>
      </p:sp>
      <p:grpSp>
        <p:nvGrpSpPr>
          <p:cNvPr id="44" name="组合 43"/>
          <p:cNvGrpSpPr/>
          <p:nvPr/>
        </p:nvGrpSpPr>
        <p:grpSpPr>
          <a:xfrm>
            <a:off x="1598613" y="971550"/>
            <a:ext cx="7539037" cy="4243388"/>
            <a:chOff x="2276475" y="1673226"/>
            <a:chExt cx="6318250" cy="2925372"/>
          </a:xfrm>
        </p:grpSpPr>
        <p:pic>
          <p:nvPicPr>
            <p:cNvPr id="37912" name="图片 44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276475" y="1673226"/>
              <a:ext cx="6318250" cy="292537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7913" name="矩形 45"/>
            <p:cNvSpPr/>
            <p:nvPr/>
          </p:nvSpPr>
          <p:spPr>
            <a:xfrm>
              <a:off x="3388238" y="3081739"/>
              <a:ext cx="2187575" cy="825116"/>
            </a:xfrm>
            <a:prstGeom prst="rect">
              <a:avLst/>
            </a:prstGeom>
            <a:solidFill>
              <a:srgbClr val="00B050"/>
            </a:solidFill>
            <a:ln w="9525">
              <a:noFill/>
            </a:ln>
          </p:spPr>
          <p:txBody>
            <a:bodyPr anchor="ctr"/>
            <a:lstStyle/>
            <a:p>
              <a:pPr algn="ctr" defTabSz="914400">
                <a:buFont typeface="Arial" panose="020B0604020202020204" pitchFamily="34" charset="0"/>
                <a:buNone/>
              </a:pPr>
              <a:r>
                <a:rPr lang="en-US" altLang="en-US" sz="16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觉得文章段逻辑结构及内容不完整可以在原文内更改段落结构，并插入段落内容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6" grpId="0" bldLvl="0" animBg="1"/>
      <p:bldP spid="9" grpId="0" bldLvl="0" animBg="1"/>
      <p:bldP spid="10" grpId="0" bldLvl="0" animBg="1"/>
      <p:bldP spid="12" grpId="0" bldLvl="0" animBg="1"/>
      <p:bldP spid="14" grpId="0" bldLvl="0" animBg="1"/>
      <p:bldP spid="15" grpId="0" bldLvl="0" animBg="1"/>
      <p:bldP spid="17" grpId="0" bldLvl="0" animBg="1"/>
      <p:bldP spid="19" grpId="0" bldLvl="0" animBg="1"/>
      <p:bldP spid="21" grpId="0" bldLvl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D:\2017高教分公司\2017年高教产品\现有产品\研学平台(研究性学习平台)\大区巡回会议\立德树人\图片\图片1.png图片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66850" y="1036638"/>
            <a:ext cx="7650163" cy="40655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矩形 4"/>
          <p:cNvSpPr/>
          <p:nvPr/>
        </p:nvSpPr>
        <p:spPr>
          <a:xfrm>
            <a:off x="5643563" y="1552575"/>
            <a:ext cx="2924175" cy="509588"/>
          </a:xfrm>
          <a:prstGeom prst="rect">
            <a:avLst/>
          </a:prstGeom>
          <a:noFill/>
          <a:ln w="25400" cap="flat" cmpd="sng">
            <a:solidFill>
              <a:srgbClr val="E46C0A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/>
          <a:lstStyle/>
          <a:p>
            <a:pPr algn="ctr" defTabSz="685800">
              <a:buFont typeface="Arial" panose="020B0604020202020204" pitchFamily="34" charset="0"/>
              <a:buNone/>
            </a:pPr>
            <a:endParaRPr lang="zh-CN" altLang="en-US" sz="1200" dirty="0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6" name="直接连接符 5"/>
          <p:cNvSpPr/>
          <p:nvPr/>
        </p:nvSpPr>
        <p:spPr>
          <a:xfrm flipH="1">
            <a:off x="7339013" y="1214438"/>
            <a:ext cx="0" cy="360363"/>
          </a:xfrm>
          <a:prstGeom prst="line">
            <a:avLst/>
          </a:prstGeom>
          <a:ln w="19050" cap="flat" cmpd="sng">
            <a:solidFill>
              <a:srgbClr val="00B050"/>
            </a:solidFill>
            <a:prstDash val="solid"/>
            <a:round/>
            <a:headEnd type="none" w="med" len="med"/>
            <a:tailEnd type="oval" w="med" len="med"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05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矩形 15"/>
          <p:cNvSpPr/>
          <p:nvPr/>
        </p:nvSpPr>
        <p:spPr>
          <a:xfrm>
            <a:off x="6099175" y="839788"/>
            <a:ext cx="2330450" cy="411162"/>
          </a:xfrm>
          <a:prstGeom prst="rect">
            <a:avLst/>
          </a:prstGeom>
          <a:solidFill>
            <a:srgbClr val="00B050"/>
          </a:solidFill>
          <a:ln w="9525">
            <a:noFill/>
          </a:ln>
        </p:spPr>
        <p:txBody>
          <a:bodyPr anchor="ctr"/>
          <a:lstStyle/>
          <a:p>
            <a:pPr algn="ctr" defTabSz="914400">
              <a:buFont typeface="Arial" panose="020B0604020202020204" pitchFamily="34" charset="0"/>
              <a:buNone/>
            </a:pPr>
            <a:r>
              <a:rPr lang="zh-CN" altLang="en-US" sz="1000" b="1" dirty="0">
                <a:solidFill>
                  <a:srgbClr val="FFFFFF"/>
                </a:solidFill>
                <a:latin typeface="Calibri" panose="020F0502020204030204" charset="0"/>
                <a:ea typeface="微软雅黑" panose="020B0503020204020204" pitchFamily="34" charset="-122"/>
              </a:rPr>
              <a:t>文摘、笔记、汇编及个人网盘、知网文献内容直接检索利用</a:t>
            </a:r>
          </a:p>
        </p:txBody>
      </p:sp>
      <p:sp>
        <p:nvSpPr>
          <p:cNvPr id="8" name="矩形 7"/>
          <p:cNvSpPr/>
          <p:nvPr/>
        </p:nvSpPr>
        <p:spPr>
          <a:xfrm>
            <a:off x="5337175" y="2663825"/>
            <a:ext cx="3779838" cy="449263"/>
          </a:xfrm>
          <a:prstGeom prst="rect">
            <a:avLst/>
          </a:prstGeom>
          <a:noFill/>
          <a:ln w="25400" cap="flat" cmpd="sng">
            <a:solidFill>
              <a:srgbClr val="E46C0A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/>
          <a:lstStyle/>
          <a:p>
            <a:pPr algn="ctr" defTabSz="685800">
              <a:buFont typeface="Arial" panose="020B0604020202020204" pitchFamily="34" charset="0"/>
              <a:buNone/>
            </a:pPr>
            <a:endParaRPr lang="zh-CN" altLang="en-US" sz="1200" dirty="0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9" name="直接连接符 8"/>
          <p:cNvSpPr/>
          <p:nvPr/>
        </p:nvSpPr>
        <p:spPr>
          <a:xfrm flipH="1">
            <a:off x="8680450" y="2120900"/>
            <a:ext cx="0" cy="542925"/>
          </a:xfrm>
          <a:prstGeom prst="line">
            <a:avLst/>
          </a:prstGeom>
          <a:ln w="19050" cap="flat" cmpd="sng">
            <a:solidFill>
              <a:srgbClr val="0070C0"/>
            </a:solidFill>
            <a:prstDash val="solid"/>
            <a:round/>
            <a:headEnd type="none" w="med" len="med"/>
            <a:tailEnd type="oval" w="med" len="med"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05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" name="矩形 15"/>
          <p:cNvSpPr/>
          <p:nvPr/>
        </p:nvSpPr>
        <p:spPr>
          <a:xfrm>
            <a:off x="6943725" y="1708150"/>
            <a:ext cx="2000250" cy="411163"/>
          </a:xfrm>
          <a:prstGeom prst="rect">
            <a:avLst/>
          </a:prstGeom>
          <a:solidFill>
            <a:srgbClr val="0070C0"/>
          </a:solidFill>
          <a:ln w="9525">
            <a:noFill/>
          </a:ln>
        </p:spPr>
        <p:txBody>
          <a:bodyPr anchor="ctr"/>
          <a:lstStyle/>
          <a:p>
            <a:pPr algn="ctr" defTabSz="914400">
              <a:buFont typeface="Arial" panose="020B0604020202020204" pitchFamily="34" charset="0"/>
              <a:buNone/>
            </a:pPr>
            <a:r>
              <a:rPr lang="zh-CN" altLang="en-US" sz="1000" b="1" dirty="0">
                <a:solidFill>
                  <a:srgbClr val="FFFFFF"/>
                </a:solidFill>
                <a:latin typeface="Calibri" panose="020F0502020204030204" charset="0"/>
                <a:ea typeface="微软雅黑" panose="020B0503020204020204" pitchFamily="34" charset="-122"/>
              </a:rPr>
              <a:t>点击添加，即可一键加到左侧创作原文中</a:t>
            </a:r>
          </a:p>
        </p:txBody>
      </p:sp>
      <p:pic>
        <p:nvPicPr>
          <p:cNvPr id="11" name="图片 10" descr="D:\2017高教分公司\2017年高教产品\现有产品\研学平台(研究性学习平台)\大区巡回会议\立德树人\图片\图片2.png图片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06575" y="1574800"/>
            <a:ext cx="3287713" cy="34464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矩形 11"/>
          <p:cNvSpPr/>
          <p:nvPr/>
        </p:nvSpPr>
        <p:spPr>
          <a:xfrm>
            <a:off x="1989138" y="2365375"/>
            <a:ext cx="2000250" cy="412750"/>
          </a:xfrm>
          <a:prstGeom prst="rect">
            <a:avLst/>
          </a:prstGeom>
          <a:solidFill>
            <a:srgbClr val="FF0000"/>
          </a:solidFill>
          <a:ln w="9525">
            <a:noFill/>
          </a:ln>
        </p:spPr>
        <p:txBody>
          <a:bodyPr anchor="ctr"/>
          <a:lstStyle/>
          <a:p>
            <a:pPr algn="ctr" defTabSz="914400">
              <a:buFont typeface="Arial" panose="020B0604020202020204" pitchFamily="34" charset="0"/>
              <a:buNone/>
            </a:pPr>
            <a:r>
              <a:rPr lang="zh-CN" altLang="en-US" sz="1000" b="1" dirty="0">
                <a:solidFill>
                  <a:srgbClr val="FFFFFF"/>
                </a:solidFill>
                <a:latin typeface="Calibri" panose="020F0502020204030204" charset="0"/>
                <a:ea typeface="微软雅黑" panose="020B0503020204020204" pitchFamily="34" charset="-122"/>
              </a:rPr>
              <a:t>系统自动添加引用关系，作者双击可修改</a:t>
            </a:r>
          </a:p>
        </p:txBody>
      </p:sp>
      <p:pic>
        <p:nvPicPr>
          <p:cNvPr id="13" name="图片 12" descr="D:\2017高教分公司\2017年高教产品\现有产品\研学平台(研究性学习平台)\大区巡回会议\立德树人\图片\QQ图片20171018101249.pngQQ图片2017101810124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95688" y="2867025"/>
            <a:ext cx="2640012" cy="8620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矩形 13"/>
          <p:cNvSpPr/>
          <p:nvPr/>
        </p:nvSpPr>
        <p:spPr>
          <a:xfrm>
            <a:off x="2416175" y="3340100"/>
            <a:ext cx="193675" cy="141288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/>
          <a:lstStyle/>
          <a:p>
            <a:pPr algn="ctr" defTabSz="685800">
              <a:buFont typeface="Arial" panose="020B0604020202020204" pitchFamily="34" charset="0"/>
              <a:buNone/>
            </a:pPr>
            <a:endParaRPr lang="zh-CN" altLang="en-US" sz="1200" dirty="0">
              <a:solidFill>
                <a:srgbClr val="000000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5" name="直接连接符 14"/>
          <p:cNvSpPr/>
          <p:nvPr/>
        </p:nvSpPr>
        <p:spPr>
          <a:xfrm flipH="1">
            <a:off x="2508250" y="2760663"/>
            <a:ext cx="9525" cy="579438"/>
          </a:xfrm>
          <a:prstGeom prst="line">
            <a:avLst/>
          </a:prstGeom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oval" w="med" len="med"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05" b="0" i="0" u="none" strike="noStrike" kern="1200" cap="none" spc="0" normalizeH="0" baseline="0" noProof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66850" y="1028700"/>
            <a:ext cx="7650163" cy="40719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" name="矩形 16"/>
          <p:cNvSpPr/>
          <p:nvPr/>
        </p:nvSpPr>
        <p:spPr>
          <a:xfrm>
            <a:off x="6380163" y="1830388"/>
            <a:ext cx="361950" cy="153988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lIns="68571" tIns="34284" rIns="68571" bIns="34284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35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5402263" y="2346325"/>
            <a:ext cx="3581400" cy="769938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lIns="68571" tIns="34284" rIns="68571" bIns="34284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35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  <p:cxnSp>
        <p:nvCxnSpPr>
          <p:cNvPr id="19" name="直接连接符 18"/>
          <p:cNvCxnSpPr>
            <a:stCxn id="17" idx="2"/>
          </p:cNvCxnSpPr>
          <p:nvPr/>
        </p:nvCxnSpPr>
        <p:spPr>
          <a:xfrm>
            <a:off x="6561138" y="1984375"/>
            <a:ext cx="15875" cy="361950"/>
          </a:xfrm>
          <a:prstGeom prst="line">
            <a:avLst/>
          </a:prstGeom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0" name="图片 19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836738" y="1708150"/>
            <a:ext cx="3257550" cy="33131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1" name="矩形 20"/>
          <p:cNvSpPr/>
          <p:nvPr/>
        </p:nvSpPr>
        <p:spPr>
          <a:xfrm>
            <a:off x="2170113" y="3192463"/>
            <a:ext cx="2627313" cy="604838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lIns="68571" tIns="34284" rIns="68571" bIns="34284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35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6742113" y="1819275"/>
            <a:ext cx="330200" cy="174625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lIns="68571" tIns="34284" rIns="68571" bIns="34284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35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337175" y="1773238"/>
            <a:ext cx="3779838" cy="3327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5" name="矩形 24"/>
          <p:cNvSpPr/>
          <p:nvPr/>
        </p:nvSpPr>
        <p:spPr>
          <a:xfrm>
            <a:off x="5434013" y="3027363"/>
            <a:ext cx="2341563" cy="263525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lIns="68571" tIns="34284" rIns="68571" bIns="34284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35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337175" y="1758950"/>
            <a:ext cx="3779838" cy="3355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287963" y="1773238"/>
            <a:ext cx="3806825" cy="33226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338763" y="1773238"/>
            <a:ext cx="3778250" cy="33416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337175" y="1785938"/>
            <a:ext cx="3757613" cy="33432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4" name="矩形 33"/>
          <p:cNvSpPr/>
          <p:nvPr/>
        </p:nvSpPr>
        <p:spPr>
          <a:xfrm>
            <a:off x="5380038" y="2455863"/>
            <a:ext cx="3306763" cy="322263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lIns="68571" tIns="34284" rIns="68571" bIns="34284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35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289550" y="1773238"/>
            <a:ext cx="3803650" cy="33559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6" name="矩形 35"/>
          <p:cNvSpPr/>
          <p:nvPr/>
        </p:nvSpPr>
        <p:spPr>
          <a:xfrm>
            <a:off x="7104063" y="3533775"/>
            <a:ext cx="373063" cy="219075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lIns="68571" tIns="34284" rIns="68571" bIns="34284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35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37" name="图片 36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836738" y="1708150"/>
            <a:ext cx="3257550" cy="33194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8" name="矩形 37"/>
          <p:cNvSpPr/>
          <p:nvPr/>
        </p:nvSpPr>
        <p:spPr>
          <a:xfrm>
            <a:off x="2125663" y="2687638"/>
            <a:ext cx="2647950" cy="1317625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  <p:txBody>
          <a:bodyPr lIns="68571" tIns="34284" rIns="68571" bIns="34284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35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1466850" y="2787650"/>
            <a:ext cx="7688263" cy="1020763"/>
          </a:xfrm>
          <a:prstGeom prst="rect">
            <a:avLst/>
          </a:prstGeom>
          <a:solidFill>
            <a:schemeClr val="tx2">
              <a:lumMod val="60000"/>
              <a:lumOff val="40000"/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971" rIns="71971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>
                <a:srgbClr val="0070C0"/>
              </a:buClr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600" b="1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通过创作模板的嵌套、前期学习沉淀各类学习素材成果的便捷检索利用、文后参考文献自动生成等功能，有效提升创作效率。</a:t>
            </a:r>
          </a:p>
        </p:txBody>
      </p:sp>
      <p:sp>
        <p:nvSpPr>
          <p:cNvPr id="30" name="矩形 29"/>
          <p:cNvSpPr/>
          <p:nvPr/>
        </p:nvSpPr>
        <p:spPr>
          <a:xfrm>
            <a:off x="-24289" y="121920"/>
            <a:ext cx="9179243" cy="7177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zh-CN" sz="3300" b="1" i="0" u="none" strike="noStrike" kern="1200" cap="none" spc="0" normalizeH="0" baseline="0" noProof="1">
                <a:ln>
                  <a:noFill/>
                </a:ln>
                <a:solidFill>
                  <a:srgbClr val="EA534F"/>
                </a:solidFill>
                <a:effectLst/>
                <a:uLnTx/>
                <a:uFillTx/>
                <a:latin typeface="黑体" panose="02010609060101010101" pitchFamily="49" charset="-122"/>
                <a:ea typeface="+mn-ea"/>
                <a:cs typeface="+mn-cs"/>
                <a:sym typeface="+mn-ea"/>
              </a:rPr>
              <a:t> </a:t>
            </a:r>
            <a:r>
              <a:rPr kumimoji="0" lang="zh-CN" altLang="en-US" sz="3300" b="1" i="0" u="none" strike="noStrike" kern="1200" cap="none" spc="0" normalizeH="0" baseline="0" noProof="1">
                <a:ln>
                  <a:noFill/>
                </a:ln>
                <a:solidFill>
                  <a:srgbClr val="EA534F"/>
                </a:solidFill>
                <a:effectLst/>
                <a:uLnTx/>
                <a:uFillTx/>
                <a:latin typeface="黑体" panose="02010609060101010101" pitchFamily="49" charset="-122"/>
                <a:ea typeface="+mn-ea"/>
                <a:cs typeface="+mn-cs"/>
                <a:sym typeface="+mn-ea"/>
              </a:rPr>
              <a:t>创作投稿</a:t>
            </a:r>
          </a:p>
        </p:txBody>
      </p:sp>
      <p:sp>
        <p:nvSpPr>
          <p:cNvPr id="3" name="矩形 2"/>
          <p:cNvSpPr/>
          <p:nvPr/>
        </p:nvSpPr>
        <p:spPr>
          <a:xfrm>
            <a:off x="-24289" y="1994535"/>
            <a:ext cx="1384459" cy="1486376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b="1" i="0" u="none" strike="noStrike" kern="1200" cap="none" spc="0" normalizeH="0" baseline="0" noProof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ea"/>
                <a:sym typeface="黑体" panose="02010609060101010101" pitchFamily="49" charset="-122"/>
              </a:rPr>
              <a:t>快速高效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b="1" i="0" u="none" strike="noStrike" kern="1200" cap="none" spc="0" normalizeH="0" baseline="0" noProof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ea"/>
                <a:sym typeface="黑体" panose="02010609060101010101" pitchFamily="49" charset="-122"/>
              </a:rPr>
              <a:t>写作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bldLvl="0" animBg="1"/>
      <p:bldP spid="7" grpId="0" bldLvl="0" animBg="1"/>
      <p:bldP spid="7" grpId="1" bldLvl="0" animBg="1"/>
      <p:bldP spid="8" grpId="0" bldLvl="0" animBg="1"/>
      <p:bldP spid="8" grpId="1" bldLvl="0" animBg="1"/>
      <p:bldP spid="10" grpId="0" bldLvl="0" animBg="1"/>
      <p:bldP spid="10" grpId="1" bldLvl="0" animBg="1"/>
      <p:bldP spid="12" grpId="0" bldLvl="0" animBg="1"/>
      <p:bldP spid="14" grpId="0" bldLvl="0" animBg="1"/>
      <p:bldP spid="17" grpId="0" bldLvl="0" animBg="1"/>
      <p:bldP spid="17" grpId="1" bldLvl="0" animBg="1"/>
      <p:bldP spid="18" grpId="0" bldLvl="0" animBg="1"/>
      <p:bldP spid="18" grpId="1" bldLvl="0" animBg="1"/>
      <p:bldP spid="21" grpId="0" bldLvl="0" animBg="1"/>
      <p:bldP spid="21" grpId="1" bldLvl="0" animBg="1"/>
      <p:bldP spid="23" grpId="0" bldLvl="0" animBg="1"/>
      <p:bldP spid="25" grpId="0" bldLvl="0" animBg="1"/>
      <p:bldP spid="34" grpId="0" bldLvl="0" animBg="1"/>
      <p:bldP spid="36" grpId="0" bldLvl="0" animBg="1"/>
      <p:bldP spid="38" grpId="0" bldLvl="0" animBg="1"/>
      <p:bldP spid="16" grpId="0" bldLvl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633" y="325279"/>
            <a:ext cx="8928259" cy="4492943"/>
          </a:xfrm>
          <a:prstGeom prst="rect">
            <a:avLst/>
          </a:prstGeom>
        </p:spPr>
      </p:pic>
      <p:sp>
        <p:nvSpPr>
          <p:cNvPr id="44" name="矩形 43"/>
          <p:cNvSpPr/>
          <p:nvPr/>
        </p:nvSpPr>
        <p:spPr>
          <a:xfrm flipV="1">
            <a:off x="8269605" y="796290"/>
            <a:ext cx="766286" cy="31051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1210" strike="noStrike" noProof="1"/>
          </a:p>
        </p:txBody>
      </p:sp>
      <p:grpSp>
        <p:nvGrpSpPr>
          <p:cNvPr id="9" name="组合 8"/>
          <p:cNvGrpSpPr/>
          <p:nvPr/>
        </p:nvGrpSpPr>
        <p:grpSpPr>
          <a:xfrm>
            <a:off x="4237673" y="2328625"/>
            <a:ext cx="822722" cy="754856"/>
            <a:chOff x="15634" y="3973"/>
            <a:chExt cx="1728" cy="1585"/>
          </a:xfrm>
        </p:grpSpPr>
        <p:pic>
          <p:nvPicPr>
            <p:cNvPr id="61451" name="图片 4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634" y="3973"/>
              <a:ext cx="1728" cy="652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8" name="矩形 7"/>
            <p:cNvSpPr/>
            <p:nvPr/>
          </p:nvSpPr>
          <p:spPr>
            <a:xfrm flipV="1">
              <a:off x="16559" y="4890"/>
              <a:ext cx="467" cy="668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1210" strike="noStrike" noProof="1"/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4757261" y="2765584"/>
            <a:ext cx="759619" cy="615554"/>
            <a:chOff x="16559" y="4890"/>
            <a:chExt cx="1596" cy="1292"/>
          </a:xfrm>
        </p:grpSpPr>
        <p:pic>
          <p:nvPicPr>
            <p:cNvPr id="61454" name="图片 5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559" y="5558"/>
              <a:ext cx="1596" cy="62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0" name="矩形 9"/>
            <p:cNvSpPr/>
            <p:nvPr/>
          </p:nvSpPr>
          <p:spPr>
            <a:xfrm flipV="1">
              <a:off x="17026" y="4890"/>
              <a:ext cx="337" cy="668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/>
              <a:endParaRPr lang="zh-CN" altLang="en-US" sz="1210" strike="noStrike" noProof="1"/>
            </a:p>
          </p:txBody>
        </p:sp>
      </p:grpSp>
      <p:sp>
        <p:nvSpPr>
          <p:cNvPr id="16" name="矩形 15"/>
          <p:cNvSpPr/>
          <p:nvPr/>
        </p:nvSpPr>
        <p:spPr>
          <a:xfrm flipV="1">
            <a:off x="460058" y="1915001"/>
            <a:ext cx="1831181" cy="62388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1210" strike="noStrike" noProof="1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ldLvl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279684" y="166688"/>
            <a:ext cx="1877854" cy="299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sz="1350"/>
          </a:p>
        </p:txBody>
      </p:sp>
      <p:grpSp>
        <p:nvGrpSpPr>
          <p:cNvPr id="61442" name="组合 17"/>
          <p:cNvGrpSpPr/>
          <p:nvPr/>
        </p:nvGrpSpPr>
        <p:grpSpPr>
          <a:xfrm>
            <a:off x="677466" y="400765"/>
            <a:ext cx="7884319" cy="0"/>
            <a:chOff x="1028775" y="591989"/>
            <a:chExt cx="11086097" cy="0"/>
          </a:xfrm>
        </p:grpSpPr>
        <p:cxnSp>
          <p:nvCxnSpPr>
            <p:cNvPr id="19" name="直接连接符 18"/>
            <p:cNvCxnSpPr/>
            <p:nvPr/>
          </p:nvCxnSpPr>
          <p:spPr>
            <a:xfrm>
              <a:off x="1028775" y="591989"/>
              <a:ext cx="3504883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连接符 19"/>
            <p:cNvCxnSpPr/>
            <p:nvPr/>
          </p:nvCxnSpPr>
          <p:spPr>
            <a:xfrm>
              <a:off x="8609989" y="591989"/>
              <a:ext cx="3504883" cy="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文本框 2"/>
          <p:cNvSpPr txBox="1"/>
          <p:nvPr/>
        </p:nvSpPr>
        <p:spPr>
          <a:xfrm>
            <a:off x="3717131" y="205264"/>
            <a:ext cx="2804160" cy="41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100" b="1">
                <a:solidFill>
                  <a:srgbClr val="EA534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个人知识管理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1960" y="711041"/>
            <a:ext cx="8250555" cy="429387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441960" y="2663190"/>
            <a:ext cx="235268" cy="43910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1210" strike="noStrike" noProof="1"/>
          </a:p>
        </p:txBody>
      </p:sp>
      <p:sp>
        <p:nvSpPr>
          <p:cNvPr id="6" name="矩形 5"/>
          <p:cNvSpPr/>
          <p:nvPr/>
        </p:nvSpPr>
        <p:spPr>
          <a:xfrm>
            <a:off x="1052513" y="3592354"/>
            <a:ext cx="1206818" cy="28146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1210" strike="noStrike" noProof="1"/>
          </a:p>
        </p:txBody>
      </p:sp>
      <p:sp>
        <p:nvSpPr>
          <p:cNvPr id="8" name="矩形 7"/>
          <p:cNvSpPr/>
          <p:nvPr/>
        </p:nvSpPr>
        <p:spPr>
          <a:xfrm>
            <a:off x="1052513" y="3993833"/>
            <a:ext cx="1206818" cy="28146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1210" strike="noStrike" noProof="1"/>
          </a:p>
        </p:txBody>
      </p:sp>
      <p:cxnSp>
        <p:nvCxnSpPr>
          <p:cNvPr id="10" name="直接箭头连接符 9"/>
          <p:cNvCxnSpPr>
            <a:stCxn id="8" idx="3"/>
          </p:cNvCxnSpPr>
          <p:nvPr/>
        </p:nvCxnSpPr>
        <p:spPr>
          <a:xfrm>
            <a:off x="2259330" y="4134803"/>
            <a:ext cx="501968" cy="1429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11" name="图片 1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26043" y="984885"/>
            <a:ext cx="5834539" cy="3008948"/>
          </a:xfrm>
          <a:prstGeom prst="rect">
            <a:avLst/>
          </a:prstGeom>
        </p:spPr>
      </p:pic>
      <p:cxnSp>
        <p:nvCxnSpPr>
          <p:cNvPr id="12" name="直接箭头连接符 11"/>
          <p:cNvCxnSpPr/>
          <p:nvPr/>
        </p:nvCxnSpPr>
        <p:spPr>
          <a:xfrm>
            <a:off x="2259330" y="3732371"/>
            <a:ext cx="501968" cy="1429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26043" y="1802130"/>
            <a:ext cx="5481638" cy="2995613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6" grpId="0" bldLvl="0" animBg="1"/>
      <p:bldP spid="8" grpId="0" bldLvl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/>
          <p:cNvSpPr txBox="1"/>
          <p:nvPr/>
        </p:nvSpPr>
        <p:spPr>
          <a:xfrm>
            <a:off x="1682424" y="1471034"/>
            <a:ext cx="589565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dirty="0">
                <a:solidFill>
                  <a:srgbClr val="95BC49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感谢聆听</a:t>
            </a:r>
            <a:endParaRPr lang="en-US" altLang="zh-CN" sz="3200" dirty="0">
              <a:solidFill>
                <a:srgbClr val="95BC49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050290" y="363220"/>
            <a:ext cx="5033645" cy="52197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 sz="28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手札体-简" panose="03000500000000000000" charset="-122"/>
                <a:ea typeface="手札体-简" panose="03000500000000000000" charset="-122"/>
                <a:cs typeface="+mj-cs"/>
              </a:rPr>
              <a:t>第三，常用学习网站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1050290" y="1098550"/>
            <a:ext cx="7697470" cy="2946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4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手札体-简" panose="03000500000000000000" charset="-122"/>
                <a:ea typeface="手札体-简" panose="03000500000000000000" charset="-122"/>
                <a:cs typeface="+mj-cs"/>
              </a:rPr>
              <a:t>1</a:t>
            </a:r>
            <a:r>
              <a:rPr lang="zh-CN" altLang="en-US" sz="24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手札体-简" panose="03000500000000000000" charset="-122"/>
                <a:ea typeface="手札体-简" panose="03000500000000000000" charset="-122"/>
                <a:cs typeface="+mj-cs"/>
              </a:rPr>
              <a:t>、英文网站</a:t>
            </a:r>
          </a:p>
          <a:p>
            <a:pPr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0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手札体-简" panose="03000500000000000000" charset="-122"/>
                <a:ea typeface="手札体-简" panose="03000500000000000000" charset="-122"/>
                <a:cs typeface="+mj-cs"/>
              </a:rPr>
              <a:t>公开课学习：https://www.ted.com/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20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手札体-简" panose="03000500000000000000" charset="-122"/>
                <a:ea typeface="手札体-简" panose="03000500000000000000" charset="-122"/>
                <a:cs typeface="+mj-cs"/>
              </a:rPr>
              <a:t>英语学习：</a:t>
            </a:r>
            <a:r>
              <a:rPr lang="en-US" altLang="zh-CN" sz="20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手札体-简" panose="03000500000000000000" charset="-122"/>
                <a:ea typeface="手札体-简" panose="03000500000000000000" charset="-122"/>
                <a:cs typeface="+mj-cs"/>
              </a:rPr>
              <a:t>BBC/VOA</a:t>
            </a:r>
            <a:endParaRPr lang="en-US" altLang="zh-CN" sz="240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手札体-简" panose="03000500000000000000" charset="-122"/>
              <a:ea typeface="手札体-简" panose="03000500000000000000" charset="-122"/>
              <a:cs typeface="+mj-cs"/>
            </a:endParaRP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4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手札体-简" panose="03000500000000000000" charset="-122"/>
                <a:ea typeface="手札体-简" panose="03000500000000000000" charset="-122"/>
                <a:cs typeface="+mj-cs"/>
              </a:rPr>
              <a:t>2</a:t>
            </a:r>
            <a:r>
              <a:rPr lang="zh-CN" altLang="en-US" sz="24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手札体-简" panose="03000500000000000000" charset="-122"/>
                <a:ea typeface="手札体-简" panose="03000500000000000000" charset="-122"/>
                <a:cs typeface="+mj-cs"/>
              </a:rPr>
              <a:t>、中文网站</a:t>
            </a:r>
          </a:p>
          <a:p>
            <a:pPr>
              <a:lnSpc>
                <a:spcPct val="130000"/>
              </a:lnSpc>
            </a:pPr>
            <a:r>
              <a:rPr lang="zh-CN" altLang="en-US" sz="20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手札体-简" panose="03000500000000000000" charset="-122"/>
                <a:ea typeface="手札体-简" panose="03000500000000000000" charset="-122"/>
                <a:cs typeface="+mj-cs"/>
              </a:rPr>
              <a:t>中国大学慕课网 ：https://www.icourse163.org/ </a:t>
            </a:r>
            <a:r>
              <a:rPr lang="zh-CN" altLang="en-US" sz="28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手札体-简" panose="03000500000000000000" charset="-122"/>
                <a:ea typeface="手札体-简" panose="03000500000000000000" charset="-122"/>
                <a:cs typeface="+mj-cs"/>
              </a:rPr>
              <a:t>   </a:t>
            </a:r>
          </a:p>
          <a:p>
            <a:pPr>
              <a:lnSpc>
                <a:spcPct val="130000"/>
              </a:lnSpc>
            </a:pPr>
            <a:r>
              <a:rPr lang="zh-CN" altLang="en-US" sz="200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手札体-简" panose="03000500000000000000" charset="-122"/>
                <a:ea typeface="手札体-简" panose="03000500000000000000" charset="-122"/>
                <a:cs typeface="+mj-cs"/>
              </a:rPr>
              <a:t>网易公开课：https://open.163.com/</a:t>
            </a:r>
          </a:p>
        </p:txBody>
      </p:sp>
      <p:pic>
        <p:nvPicPr>
          <p:cNvPr id="6" name="图片 5" descr="{B3FF7BF7-EAA4-6958-AD58-4CB0C7F83A23}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28920" y="1098550"/>
            <a:ext cx="3418840" cy="203835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1" y="2166704"/>
            <a:ext cx="9144000" cy="450051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TextBox 3"/>
          <p:cNvSpPr txBox="1"/>
          <p:nvPr/>
        </p:nvSpPr>
        <p:spPr>
          <a:xfrm>
            <a:off x="26495" y="-1433695"/>
            <a:ext cx="3531736" cy="8094524"/>
          </a:xfrm>
          <a:prstGeom prst="rect">
            <a:avLst/>
          </a:prstGeom>
          <a:noFill/>
          <a:effectLst>
            <a:outerShdw blurRad="165100" dist="76200" dir="1200000" algn="tl" rotWithShape="0">
              <a:prstClr val="black">
                <a:alpha val="1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altLang="zh-CN" sz="52000">
                <a:solidFill>
                  <a:schemeClr val="bg1"/>
                </a:solidFill>
                <a:latin typeface="+mj-lt"/>
              </a:rPr>
              <a:t>2</a:t>
            </a:r>
            <a:endParaRPr lang="zh-CN" altLang="en-US" sz="5200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284526" y="1397264"/>
            <a:ext cx="4472940" cy="7067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zh-CN" altLang="en-US" sz="4000" dirty="0">
                <a:solidFill>
                  <a:schemeClr val="bg1"/>
                </a:solidFill>
                <a:latin typeface="Impact" panose="020B0806030902050204"/>
              </a:rPr>
              <a:t>中国知网</a:t>
            </a:r>
            <a:r>
              <a:rPr lang="en-US" altLang="zh-CN" sz="4000" dirty="0">
                <a:solidFill>
                  <a:schemeClr val="bg1"/>
                </a:solidFill>
                <a:latin typeface="Times New Roman" panose="02020603050405020304" pitchFamily="18" charset="0"/>
              </a:rPr>
              <a:t>CNKI</a:t>
            </a:r>
            <a:r>
              <a:rPr lang="zh-CN" altLang="en-US" sz="4000" dirty="0">
                <a:solidFill>
                  <a:schemeClr val="bg1"/>
                </a:solidFill>
                <a:latin typeface="Impact" panose="020B0806030902050204"/>
              </a:rPr>
              <a:t>简介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000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diagram"/>
  <p:tag name="KSO_WM_TEMPLATE_INDEX" val="160566"/>
  <p:tag name="KSO_WM_UNIT_TYPE" val="l_i"/>
  <p:tag name="KSO_WM_UNIT_INDEX" val="1_5"/>
  <p:tag name="KSO_WM_UNIT_ID" val="257*l_i*1_5"/>
  <p:tag name="KSO_WM_UNIT_CLEAR" val="1"/>
  <p:tag name="KSO_WM_UNIT_LAYERLEVEL" val="1_1"/>
  <p:tag name="KSO_WM_BEAUTIFY_FLAG" val="#wm#"/>
  <p:tag name="KSO_WM_DIAGRAM_GROUP_CODE" val="l1-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diagram"/>
  <p:tag name="KSO_WM_TEMPLATE_INDEX" val="160566"/>
  <p:tag name="KSO_WM_UNIT_TYPE" val="l_h_f"/>
  <p:tag name="KSO_WM_UNIT_INDEX" val="1_1_1"/>
  <p:tag name="KSO_WM_UNIT_ID" val="257*l_h_f*1_1_1"/>
  <p:tag name="KSO_WM_UNIT_CLEAR" val="1"/>
  <p:tag name="KSO_WM_UNIT_LAYERLEVEL" val="1_1_1"/>
  <p:tag name="KSO_WM_UNIT_VALUE" val="13"/>
  <p:tag name="KSO_WM_UNIT_HIGHLIGHT" val="0"/>
  <p:tag name="KSO_WM_UNIT_COMPATIBLE" val="0"/>
  <p:tag name="KSO_WM_UNIT_PRESET_TEXT" val="SED DO EIUSMOD TEMPOR "/>
  <p:tag name="KSO_WM_BEAUTIFY_FLAG" val="#wm#"/>
  <p:tag name="KSO_WM_DIAGRAM_GROUP_CODE" val="l1-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diagram"/>
  <p:tag name="KSO_WM_TEMPLATE_INDEX" val="160566"/>
  <p:tag name="KSO_WM_UNIT_TYPE" val="l_h_f"/>
  <p:tag name="KSO_WM_UNIT_INDEX" val="1_2_1"/>
  <p:tag name="KSO_WM_UNIT_ID" val="257*l_h_f*1_2_1"/>
  <p:tag name="KSO_WM_UNIT_CLEAR" val="1"/>
  <p:tag name="KSO_WM_UNIT_LAYERLEVEL" val="1_1_1"/>
  <p:tag name="KSO_WM_UNIT_VALUE" val="13"/>
  <p:tag name="KSO_WM_UNIT_HIGHLIGHT" val="0"/>
  <p:tag name="KSO_WM_UNIT_COMPATIBLE" val="0"/>
  <p:tag name="KSO_WM_UNIT_PRESET_TEXT" val="SED DO EIUSMOD TEMPOR "/>
  <p:tag name="KSO_WM_BEAUTIFY_FLAG" val="#wm#"/>
  <p:tag name="KSO_WM_DIAGRAM_GROUP_CODE" val="l1-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diagram"/>
  <p:tag name="KSO_WM_TEMPLATE_INDEX" val="160566"/>
  <p:tag name="KSO_WM_UNIT_TYPE" val="l_h_f"/>
  <p:tag name="KSO_WM_UNIT_INDEX" val="1_3_1"/>
  <p:tag name="KSO_WM_UNIT_ID" val="257*l_h_f*1_3_1"/>
  <p:tag name="KSO_WM_UNIT_CLEAR" val="1"/>
  <p:tag name="KSO_WM_UNIT_LAYERLEVEL" val="1_1_1"/>
  <p:tag name="KSO_WM_UNIT_VALUE" val="13"/>
  <p:tag name="KSO_WM_UNIT_HIGHLIGHT" val="0"/>
  <p:tag name="KSO_WM_UNIT_COMPATIBLE" val="0"/>
  <p:tag name="KSO_WM_UNIT_PRESET_TEXT" val="SED DO EIUSMOD TEMPOR "/>
  <p:tag name="KSO_WM_BEAUTIFY_FLAG" val="#wm#"/>
  <p:tag name="KSO_WM_DIAGRAM_GROUP_CODE" val="l1-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diagram"/>
  <p:tag name="KSO_WM_TEMPLATE_INDEX" val="160566"/>
  <p:tag name="KSO_WM_UNIT_TYPE" val="l_h_f"/>
  <p:tag name="KSO_WM_UNIT_INDEX" val="1_4_1"/>
  <p:tag name="KSO_WM_UNIT_ID" val="257*l_h_f*1_4_1"/>
  <p:tag name="KSO_WM_UNIT_CLEAR" val="1"/>
  <p:tag name="KSO_WM_UNIT_LAYERLEVEL" val="1_1_1"/>
  <p:tag name="KSO_WM_UNIT_VALUE" val="13"/>
  <p:tag name="KSO_WM_UNIT_HIGHLIGHT" val="0"/>
  <p:tag name="KSO_WM_UNIT_COMPATIBLE" val="0"/>
  <p:tag name="KSO_WM_UNIT_PRESET_TEXT" val="SED DO EIUSMOD TEMPOR "/>
  <p:tag name="KSO_WM_BEAUTIFY_FLAG" val="#wm#"/>
  <p:tag name="KSO_WM_DIAGRAM_GROUP_CODE" val="l1-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diagram"/>
  <p:tag name="KSO_WM_TEMPLATE_INDEX" val="160566"/>
  <p:tag name="KSO_WM_UNIT_TYPE" val="l_h_f"/>
  <p:tag name="KSO_WM_UNIT_INDEX" val="1_5_1"/>
  <p:tag name="KSO_WM_UNIT_ID" val="257*l_h_f*1_5_1"/>
  <p:tag name="KSO_WM_UNIT_CLEAR" val="1"/>
  <p:tag name="KSO_WM_UNIT_LAYERLEVEL" val="1_1_1"/>
  <p:tag name="KSO_WM_UNIT_VALUE" val="13"/>
  <p:tag name="KSO_WM_UNIT_HIGHLIGHT" val="0"/>
  <p:tag name="KSO_WM_UNIT_COMPATIBLE" val="0"/>
  <p:tag name="KSO_WM_UNIT_PRESET_TEXT" val="SED DO EIUSMOD TEMPOR "/>
  <p:tag name="KSO_WM_BEAUTIFY_FLAG" val="#wm#"/>
  <p:tag name="KSO_WM_DIAGRAM_GROUP_CODE" val="l1-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diagram"/>
  <p:tag name="KSO_WM_TEMPLATE_INDEX" val="160566"/>
  <p:tag name="KSO_WM_UNIT_TYPE" val="l_i"/>
  <p:tag name="KSO_WM_UNIT_INDEX" val="1_6"/>
  <p:tag name="KSO_WM_UNIT_ID" val="257*l_i*1_6"/>
  <p:tag name="KSO_WM_UNIT_CLEAR" val="1"/>
  <p:tag name="KSO_WM_UNIT_LAYERLEVEL" val="1_1"/>
  <p:tag name="KSO_WM_BEAUTIFY_FLAG" val="#wm#"/>
  <p:tag name="KSO_WM_DIAGRAM_GROUP_CODE" val="l1-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diagram"/>
  <p:tag name="KSO_WM_TEMPLATE_INDEX" val="160566"/>
  <p:tag name="KSO_WM_UNIT_TYPE" val="l_i"/>
  <p:tag name="KSO_WM_UNIT_INDEX" val="1_7"/>
  <p:tag name="KSO_WM_UNIT_ID" val="257*l_i*1_7"/>
  <p:tag name="KSO_WM_UNIT_CLEAR" val="1"/>
  <p:tag name="KSO_WM_UNIT_LAYERLEVEL" val="1_1"/>
  <p:tag name="KSO_WM_BEAUTIFY_FLAG" val="#wm#"/>
  <p:tag name="KSO_WM_DIAGRAM_GROUP_CODE" val="l1-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diagram"/>
  <p:tag name="KSO_WM_TEMPLATE_INDEX" val="160566"/>
  <p:tag name="KSO_WM_UNIT_TYPE" val="l_i"/>
  <p:tag name="KSO_WM_UNIT_INDEX" val="1_8"/>
  <p:tag name="KSO_WM_UNIT_ID" val="257*l_i*1_8"/>
  <p:tag name="KSO_WM_UNIT_CLEAR" val="1"/>
  <p:tag name="KSO_WM_UNIT_LAYERLEVEL" val="1_1"/>
  <p:tag name="KSO_WM_BEAUTIFY_FLAG" val="#wm#"/>
  <p:tag name="KSO_WM_DIAGRAM_GROUP_CODE" val="l1-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diagram"/>
  <p:tag name="KSO_WM_TEMPLATE_INDEX" val="160566"/>
  <p:tag name="KSO_WM_UNIT_TYPE" val="l_i"/>
  <p:tag name="KSO_WM_UNIT_INDEX" val="1_9"/>
  <p:tag name="KSO_WM_UNIT_ID" val="257*l_i*1_9"/>
  <p:tag name="KSO_WM_UNIT_CLEAR" val="1"/>
  <p:tag name="KSO_WM_UNIT_LAYERLEVEL" val="1_1"/>
  <p:tag name="KSO_WM_BEAUTIFY_FLAG" val="#wm#"/>
  <p:tag name="KSO_WM_DIAGRAM_GROUP_CODE" val="l1-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000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diagram"/>
  <p:tag name="KSO_WM_TEMPLATE_INDEX" val="160566"/>
  <p:tag name="KSO_WM_UNIT_TYPE" val="l_i"/>
  <p:tag name="KSO_WM_UNIT_INDEX" val="1_10"/>
  <p:tag name="KSO_WM_UNIT_ID" val="257*l_i*1_10"/>
  <p:tag name="KSO_WM_UNIT_CLEAR" val="1"/>
  <p:tag name="KSO_WM_UNIT_LAYERLEVEL" val="1_1"/>
  <p:tag name="KSO_WM_BEAUTIFY_FLAG" val="#wm#"/>
  <p:tag name="KSO_WM_DIAGRAM_GROUP_CODE" val="l1-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diagram"/>
  <p:tag name="KSO_WM_TEMPLATE_INDEX" val="160566"/>
  <p:tag name="KSO_WM_UNIT_TYPE" val="l_i"/>
  <p:tag name="KSO_WM_UNIT_INDEX" val="1_11"/>
  <p:tag name="KSO_WM_UNIT_ID" val="257*l_i*1_11"/>
  <p:tag name="KSO_WM_UNIT_CLEAR" val="1"/>
  <p:tag name="KSO_WM_UNIT_LAYERLEVEL" val="1_1"/>
  <p:tag name="KSO_WM_BEAUTIFY_FLAG" val="#wm#"/>
  <p:tag name="KSO_WM_DIAGRAM_GROUP_CODE" val="l1-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diagram"/>
  <p:tag name="KSO_WM_TEMPLATE_INDEX" val="160566"/>
  <p:tag name="KSO_WM_UNIT_TYPE" val="l_i"/>
  <p:tag name="KSO_WM_UNIT_INDEX" val="1_12"/>
  <p:tag name="KSO_WM_UNIT_ID" val="257*l_i*1_12"/>
  <p:tag name="KSO_WM_UNIT_CLEAR" val="1"/>
  <p:tag name="KSO_WM_UNIT_LAYERLEVEL" val="1_1"/>
  <p:tag name="KSO_WM_BEAUTIFY_FLAG" val="#wm#"/>
  <p:tag name="KSO_WM_DIAGRAM_GROUP_CODE" val="l1-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diagram"/>
  <p:tag name="KSO_WM_TEMPLATE_INDEX" val="160566"/>
  <p:tag name="KSO_WM_UNIT_TYPE" val="l_i"/>
  <p:tag name="KSO_WM_UNIT_INDEX" val="1_13"/>
  <p:tag name="KSO_WM_UNIT_ID" val="257*l_i*1_13"/>
  <p:tag name="KSO_WM_UNIT_CLEAR" val="1"/>
  <p:tag name="KSO_WM_UNIT_LAYERLEVEL" val="1_1"/>
  <p:tag name="KSO_WM_BEAUTIFY_FLAG" val="#wm#"/>
  <p:tag name="KSO_WM_DIAGRAM_GROUP_CODE" val="l1-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diagram"/>
  <p:tag name="KSO_WM_TEMPLATE_INDEX" val="160566"/>
  <p:tag name="KSO_WM_UNIT_TYPE" val="l_i"/>
  <p:tag name="KSO_WM_UNIT_INDEX" val="1_14"/>
  <p:tag name="KSO_WM_UNIT_ID" val="257*l_i*1_14"/>
  <p:tag name="KSO_WM_UNIT_CLEAR" val="1"/>
  <p:tag name="KSO_WM_UNIT_LAYERLEVEL" val="1_1"/>
  <p:tag name="KSO_WM_BEAUTIFY_FLAG" val="#wm#"/>
  <p:tag name="KSO_WM_DIAGRAM_GROUP_CODE" val="l1-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diagram"/>
  <p:tag name="KSO_WM_TEMPLATE_INDEX" val="160566"/>
  <p:tag name="KSO_WM_UNIT_TYPE" val="l_i"/>
  <p:tag name="KSO_WM_UNIT_INDEX" val="1_15"/>
  <p:tag name="KSO_WM_UNIT_ID" val="257*l_i*1_15"/>
  <p:tag name="KSO_WM_UNIT_CLEAR" val="1"/>
  <p:tag name="KSO_WM_UNIT_LAYERLEVEL" val="1_1"/>
  <p:tag name="KSO_WM_BEAUTIFY_FLAG" val="#wm#"/>
  <p:tag name="KSO_WM_DIAGRAM_GROUP_CODE" val="l1-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diagram"/>
  <p:tag name="KSO_WM_TEMPLATE_INDEX" val="160566"/>
  <p:tag name="KSO_WM_UNIT_TYPE" val="l_i"/>
  <p:tag name="KSO_WM_UNIT_INDEX" val="1_16"/>
  <p:tag name="KSO_WM_UNIT_ID" val="257*l_i*1_16"/>
  <p:tag name="KSO_WM_UNIT_CLEAR" val="1"/>
  <p:tag name="KSO_WM_UNIT_LAYERLEVEL" val="1_1"/>
  <p:tag name="KSO_WM_BEAUTIFY_FLAG" val="#wm#"/>
  <p:tag name="KSO_WM_DIAGRAM_GROUP_CODE" val="l1-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diagram"/>
  <p:tag name="KSO_WM_TEMPLATE_INDEX" val="160566"/>
  <p:tag name="KSO_WM_UNIT_TYPE" val="l_i"/>
  <p:tag name="KSO_WM_UNIT_INDEX" val="1_17"/>
  <p:tag name="KSO_WM_UNIT_ID" val="257*l_i*1_17"/>
  <p:tag name="KSO_WM_UNIT_CLEAR" val="1"/>
  <p:tag name="KSO_WM_UNIT_LAYERLEVEL" val="1_1"/>
  <p:tag name="KSO_WM_BEAUTIFY_FLAG" val="#wm#"/>
  <p:tag name="KSO_WM_DIAGRAM_GROUP_CODE" val="l1-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diagram"/>
  <p:tag name="KSO_WM_TEMPLATE_INDEX" val="160566"/>
  <p:tag name="KSO_WM_UNIT_TYPE" val="l_i"/>
  <p:tag name="KSO_WM_UNIT_INDEX" val="1_18"/>
  <p:tag name="KSO_WM_UNIT_ID" val="257*l_i*1_18"/>
  <p:tag name="KSO_WM_UNIT_CLEAR" val="1"/>
  <p:tag name="KSO_WM_UNIT_LAYERLEVEL" val="1_1"/>
  <p:tag name="KSO_WM_BEAUTIFY_FLAG" val="#wm#"/>
  <p:tag name="KSO_WM_DIAGRAM_GROUP_CODE" val="l1-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diagram"/>
  <p:tag name="KSO_WM_TEMPLATE_INDEX" val="160566"/>
  <p:tag name="KSO_WM_UNIT_TYPE" val="l_i"/>
  <p:tag name="KSO_WM_UNIT_INDEX" val="1_19"/>
  <p:tag name="KSO_WM_UNIT_ID" val="257*l_i*1_19"/>
  <p:tag name="KSO_WM_UNIT_CLEAR" val="1"/>
  <p:tag name="KSO_WM_UNIT_LAYERLEVEL" val="1_1"/>
  <p:tag name="KSO_WM_BEAUTIFY_FLAG" val="#wm#"/>
  <p:tag name="KSO_WM_DIAGRAM_GROUP_CODE" val="l1-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20182222"/>
  <p:tag name="KSO_WM_TAG_VERSION" val="1.0"/>
  <p:tag name="KSO_WM_TEMPLATE_THUMBS_INDEX" val="1、9、12、16、22、25、30、31、"/>
  <p:tag name="KSO_WM_BEAUTIFY_FLAG" val="#wm#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diagram"/>
  <p:tag name="KSO_WM_TEMPLATE_INDEX" val="160566"/>
  <p:tag name="KSO_WM_UNIT_TYPE" val="l_i"/>
  <p:tag name="KSO_WM_UNIT_INDEX" val="1_20"/>
  <p:tag name="KSO_WM_UNIT_ID" val="257*l_i*1_20"/>
  <p:tag name="KSO_WM_UNIT_CLEAR" val="1"/>
  <p:tag name="KSO_WM_UNIT_LAYERLEVEL" val="1_1"/>
  <p:tag name="KSO_WM_BEAUTIFY_FLAG" val="#wm#"/>
  <p:tag name="KSO_WM_DIAGRAM_GROUP_CODE" val="l1-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diagram"/>
  <p:tag name="KSO_WM_TEMPLATE_INDEX" val="160566"/>
  <p:tag name="KSO_WM_UNIT_TYPE" val="l_i"/>
  <p:tag name="KSO_WM_UNIT_INDEX" val="1_21"/>
  <p:tag name="KSO_WM_UNIT_ID" val="257*l_i*1_21"/>
  <p:tag name="KSO_WM_UNIT_CLEAR" val="1"/>
  <p:tag name="KSO_WM_UNIT_LAYERLEVEL" val="1_1"/>
  <p:tag name="KSO_WM_BEAUTIFY_FLAG" val="#wm#"/>
  <p:tag name="KSO_WM_DIAGRAM_GROUP_CODE" val="l1-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diagram"/>
  <p:tag name="KSO_WM_TEMPLATE_INDEX" val="160566"/>
  <p:tag name="KSO_WM_UNIT_TYPE" val="l_i"/>
  <p:tag name="KSO_WM_UNIT_INDEX" val="1_22"/>
  <p:tag name="KSO_WM_UNIT_ID" val="257*l_i*1_22"/>
  <p:tag name="KSO_WM_UNIT_CLEAR" val="1"/>
  <p:tag name="KSO_WM_UNIT_LAYERLEVEL" val="1_1"/>
  <p:tag name="KSO_WM_BEAUTIFY_FLAG" val="#wm#"/>
  <p:tag name="KSO_WM_DIAGRAM_GROUP_CODE" val="l1-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diagram"/>
  <p:tag name="KSO_WM_TEMPLATE_INDEX" val="160566"/>
  <p:tag name="KSO_WM_UNIT_TYPE" val="l_i"/>
  <p:tag name="KSO_WM_UNIT_INDEX" val="1_23"/>
  <p:tag name="KSO_WM_UNIT_ID" val="257*l_i*1_23"/>
  <p:tag name="KSO_WM_UNIT_CLEAR" val="1"/>
  <p:tag name="KSO_WM_UNIT_LAYERLEVEL" val="1_1"/>
  <p:tag name="KSO_WM_BEAUTIFY_FLAG" val="#wm#"/>
  <p:tag name="KSO_WM_DIAGRAM_GROUP_CODE" val="l1-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diagram"/>
  <p:tag name="KSO_WM_TEMPLATE_INDEX" val="160566"/>
  <p:tag name="KSO_WM_UNIT_TYPE" val="l_i"/>
  <p:tag name="KSO_WM_UNIT_INDEX" val="1_24"/>
  <p:tag name="KSO_WM_UNIT_ID" val="257*l_i*1_24"/>
  <p:tag name="KSO_WM_UNIT_CLEAR" val="1"/>
  <p:tag name="KSO_WM_UNIT_LAYERLEVEL" val="1_1"/>
  <p:tag name="KSO_WM_BEAUTIFY_FLAG" val="#wm#"/>
  <p:tag name="KSO_WM_DIAGRAM_GROUP_CODE" val="l1-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diagram"/>
  <p:tag name="KSO_WM_TEMPLATE_INDEX" val="160566"/>
  <p:tag name="KSO_WM_UNIT_TYPE" val="l_i"/>
  <p:tag name="KSO_WM_UNIT_INDEX" val="1_25"/>
  <p:tag name="KSO_WM_UNIT_ID" val="257*l_i*1_25"/>
  <p:tag name="KSO_WM_UNIT_CLEAR" val="1"/>
  <p:tag name="KSO_WM_UNIT_LAYERLEVEL" val="1_1"/>
  <p:tag name="KSO_WM_BEAUTIFY_FLAG" val="#wm#"/>
  <p:tag name="KSO_WM_DIAGRAM_GROUP_CODE" val="l1-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basetag"/>
  <p:tag name="KSO_WM_TEMPLATE_INDEX" val="2016465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custom"/>
  <p:tag name="KSO_WM_TEMPLATE_INDEX" val="160252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basetag"/>
  <p:tag name="KSO_WM_TEMPLATE_INDEX" val="2016465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6441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222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CATEGORY" val="basetag"/>
  <p:tag name="KSO_WM_TEMPLATE_INDEX" val="2016465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diagram"/>
  <p:tag name="KSO_WM_TEMPLATE_INDEX" val="160566"/>
  <p:tag name="KSO_WM_UNIT_TYPE" val="l_i"/>
  <p:tag name="KSO_WM_UNIT_INDEX" val="1_1"/>
  <p:tag name="KSO_WM_UNIT_ID" val="257*l_i*1_1"/>
  <p:tag name="KSO_WM_UNIT_CLEAR" val="1"/>
  <p:tag name="KSO_WM_UNIT_LAYERLEVEL" val="1_1"/>
  <p:tag name="KSO_WM_BEAUTIFY_FLAG" val="#wm#"/>
  <p:tag name="KSO_WM_DIAGRAM_GROUP_CODE" val="l1-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diagram"/>
  <p:tag name="KSO_WM_TEMPLATE_INDEX" val="160566"/>
  <p:tag name="KSO_WM_UNIT_TYPE" val="l_i"/>
  <p:tag name="KSO_WM_UNIT_INDEX" val="1_2"/>
  <p:tag name="KSO_WM_UNIT_ID" val="257*l_i*1_2"/>
  <p:tag name="KSO_WM_UNIT_CLEAR" val="1"/>
  <p:tag name="KSO_WM_UNIT_LAYERLEVEL" val="1_1"/>
  <p:tag name="KSO_WM_BEAUTIFY_FLAG" val="#wm#"/>
  <p:tag name="KSO_WM_DIAGRAM_GROUP_CODE" val="l1-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diagram"/>
  <p:tag name="KSO_WM_TEMPLATE_INDEX" val="160566"/>
  <p:tag name="KSO_WM_UNIT_TYPE" val="l_i"/>
  <p:tag name="KSO_WM_UNIT_INDEX" val="1_3"/>
  <p:tag name="KSO_WM_UNIT_ID" val="257*l_i*1_3"/>
  <p:tag name="KSO_WM_UNIT_CLEAR" val="1"/>
  <p:tag name="KSO_WM_UNIT_LAYERLEVEL" val="1_1"/>
  <p:tag name="KSO_WM_BEAUTIFY_FLAG" val="#wm#"/>
  <p:tag name="KSO_WM_DIAGRAM_GROUP_CODE" val="l1-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diagram"/>
  <p:tag name="KSO_WM_TEMPLATE_INDEX" val="160566"/>
  <p:tag name="KSO_WM_UNIT_TYPE" val="l_i"/>
  <p:tag name="KSO_WM_UNIT_INDEX" val="1_4"/>
  <p:tag name="KSO_WM_UNIT_ID" val="257*l_i*1_4"/>
  <p:tag name="KSO_WM_UNIT_CLEAR" val="1"/>
  <p:tag name="KSO_WM_UNIT_LAYERLEVEL" val="1_1"/>
  <p:tag name="KSO_WM_BEAUTIFY_FLAG" val="#wm#"/>
  <p:tag name="KSO_WM_DIAGRAM_GROUP_CODE" val="l1-1"/>
</p:tagLst>
</file>

<file path=ppt/theme/theme1.xml><?xml version="1.0" encoding="utf-8"?>
<a:theme xmlns:a="http://schemas.openxmlformats.org/drawingml/2006/main" name="Office 主题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常用字体2">
      <a:majorFont>
        <a:latin typeface="Impact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1A7BAE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  <a:scene3d>
          <a:camera prst="orthographicFront"/>
          <a:lightRig rig="harsh" dir="t"/>
        </a:scene3d>
        <a:sp3d extrusionH="57150" prstMaterial="matte">
          <a:bevelT w="63500" h="12700" prst="angle"/>
          <a:contourClr>
            <a:schemeClr val="bg1">
              <a:lumMod val="65000"/>
            </a:schemeClr>
          </a:contourClr>
        </a:sp3d>
      </a:bodyPr>
      <a:lstStyle>
        <a:defPPr>
          <a:defRPr lang="zh-CN" altLang="en-US" sz="2800">
            <a:solidFill>
              <a:schemeClr val="accent3"/>
            </a:solidFill>
            <a:effectLst/>
            <a:latin typeface="手札体-简" panose="03000500000000000000" charset="-122"/>
            <a:ea typeface="手札体-简" panose="03000500000000000000" charset="-122"/>
            <a:cs typeface="+mj-cs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NordriDesignStudio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NordriDesignStudio">
      <a:majorFont>
        <a:latin typeface="黑体"/>
        <a:ea typeface="黑体"/>
        <a:cs typeface=""/>
      </a:majorFont>
      <a:minorFont>
        <a:latin typeface="黑体"/>
        <a:ea typeface="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NordriDesignStudio 1">
        <a:dk1>
          <a:srgbClr val="1D528D"/>
        </a:dk1>
        <a:lt1>
          <a:srgbClr val="FFFFFF"/>
        </a:lt1>
        <a:dk2>
          <a:srgbClr val="000000"/>
        </a:dk2>
        <a:lt2>
          <a:srgbClr val="C0C0C0"/>
        </a:lt2>
        <a:accent1>
          <a:srgbClr val="2CA3C8"/>
        </a:accent1>
        <a:accent2>
          <a:srgbClr val="C5903B"/>
        </a:accent2>
        <a:accent3>
          <a:srgbClr val="FFFFFF"/>
        </a:accent3>
        <a:accent4>
          <a:srgbClr val="174578"/>
        </a:accent4>
        <a:accent5>
          <a:srgbClr val="ACCEE0"/>
        </a:accent5>
        <a:accent6>
          <a:srgbClr val="B28235"/>
        </a:accent6>
        <a:hlink>
          <a:srgbClr val="FF9900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rdriDesignStudio 2">
        <a:dk1>
          <a:srgbClr val="124B98"/>
        </a:dk1>
        <a:lt1>
          <a:srgbClr val="FFFFFF"/>
        </a:lt1>
        <a:dk2>
          <a:srgbClr val="000000"/>
        </a:dk2>
        <a:lt2>
          <a:srgbClr val="C0C0C0"/>
        </a:lt2>
        <a:accent1>
          <a:srgbClr val="4A95E8"/>
        </a:accent1>
        <a:accent2>
          <a:srgbClr val="6D8DE9"/>
        </a:accent2>
        <a:accent3>
          <a:srgbClr val="FFFFFF"/>
        </a:accent3>
        <a:accent4>
          <a:srgbClr val="0E3F81"/>
        </a:accent4>
        <a:accent5>
          <a:srgbClr val="B1C8F2"/>
        </a:accent5>
        <a:accent6>
          <a:srgbClr val="627FD3"/>
        </a:accent6>
        <a:hlink>
          <a:srgbClr val="95CD2F"/>
        </a:hlink>
        <a:folHlink>
          <a:srgbClr val="CAA66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rdriDesignStudio 3">
        <a:dk1>
          <a:srgbClr val="666699"/>
        </a:dk1>
        <a:lt1>
          <a:srgbClr val="FFFFFF"/>
        </a:lt1>
        <a:dk2>
          <a:srgbClr val="000066"/>
        </a:dk2>
        <a:lt2>
          <a:srgbClr val="C0C0C0"/>
        </a:lt2>
        <a:accent1>
          <a:srgbClr val="49CACD"/>
        </a:accent1>
        <a:accent2>
          <a:srgbClr val="467CE8"/>
        </a:accent2>
        <a:accent3>
          <a:srgbClr val="FFFFFF"/>
        </a:accent3>
        <a:accent4>
          <a:srgbClr val="565682"/>
        </a:accent4>
        <a:accent5>
          <a:srgbClr val="B1E1E3"/>
        </a:accent5>
        <a:accent6>
          <a:srgbClr val="3F70D2"/>
        </a:accent6>
        <a:hlink>
          <a:srgbClr val="28BFEE"/>
        </a:hlink>
        <a:folHlink>
          <a:srgbClr val="878FA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rdriDesignStudio 4">
        <a:dk1>
          <a:srgbClr val="666699"/>
        </a:dk1>
        <a:lt1>
          <a:srgbClr val="FFFFFF"/>
        </a:lt1>
        <a:dk2>
          <a:srgbClr val="000066"/>
        </a:dk2>
        <a:lt2>
          <a:srgbClr val="C0C0C0"/>
        </a:lt2>
        <a:accent1>
          <a:srgbClr val="49CACD"/>
        </a:accent1>
        <a:accent2>
          <a:srgbClr val="467CE8"/>
        </a:accent2>
        <a:accent3>
          <a:srgbClr val="FFFFFF"/>
        </a:accent3>
        <a:accent4>
          <a:srgbClr val="565682"/>
        </a:accent4>
        <a:accent5>
          <a:srgbClr val="B1E1E3"/>
        </a:accent5>
        <a:accent6>
          <a:srgbClr val="3F70D2"/>
        </a:accent6>
        <a:hlink>
          <a:srgbClr val="FF6600"/>
        </a:hlink>
        <a:folHlink>
          <a:srgbClr val="878FA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rdriDesignStudio 5">
        <a:dk1>
          <a:srgbClr val="666699"/>
        </a:dk1>
        <a:lt1>
          <a:srgbClr val="FFFFFF"/>
        </a:lt1>
        <a:dk2>
          <a:srgbClr val="000066"/>
        </a:dk2>
        <a:lt2>
          <a:srgbClr val="C0C0C0"/>
        </a:lt2>
        <a:accent1>
          <a:srgbClr val="49CACD"/>
        </a:accent1>
        <a:accent2>
          <a:srgbClr val="467CE8"/>
        </a:accent2>
        <a:accent3>
          <a:srgbClr val="FFFFFF"/>
        </a:accent3>
        <a:accent4>
          <a:srgbClr val="565682"/>
        </a:accent4>
        <a:accent5>
          <a:srgbClr val="B1E1E3"/>
        </a:accent5>
        <a:accent6>
          <a:srgbClr val="3F70D2"/>
        </a:accent6>
        <a:hlink>
          <a:srgbClr val="000066"/>
        </a:hlink>
        <a:folHlink>
          <a:srgbClr val="878FA5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自定义设计方案">
  <a:themeElements>
    <a:clrScheme name="自定义 11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5B9BD5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回顾">
  <a:themeElements>
    <a:clrScheme name="回顾">
      <a:dk1>
        <a:sysClr val="windowText" lastClr="000000"/>
      </a:dk1>
      <a:lt1>
        <a:sysClr val="window" lastClr="FFFFFF"/>
      </a:lt1>
      <a:dk2>
        <a:srgbClr val="514949"/>
      </a:dk2>
      <a:lt2>
        <a:srgbClr val="E1E1DB"/>
      </a:lt2>
      <a:accent1>
        <a:srgbClr val="9DBFBE"/>
      </a:accent1>
      <a:accent2>
        <a:srgbClr val="DB8631"/>
      </a:accent2>
      <a:accent3>
        <a:srgbClr val="E3CC5A"/>
      </a:accent3>
      <a:accent4>
        <a:srgbClr val="ACADA8"/>
      </a:accent4>
      <a:accent5>
        <a:srgbClr val="927C61"/>
      </a:accent5>
      <a:accent6>
        <a:srgbClr val="B3B435"/>
      </a:accent6>
      <a:hlink>
        <a:srgbClr val="0000FF"/>
      </a:hlink>
      <a:folHlink>
        <a:srgbClr val="800080"/>
      </a:folHlink>
    </a:clrScheme>
    <a:fontScheme name="回顾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回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第一PPT，www.1ppt.com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4306</Words>
  <Application>Microsoft Office PowerPoint</Application>
  <PresentationFormat>全屏显示(16:9)</PresentationFormat>
  <Paragraphs>379</Paragraphs>
  <Slides>77</Slides>
  <Notes>11</Notes>
  <HiddenSlides>0</HiddenSlides>
  <MMClips>0</MMClips>
  <ScaleCrop>false</ScaleCrop>
  <HeadingPairs>
    <vt:vector size="4" baseType="variant">
      <vt:variant>
        <vt:lpstr>主题</vt:lpstr>
      </vt:variant>
      <vt:variant>
        <vt:i4>5</vt:i4>
      </vt:variant>
      <vt:variant>
        <vt:lpstr>幻灯片标题</vt:lpstr>
      </vt:variant>
      <vt:variant>
        <vt:i4>77</vt:i4>
      </vt:variant>
    </vt:vector>
  </HeadingPairs>
  <TitlesOfParts>
    <vt:vector size="82" baseType="lpstr">
      <vt:lpstr>Office 主题</vt:lpstr>
      <vt:lpstr>NordriDesignStudio</vt:lpstr>
      <vt:lpstr>自定义设计方案</vt:lpstr>
      <vt:lpstr>回顾</vt:lpstr>
      <vt:lpstr>第一PPT，www.1ppt.com​</vt:lpstr>
      <vt:lpstr>幻灯片 1</vt:lpstr>
      <vt:lpstr>幻灯片 2</vt:lpstr>
      <vt:lpstr>幻灯片 3</vt:lpstr>
      <vt:lpstr>幻灯片 4</vt:lpstr>
      <vt:lpstr>幻灯片 5</vt:lpstr>
      <vt:lpstr>幻灯片 6</vt:lpstr>
      <vt:lpstr>幻灯片 7</vt:lpstr>
      <vt:lpstr>幻灯片 8</vt:lpstr>
      <vt:lpstr>幻灯片 9</vt:lpstr>
      <vt:lpstr>     CNKI是什么？</vt:lpstr>
      <vt:lpstr>幻灯片 11</vt:lpstr>
      <vt:lpstr>基本检索知识</vt:lpstr>
      <vt:lpstr>高效检索——定位最新文献 追踪行业前沿</vt:lpstr>
      <vt:lpstr>高效检索——寻觅高质量文献 洞悉知识脉络</vt:lpstr>
      <vt:lpstr>高效检索——寻觅最全资源</vt:lpstr>
      <vt:lpstr>高效检索——查找准确信息</vt:lpstr>
      <vt:lpstr>怎样进入CNKI呢？</vt:lpstr>
      <vt:lpstr>幻灯片 18</vt:lpstr>
      <vt:lpstr>幻灯片 19</vt:lpstr>
      <vt:lpstr>幻灯片 20</vt:lpstr>
      <vt:lpstr>幻灯片 21</vt:lpstr>
      <vt:lpstr>幻灯片 22</vt:lpstr>
      <vt:lpstr>幻灯片 23</vt:lpstr>
      <vt:lpstr>技术型成果</vt:lpstr>
      <vt:lpstr>幻灯片 25</vt:lpstr>
      <vt:lpstr>幻灯片 26</vt:lpstr>
      <vt:lpstr>幻灯片 27</vt:lpstr>
      <vt:lpstr>翻译助手—以CNKI总库所有文献数据为依据，提供最准确的学术翻译结果 </vt:lpstr>
      <vt:lpstr>幻灯片 29</vt:lpstr>
      <vt:lpstr>幻灯片 30</vt:lpstr>
      <vt:lpstr>国际文献信息</vt:lpstr>
      <vt:lpstr>案例1：如何快速了解自己的专业 </vt:lpstr>
      <vt:lpstr>幻灯片 33</vt:lpstr>
      <vt:lpstr>幻灯片 34</vt:lpstr>
      <vt:lpstr>幻灯片 35</vt:lpstr>
      <vt:lpstr>幻灯片 36</vt:lpstr>
      <vt:lpstr>幻灯片 37</vt:lpstr>
      <vt:lpstr>幻灯片 38</vt:lpstr>
      <vt:lpstr>幻灯片 39</vt:lpstr>
      <vt:lpstr>智能检索，复合排序</vt:lpstr>
      <vt:lpstr>幻灯片 41</vt:lpstr>
      <vt:lpstr> 查找“郭刚研究层序地层”方面的文章 </vt:lpstr>
      <vt:lpstr>高级检索</vt:lpstr>
      <vt:lpstr>专业检索</vt:lpstr>
      <vt:lpstr>作者发文检索</vt:lpstr>
      <vt:lpstr>句子检索</vt:lpstr>
      <vt:lpstr>出版物检索</vt:lpstr>
      <vt:lpstr>出版物检索</vt:lpstr>
      <vt:lpstr>出版物检索</vt:lpstr>
      <vt:lpstr>幻灯片 50</vt:lpstr>
      <vt:lpstr>幻灯片 51</vt:lpstr>
      <vt:lpstr>幻灯片 52</vt:lpstr>
      <vt:lpstr>幻灯片 53</vt:lpstr>
      <vt:lpstr>幻灯片 54</vt:lpstr>
      <vt:lpstr>幻灯片 55</vt:lpstr>
      <vt:lpstr>幻灯片 56</vt:lpstr>
      <vt:lpstr>幻灯片 57</vt:lpstr>
      <vt:lpstr>幻灯片 58</vt:lpstr>
      <vt:lpstr>幻灯片 59</vt:lpstr>
      <vt:lpstr>幻灯片 60</vt:lpstr>
      <vt:lpstr>幻灯片 61</vt:lpstr>
      <vt:lpstr>幻灯片 62</vt:lpstr>
      <vt:lpstr>幻灯片 63</vt:lpstr>
      <vt:lpstr>幻灯片 64</vt:lpstr>
      <vt:lpstr>幻灯片 65</vt:lpstr>
      <vt:lpstr>幻灯片 66</vt:lpstr>
      <vt:lpstr>幻灯片 67</vt:lpstr>
      <vt:lpstr>幻灯片 68</vt:lpstr>
      <vt:lpstr>幻灯片 69</vt:lpstr>
      <vt:lpstr>幻灯片 70</vt:lpstr>
      <vt:lpstr>幻灯片 71</vt:lpstr>
      <vt:lpstr>幻灯片 72</vt:lpstr>
      <vt:lpstr> 探究型学习</vt:lpstr>
      <vt:lpstr>幻灯片 74</vt:lpstr>
      <vt:lpstr>幻灯片 75</vt:lpstr>
      <vt:lpstr>幻灯片 76</vt:lpstr>
      <vt:lpstr>幻灯片 77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Administrator</cp:lastModifiedBy>
  <cp:revision>841</cp:revision>
  <dcterms:created xsi:type="dcterms:W3CDTF">2018-08-21T08:59:00Z</dcterms:created>
  <dcterms:modified xsi:type="dcterms:W3CDTF">2021-09-27T00:37:18Z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2052-10.1.0.7521</vt:lpwstr>
  </property>
</Properties>
</file>